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Google Es.001.jpeg" descr="Google Es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Google Es.010.jpeg" descr="Google Es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Google Es.011.jpeg" descr="Google Es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Google Es.012.jpeg" descr="Google Es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Google Es.013.jpeg" descr="Google Es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Google Es.014.jpeg" descr="Google Es.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Google Es.015.jpeg" descr="Google Es.0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Google Es.016.jpeg" descr="Google Es.0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Google Es.017.jpeg" descr="Google Es.0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Google Es.018.jpeg" descr="Google Es.0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Google Es.019.jpeg" descr="Google Es.0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Google Es.002.jpeg" descr="Google Es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Google Es.020.jpeg" descr="Google Es.0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Google Es.021.jpeg" descr="Google Es.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Google Es.022.jpeg" descr="Google Es.02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Google Es.023.jpeg" descr="Google Es.02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3" name="Google Es.024.jpeg" descr="Google Es.02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Google Es.025.jpeg" descr="Google Es.02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Google Es.026.jpeg" descr="Google Es.02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5" name="Google Es.027.jpeg" descr="Google Es.0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Google Es.028.jpeg" descr="Google Es.02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3" name="Google Es.029.jpeg" descr="Google Es.02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Google Es.003.jpeg" descr="Google Es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7" name="Google Es.030.jpeg" descr="Google Es.03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1" name="Google Es.031.jpeg" descr="Google Es.03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5" name="Google Es.032.jpeg" descr="Google Es.03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Google Es.033.jpeg" descr="Google Es.03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3" name="Google Es.001.jpeg" descr="Google Es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Google Es.004.jpeg" descr="Google Es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Google Es.005.jpeg" descr="Google Es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Google Es.006.jpeg" descr="Google Es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Google Es.007.jpeg" descr="Google Es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Google Es.008.jpeg" descr="Google Es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Google Es.009.jpeg" descr="Google Es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