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0" r:id="rId3"/>
    <p:sldId id="266" r:id="rId4"/>
    <p:sldId id="259" r:id="rId5"/>
    <p:sldId id="265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302" r:id="rId41"/>
    <p:sldId id="303" r:id="rId42"/>
    <p:sldId id="304" r:id="rId43"/>
    <p:sldId id="305" r:id="rId44"/>
    <p:sldId id="306" r:id="rId45"/>
    <p:sldId id="307" r:id="rId46"/>
    <p:sldId id="308" r:id="rId47"/>
    <p:sldId id="309" r:id="rId48"/>
    <p:sldId id="310" r:id="rId49"/>
    <p:sldId id="311" r:id="rId50"/>
    <p:sldId id="312" r:id="rId51"/>
    <p:sldId id="313" r:id="rId52"/>
    <p:sldId id="314" r:id="rId53"/>
    <p:sldId id="315" r:id="rId54"/>
    <p:sldId id="316" r:id="rId55"/>
    <p:sldId id="317" r:id="rId56"/>
    <p:sldId id="318" r:id="rId57"/>
    <p:sldId id="319" r:id="rId58"/>
    <p:sldId id="320" r:id="rId59"/>
    <p:sldId id="321" r:id="rId60"/>
    <p:sldId id="322" r:id="rId61"/>
    <p:sldId id="323" r:id="rId62"/>
    <p:sldId id="324" r:id="rId63"/>
    <p:sldId id="325" r:id="rId64"/>
    <p:sldId id="326" r:id="rId65"/>
  </p:sldIdLst>
  <p:sldSz cx="12192000" cy="6858000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/>
    <p:restoredTop sz="94626"/>
  </p:normalViewPr>
  <p:slideViewPr>
    <p:cSldViewPr snapToGrid="0" snapToObjects="1">
      <p:cViewPr varScale="1">
        <p:scale>
          <a:sx n="121" d="100"/>
          <a:sy n="121" d="100"/>
        </p:scale>
        <p:origin x="440" y="16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78AD7-11D3-FA43-AC1D-87EE8B2CCE5C}" type="datetimeFigureOut">
              <a:rPr lang="de-DE" smtClean="0"/>
              <a:t>02.11.23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2BEF7-A699-934E-97D3-BDD94F8EA3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1972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78AD7-11D3-FA43-AC1D-87EE8B2CCE5C}" type="datetimeFigureOut">
              <a:rPr lang="de-DE" smtClean="0"/>
              <a:t>02.11.23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2BEF7-A699-934E-97D3-BDD94F8EA3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1073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78AD7-11D3-FA43-AC1D-87EE8B2CCE5C}" type="datetimeFigureOut">
              <a:rPr lang="de-DE" smtClean="0"/>
              <a:t>02.11.23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2BEF7-A699-934E-97D3-BDD94F8EA3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8829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78AD7-11D3-FA43-AC1D-87EE8B2CCE5C}" type="datetimeFigureOut">
              <a:rPr lang="de-DE" smtClean="0"/>
              <a:t>02.11.23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2BEF7-A699-934E-97D3-BDD94F8EA3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5211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78AD7-11D3-FA43-AC1D-87EE8B2CCE5C}" type="datetimeFigureOut">
              <a:rPr lang="de-DE" smtClean="0"/>
              <a:t>02.11.23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2BEF7-A699-934E-97D3-BDD94F8EA3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2721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78AD7-11D3-FA43-AC1D-87EE8B2CCE5C}" type="datetimeFigureOut">
              <a:rPr lang="de-DE" smtClean="0"/>
              <a:t>02.11.23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2BEF7-A699-934E-97D3-BDD94F8EA3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7430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78AD7-11D3-FA43-AC1D-87EE8B2CCE5C}" type="datetimeFigureOut">
              <a:rPr lang="de-DE" smtClean="0"/>
              <a:t>02.11.23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2BEF7-A699-934E-97D3-BDD94F8EA3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6553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78AD7-11D3-FA43-AC1D-87EE8B2CCE5C}" type="datetimeFigureOut">
              <a:rPr lang="de-DE" smtClean="0"/>
              <a:t>02.11.23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2BEF7-A699-934E-97D3-BDD94F8EA3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3659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78AD7-11D3-FA43-AC1D-87EE8B2CCE5C}" type="datetimeFigureOut">
              <a:rPr lang="de-DE" smtClean="0"/>
              <a:t>02.11.23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2BEF7-A699-934E-97D3-BDD94F8EA3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982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78AD7-11D3-FA43-AC1D-87EE8B2CCE5C}" type="datetimeFigureOut">
              <a:rPr lang="de-DE" smtClean="0"/>
              <a:t>02.11.23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2BEF7-A699-934E-97D3-BDD94F8EA3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076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78AD7-11D3-FA43-AC1D-87EE8B2CCE5C}" type="datetimeFigureOut">
              <a:rPr lang="de-DE" smtClean="0"/>
              <a:t>02.11.23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2BEF7-A699-934E-97D3-BDD94F8EA3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0653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78AD7-11D3-FA43-AC1D-87EE8B2CCE5C}" type="datetimeFigureOut">
              <a:rPr lang="de-DE" smtClean="0"/>
              <a:t>02.11.23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2BEF7-A699-934E-97D3-BDD94F8EA39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2914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8EB84F-5859-234A-9109-79BC08172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721900"/>
            <a:ext cx="8229600" cy="1143000"/>
          </a:xfrm>
        </p:spPr>
        <p:txBody>
          <a:bodyPr anchor="ctr">
            <a:normAutofit/>
          </a:bodyPr>
          <a:lstStyle/>
          <a:p>
            <a:pPr algn="l"/>
            <a:r>
              <a:rPr lang="de-DE" dirty="0">
                <a:latin typeface="Heiti TC Medium" pitchFamily="2" charset="-128"/>
                <a:ea typeface="Heiti TC Medium" pitchFamily="2" charset="-128"/>
              </a:rPr>
              <a:t>Kurzanleitung für </a:t>
            </a:r>
            <a:r>
              <a:rPr lang="de-DE" dirty="0" err="1">
                <a:latin typeface="Heiti TC Medium" pitchFamily="2" charset="-128"/>
                <a:ea typeface="Heiti TC Medium" pitchFamily="2" charset="-128"/>
              </a:rPr>
              <a:t>Powerpoint</a:t>
            </a:r>
            <a:endParaRPr lang="de-DE" dirty="0">
              <a:latin typeface="Heiti TC Medium" pitchFamily="2" charset="-128"/>
              <a:ea typeface="Heiti TC Medium" pitchFamily="2" charset="-128"/>
            </a:endParaRP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58BCC9C1-9889-629A-CEA9-41718680AB6B}"/>
              </a:ext>
            </a:extLst>
          </p:cNvPr>
          <p:cNvSpPr txBox="1">
            <a:spLocks/>
          </p:cNvSpPr>
          <p:nvPr/>
        </p:nvSpPr>
        <p:spPr>
          <a:xfrm>
            <a:off x="1219200" y="1864900"/>
            <a:ext cx="9956800" cy="4271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AutoNum type="arabicPeriod"/>
            </a:pPr>
            <a:r>
              <a:rPr lang="de-DE" sz="2000" dirty="0">
                <a:solidFill>
                  <a:prstClr val="black"/>
                </a:solidFill>
                <a:latin typeface="Heiti TC Medium" pitchFamily="2" charset="-128"/>
                <a:ea typeface="Heiti TC Medium" pitchFamily="2" charset="-128"/>
              </a:rPr>
              <a:t>Schwarze Felder auf den Folien bei Bedarf </a:t>
            </a:r>
            <a:r>
              <a:rPr lang="de-DE" sz="2000" dirty="0" err="1">
                <a:solidFill>
                  <a:prstClr val="black"/>
                </a:solidFill>
                <a:latin typeface="Heiti TC Medium" pitchFamily="2" charset="-128"/>
                <a:ea typeface="Heiti TC Medium" pitchFamily="2" charset="-128"/>
              </a:rPr>
              <a:t>vergrössern</a:t>
            </a:r>
            <a:r>
              <a:rPr lang="de-DE" sz="2000" dirty="0">
                <a:solidFill>
                  <a:prstClr val="black"/>
                </a:solidFill>
                <a:latin typeface="Heiti TC Medium" pitchFamily="2" charset="-128"/>
                <a:ea typeface="Heiti TC Medium" pitchFamily="2" charset="-128"/>
              </a:rPr>
              <a:t> (siehe Beispiel)</a:t>
            </a:r>
          </a:p>
          <a:p>
            <a:pPr>
              <a:buFont typeface="+mj-lt"/>
              <a:buAutoNum type="arabicPeriod"/>
            </a:pPr>
            <a:r>
              <a:rPr lang="de-DE" sz="2000" dirty="0">
                <a:solidFill>
                  <a:prstClr val="black"/>
                </a:solidFill>
                <a:latin typeface="Heiti TC Medium" pitchFamily="2" charset="-128"/>
                <a:ea typeface="Heiti TC Medium" pitchFamily="2" charset="-128"/>
              </a:rPr>
              <a:t>Foto in </a:t>
            </a:r>
            <a:r>
              <a:rPr lang="de-DE" sz="2000" dirty="0" err="1">
                <a:solidFill>
                  <a:prstClr val="black"/>
                </a:solidFill>
                <a:latin typeface="Heiti TC Medium" pitchFamily="2" charset="-128"/>
                <a:ea typeface="Heiti TC Medium" pitchFamily="2" charset="-128"/>
              </a:rPr>
              <a:t>Powerpoint</a:t>
            </a:r>
            <a:r>
              <a:rPr lang="de-DE" sz="2000" dirty="0">
                <a:solidFill>
                  <a:prstClr val="black"/>
                </a:solidFill>
                <a:latin typeface="Heiti TC Medium" pitchFamily="2" charset="-128"/>
                <a:ea typeface="Heiti TC Medium" pitchFamily="2" charset="-128"/>
              </a:rPr>
              <a:t> einfügen und mit Rechtsklick „in den Hintergrund“ legen.</a:t>
            </a:r>
          </a:p>
          <a:p>
            <a:pPr>
              <a:buFont typeface="+mj-lt"/>
              <a:buAutoNum type="arabicPeriod"/>
            </a:pPr>
            <a:r>
              <a:rPr lang="de-DE" sz="2000" dirty="0">
                <a:solidFill>
                  <a:prstClr val="black"/>
                </a:solidFill>
                <a:latin typeface="Heiti TC Medium" pitchFamily="2" charset="-128"/>
                <a:ea typeface="Heiti TC Medium" pitchFamily="2" charset="-128"/>
              </a:rPr>
              <a:t>Folie kopieren und ein Feld löschen.</a:t>
            </a:r>
          </a:p>
          <a:p>
            <a:pPr>
              <a:buFont typeface="+mj-lt"/>
              <a:buAutoNum type="arabicPeriod"/>
            </a:pPr>
            <a:r>
              <a:rPr lang="de-DE" sz="2000" dirty="0">
                <a:solidFill>
                  <a:prstClr val="black"/>
                </a:solidFill>
                <a:latin typeface="Heiti TC Medium" pitchFamily="2" charset="-128"/>
                <a:ea typeface="Heiti TC Medium" pitchFamily="2" charset="-128"/>
              </a:rPr>
              <a:t>Kopierte Folie mit gelöschtem Feld wieder kopieren und Vorgang wiederholen, bis das Bild ganz sichtbar ist.</a:t>
            </a:r>
          </a:p>
          <a:p>
            <a:pPr>
              <a:buFont typeface="+mj-lt"/>
              <a:buAutoNum type="arabicPeriod"/>
            </a:pPr>
            <a:endParaRPr lang="de-DE" sz="2000" dirty="0">
              <a:solidFill>
                <a:prstClr val="black"/>
              </a:solidFill>
              <a:latin typeface="Heiti TC Medium" pitchFamily="2" charset="-128"/>
              <a:ea typeface="Heiti TC Medium" pitchFamily="2" charset="-128"/>
            </a:endParaRPr>
          </a:p>
          <a:p>
            <a:pPr marL="0" indent="0">
              <a:buNone/>
            </a:pPr>
            <a:r>
              <a:rPr lang="de-DE" sz="2000" dirty="0">
                <a:solidFill>
                  <a:prstClr val="black"/>
                </a:solidFill>
                <a:latin typeface="Heiti TC Medium" pitchFamily="2" charset="-128"/>
                <a:ea typeface="Heiti TC Medium" pitchFamily="2" charset="-128"/>
              </a:rPr>
              <a:t>Spielempfehlung:</a:t>
            </a:r>
          </a:p>
          <a:p>
            <a:r>
              <a:rPr lang="de-DE" sz="2000" dirty="0">
                <a:solidFill>
                  <a:prstClr val="black"/>
                </a:solidFill>
                <a:latin typeface="Heiti TC Medium" pitchFamily="2" charset="-128"/>
                <a:ea typeface="Heiti TC Medium" pitchFamily="2" charset="-128"/>
              </a:rPr>
              <a:t>1. Bild (Proberunde mit einfachem Bild)</a:t>
            </a:r>
          </a:p>
          <a:p>
            <a:r>
              <a:rPr lang="de-DE" sz="2000" dirty="0">
                <a:solidFill>
                  <a:prstClr val="black"/>
                </a:solidFill>
                <a:latin typeface="Heiti TC Medium" pitchFamily="2" charset="-128"/>
                <a:ea typeface="Heiti TC Medium" pitchFamily="2" charset="-128"/>
              </a:rPr>
              <a:t>2. Bild (</a:t>
            </a:r>
            <a:r>
              <a:rPr lang="de-DE" sz="2000" dirty="0" err="1">
                <a:solidFill>
                  <a:prstClr val="black"/>
                </a:solidFill>
                <a:latin typeface="Heiti TC Medium" pitchFamily="2" charset="-128"/>
                <a:ea typeface="Heiti TC Medium" pitchFamily="2" charset="-128"/>
              </a:rPr>
              <a:t>z.Bs</a:t>
            </a:r>
            <a:r>
              <a:rPr lang="de-DE" sz="2000" dirty="0">
                <a:solidFill>
                  <a:prstClr val="black"/>
                </a:solidFill>
                <a:latin typeface="Heiti TC Medium" pitchFamily="2" charset="-128"/>
                <a:ea typeface="Heiti TC Medium" pitchFamily="2" charset="-128"/>
              </a:rPr>
              <a:t>. Foto von Person aus dem Alphalive Team)</a:t>
            </a:r>
          </a:p>
          <a:p>
            <a:r>
              <a:rPr lang="de-DE" sz="2000" dirty="0">
                <a:solidFill>
                  <a:prstClr val="black"/>
                </a:solidFill>
                <a:latin typeface="Heiti TC Medium" pitchFamily="2" charset="-128"/>
                <a:ea typeface="Heiti TC Medium" pitchFamily="2" charset="-128"/>
              </a:rPr>
              <a:t>3. Bild (</a:t>
            </a:r>
            <a:r>
              <a:rPr lang="de-DE" sz="2000" dirty="0" err="1">
                <a:solidFill>
                  <a:prstClr val="black"/>
                </a:solidFill>
                <a:latin typeface="Heiti TC Medium" pitchFamily="2" charset="-128"/>
                <a:ea typeface="Heiti TC Medium" pitchFamily="2" charset="-128"/>
              </a:rPr>
              <a:t>z.Bs</a:t>
            </a:r>
            <a:r>
              <a:rPr lang="de-DE" sz="2000" dirty="0">
                <a:solidFill>
                  <a:prstClr val="black"/>
                </a:solidFill>
                <a:latin typeface="Heiti TC Medium" pitchFamily="2" charset="-128"/>
                <a:ea typeface="Heiti TC Medium" pitchFamily="2" charset="-128"/>
              </a:rPr>
              <a:t>. Foto von vergangenem Alphalive Treffen)</a:t>
            </a:r>
          </a:p>
          <a:p>
            <a:r>
              <a:rPr lang="de-DE" sz="2000" dirty="0">
                <a:solidFill>
                  <a:prstClr val="black"/>
                </a:solidFill>
                <a:latin typeface="Heiti TC Medium" pitchFamily="2" charset="-128"/>
                <a:ea typeface="Heiti TC Medium" pitchFamily="2" charset="-128"/>
              </a:rPr>
              <a:t>4. Bild (Bild zum Thema vom Alphalive Treffen)</a:t>
            </a:r>
          </a:p>
        </p:txBody>
      </p:sp>
    </p:spTree>
    <p:extLst>
      <p:ext uri="{BB962C8B-B14F-4D97-AF65-F5344CB8AC3E}">
        <p14:creationId xmlns:p14="http://schemas.microsoft.com/office/powerpoint/2010/main" val="2014607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Person, Kleidung, Flasche, Menschen enthält.&#10;&#10;Automatisch generierte Beschreibung">
            <a:extLst>
              <a:ext uri="{FF2B5EF4-FFF2-40B4-BE49-F238E27FC236}">
                <a16:creationId xmlns:a16="http://schemas.microsoft.com/office/drawing/2014/main" id="{3015F109-93FD-F82F-384E-F09ECD0DF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0990" y="-745064"/>
            <a:ext cx="12947647" cy="8631764"/>
          </a:xfrm>
          <a:prstGeom prst="rect">
            <a:avLst/>
          </a:prstGeo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100F80D1-A2AF-FCF5-CA13-915D6D326B63}"/>
              </a:ext>
            </a:extLst>
          </p:cNvPr>
          <p:cNvGrpSpPr/>
          <p:nvPr/>
        </p:nvGrpSpPr>
        <p:grpSpPr>
          <a:xfrm>
            <a:off x="-5943600" y="-3295650"/>
            <a:ext cx="24136350" cy="14763750"/>
            <a:chOff x="-819158" y="-545779"/>
            <a:chExt cx="13830305" cy="7949552"/>
          </a:xfrm>
        </p:grpSpPr>
        <p:sp>
          <p:nvSpPr>
            <p:cNvPr id="143" name="Sechseck 142"/>
            <p:cNvSpPr/>
            <p:nvPr/>
          </p:nvSpPr>
          <p:spPr>
            <a:xfrm>
              <a:off x="5656262" y="298735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7" name="Sechseck 166">
              <a:extLst>
                <a:ext uri="{FF2B5EF4-FFF2-40B4-BE49-F238E27FC236}">
                  <a16:creationId xmlns:a16="http://schemas.microsoft.com/office/drawing/2014/main" id="{F2FEB57B-A6E4-C47A-3B26-466896638541}"/>
                </a:ext>
              </a:extLst>
            </p:cNvPr>
            <p:cNvSpPr/>
            <p:nvPr/>
          </p:nvSpPr>
          <p:spPr>
            <a:xfrm>
              <a:off x="5656262" y="387064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8" name="Sechseck 167">
              <a:extLst>
                <a:ext uri="{FF2B5EF4-FFF2-40B4-BE49-F238E27FC236}">
                  <a16:creationId xmlns:a16="http://schemas.microsoft.com/office/drawing/2014/main" id="{783E3018-946D-7F34-A702-AB2D1E7EB1B0}"/>
                </a:ext>
              </a:extLst>
            </p:cNvPr>
            <p:cNvSpPr/>
            <p:nvPr/>
          </p:nvSpPr>
          <p:spPr>
            <a:xfrm>
              <a:off x="5656262" y="210407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9" name="Sechseck 168">
              <a:extLst>
                <a:ext uri="{FF2B5EF4-FFF2-40B4-BE49-F238E27FC236}">
                  <a16:creationId xmlns:a16="http://schemas.microsoft.com/office/drawing/2014/main" id="{5B6BE1F9-5265-F7AB-8CD5-F55FA6BC973B}"/>
                </a:ext>
              </a:extLst>
            </p:cNvPr>
            <p:cNvSpPr/>
            <p:nvPr/>
          </p:nvSpPr>
          <p:spPr>
            <a:xfrm>
              <a:off x="5656262" y="122079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0" name="Sechseck 169">
              <a:extLst>
                <a:ext uri="{FF2B5EF4-FFF2-40B4-BE49-F238E27FC236}">
                  <a16:creationId xmlns:a16="http://schemas.microsoft.com/office/drawing/2014/main" id="{A3931273-D7D1-37B3-A3B5-61D7F7107C5E}"/>
                </a:ext>
              </a:extLst>
            </p:cNvPr>
            <p:cNvSpPr/>
            <p:nvPr/>
          </p:nvSpPr>
          <p:spPr>
            <a:xfrm>
              <a:off x="5656261" y="33750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1" name="Sechseck 170">
              <a:extLst>
                <a:ext uri="{FF2B5EF4-FFF2-40B4-BE49-F238E27FC236}">
                  <a16:creationId xmlns:a16="http://schemas.microsoft.com/office/drawing/2014/main" id="{4B15D718-FECD-5F68-F55B-389010F9891B}"/>
                </a:ext>
              </a:extLst>
            </p:cNvPr>
            <p:cNvSpPr/>
            <p:nvPr/>
          </p:nvSpPr>
          <p:spPr>
            <a:xfrm>
              <a:off x="5656260" y="-54577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2" name="Sechseck 171">
              <a:extLst>
                <a:ext uri="{FF2B5EF4-FFF2-40B4-BE49-F238E27FC236}">
                  <a16:creationId xmlns:a16="http://schemas.microsoft.com/office/drawing/2014/main" id="{BEA319E4-C5DF-5A2F-B12D-3BDBC574C460}"/>
                </a:ext>
              </a:extLst>
            </p:cNvPr>
            <p:cNvSpPr/>
            <p:nvPr/>
          </p:nvSpPr>
          <p:spPr>
            <a:xfrm>
              <a:off x="5656262" y="56372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3" name="Sechseck 172">
              <a:extLst>
                <a:ext uri="{FF2B5EF4-FFF2-40B4-BE49-F238E27FC236}">
                  <a16:creationId xmlns:a16="http://schemas.microsoft.com/office/drawing/2014/main" id="{F0C51DBA-BB24-65D3-A4D2-30D02A3AF241}"/>
                </a:ext>
              </a:extLst>
            </p:cNvPr>
            <p:cNvSpPr/>
            <p:nvPr/>
          </p:nvSpPr>
          <p:spPr>
            <a:xfrm>
              <a:off x="5656262" y="652049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4" name="Sechseck 173">
              <a:extLst>
                <a:ext uri="{FF2B5EF4-FFF2-40B4-BE49-F238E27FC236}">
                  <a16:creationId xmlns:a16="http://schemas.microsoft.com/office/drawing/2014/main" id="{E9DB00F8-9902-CDCC-C926-75751DC9F131}"/>
                </a:ext>
              </a:extLst>
            </p:cNvPr>
            <p:cNvSpPr/>
            <p:nvPr/>
          </p:nvSpPr>
          <p:spPr>
            <a:xfrm>
              <a:off x="5656262" y="475392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5" name="Sechseck 174">
              <a:extLst>
                <a:ext uri="{FF2B5EF4-FFF2-40B4-BE49-F238E27FC236}">
                  <a16:creationId xmlns:a16="http://schemas.microsoft.com/office/drawing/2014/main" id="{BFA7E69C-9A22-5A00-2E16-5285B60F5956}"/>
                </a:ext>
              </a:extLst>
            </p:cNvPr>
            <p:cNvSpPr/>
            <p:nvPr/>
          </p:nvSpPr>
          <p:spPr>
            <a:xfrm>
              <a:off x="6303962" y="254571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6" name="Sechseck 175">
              <a:extLst>
                <a:ext uri="{FF2B5EF4-FFF2-40B4-BE49-F238E27FC236}">
                  <a16:creationId xmlns:a16="http://schemas.microsoft.com/office/drawing/2014/main" id="{3C4316F7-4EDA-8EE1-4B83-152519F3E1AC}"/>
                </a:ext>
              </a:extLst>
            </p:cNvPr>
            <p:cNvSpPr/>
            <p:nvPr/>
          </p:nvSpPr>
          <p:spPr>
            <a:xfrm>
              <a:off x="6303962" y="342899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7" name="Sechseck 176">
              <a:extLst>
                <a:ext uri="{FF2B5EF4-FFF2-40B4-BE49-F238E27FC236}">
                  <a16:creationId xmlns:a16="http://schemas.microsoft.com/office/drawing/2014/main" id="{20A4FF1F-A128-35F9-C9C6-EF5D24DA23D3}"/>
                </a:ext>
              </a:extLst>
            </p:cNvPr>
            <p:cNvSpPr/>
            <p:nvPr/>
          </p:nvSpPr>
          <p:spPr>
            <a:xfrm>
              <a:off x="6303962" y="166243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8" name="Sechseck 177">
              <a:extLst>
                <a:ext uri="{FF2B5EF4-FFF2-40B4-BE49-F238E27FC236}">
                  <a16:creationId xmlns:a16="http://schemas.microsoft.com/office/drawing/2014/main" id="{6BC727D5-F4AA-E41C-901E-89AF7BFDA7EF}"/>
                </a:ext>
              </a:extLst>
            </p:cNvPr>
            <p:cNvSpPr/>
            <p:nvPr/>
          </p:nvSpPr>
          <p:spPr>
            <a:xfrm>
              <a:off x="6303962" y="77915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9" name="Sechseck 178">
              <a:extLst>
                <a:ext uri="{FF2B5EF4-FFF2-40B4-BE49-F238E27FC236}">
                  <a16:creationId xmlns:a16="http://schemas.microsoft.com/office/drawing/2014/main" id="{B0DF63BB-133C-A964-339B-84FA6320A9F0}"/>
                </a:ext>
              </a:extLst>
            </p:cNvPr>
            <p:cNvSpPr/>
            <p:nvPr/>
          </p:nvSpPr>
          <p:spPr>
            <a:xfrm>
              <a:off x="6303961" y="-10413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1" name="Sechseck 180">
              <a:extLst>
                <a:ext uri="{FF2B5EF4-FFF2-40B4-BE49-F238E27FC236}">
                  <a16:creationId xmlns:a16="http://schemas.microsoft.com/office/drawing/2014/main" id="{0401A66E-0C08-2055-30E6-49DB28171AFE}"/>
                </a:ext>
              </a:extLst>
            </p:cNvPr>
            <p:cNvSpPr/>
            <p:nvPr/>
          </p:nvSpPr>
          <p:spPr>
            <a:xfrm>
              <a:off x="6303962" y="519556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2" name="Sechseck 181">
              <a:extLst>
                <a:ext uri="{FF2B5EF4-FFF2-40B4-BE49-F238E27FC236}">
                  <a16:creationId xmlns:a16="http://schemas.microsoft.com/office/drawing/2014/main" id="{C8DB283B-C6FA-9260-3874-699547BD81D2}"/>
                </a:ext>
              </a:extLst>
            </p:cNvPr>
            <p:cNvSpPr/>
            <p:nvPr/>
          </p:nvSpPr>
          <p:spPr>
            <a:xfrm>
              <a:off x="6303962" y="607884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3" name="Sechseck 182">
              <a:extLst>
                <a:ext uri="{FF2B5EF4-FFF2-40B4-BE49-F238E27FC236}">
                  <a16:creationId xmlns:a16="http://schemas.microsoft.com/office/drawing/2014/main" id="{94F37198-1D8B-85C3-C955-1CAE036450E7}"/>
                </a:ext>
              </a:extLst>
            </p:cNvPr>
            <p:cNvSpPr/>
            <p:nvPr/>
          </p:nvSpPr>
          <p:spPr>
            <a:xfrm>
              <a:off x="6303962" y="431228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4" name="Sechseck 183">
              <a:extLst>
                <a:ext uri="{FF2B5EF4-FFF2-40B4-BE49-F238E27FC236}">
                  <a16:creationId xmlns:a16="http://schemas.microsoft.com/office/drawing/2014/main" id="{B09A9AEF-D400-A459-4D0F-448A1D390544}"/>
                </a:ext>
              </a:extLst>
            </p:cNvPr>
            <p:cNvSpPr/>
            <p:nvPr/>
          </p:nvSpPr>
          <p:spPr>
            <a:xfrm>
              <a:off x="6951661" y="298735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5" name="Sechseck 184">
              <a:extLst>
                <a:ext uri="{FF2B5EF4-FFF2-40B4-BE49-F238E27FC236}">
                  <a16:creationId xmlns:a16="http://schemas.microsoft.com/office/drawing/2014/main" id="{31A9B124-1314-D652-B93C-278C2760C240}"/>
                </a:ext>
              </a:extLst>
            </p:cNvPr>
            <p:cNvSpPr/>
            <p:nvPr/>
          </p:nvSpPr>
          <p:spPr>
            <a:xfrm>
              <a:off x="6951661" y="387064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6" name="Sechseck 185">
              <a:extLst>
                <a:ext uri="{FF2B5EF4-FFF2-40B4-BE49-F238E27FC236}">
                  <a16:creationId xmlns:a16="http://schemas.microsoft.com/office/drawing/2014/main" id="{21A6A763-4D2A-39A5-CEC1-307572D8E2A6}"/>
                </a:ext>
              </a:extLst>
            </p:cNvPr>
            <p:cNvSpPr/>
            <p:nvPr/>
          </p:nvSpPr>
          <p:spPr>
            <a:xfrm>
              <a:off x="6951661" y="210407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7" name="Sechseck 186">
              <a:extLst>
                <a:ext uri="{FF2B5EF4-FFF2-40B4-BE49-F238E27FC236}">
                  <a16:creationId xmlns:a16="http://schemas.microsoft.com/office/drawing/2014/main" id="{51BFD9ED-B262-B27A-D816-182C31B26CD4}"/>
                </a:ext>
              </a:extLst>
            </p:cNvPr>
            <p:cNvSpPr/>
            <p:nvPr/>
          </p:nvSpPr>
          <p:spPr>
            <a:xfrm>
              <a:off x="6951661" y="122079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8" name="Sechseck 187">
              <a:extLst>
                <a:ext uri="{FF2B5EF4-FFF2-40B4-BE49-F238E27FC236}">
                  <a16:creationId xmlns:a16="http://schemas.microsoft.com/office/drawing/2014/main" id="{57613BE4-F9D5-7D29-52DF-D16DEEA22792}"/>
                </a:ext>
              </a:extLst>
            </p:cNvPr>
            <p:cNvSpPr/>
            <p:nvPr/>
          </p:nvSpPr>
          <p:spPr>
            <a:xfrm>
              <a:off x="6951660" y="33750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9" name="Sechseck 188">
              <a:extLst>
                <a:ext uri="{FF2B5EF4-FFF2-40B4-BE49-F238E27FC236}">
                  <a16:creationId xmlns:a16="http://schemas.microsoft.com/office/drawing/2014/main" id="{6880AAE1-41CA-76B5-6703-0311DE81577A}"/>
                </a:ext>
              </a:extLst>
            </p:cNvPr>
            <p:cNvSpPr/>
            <p:nvPr/>
          </p:nvSpPr>
          <p:spPr>
            <a:xfrm>
              <a:off x="6951659" y="-54577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0" name="Sechseck 189">
              <a:extLst>
                <a:ext uri="{FF2B5EF4-FFF2-40B4-BE49-F238E27FC236}">
                  <a16:creationId xmlns:a16="http://schemas.microsoft.com/office/drawing/2014/main" id="{0A403097-F6BC-450F-6EBE-37EFA3F92282}"/>
                </a:ext>
              </a:extLst>
            </p:cNvPr>
            <p:cNvSpPr/>
            <p:nvPr/>
          </p:nvSpPr>
          <p:spPr>
            <a:xfrm>
              <a:off x="6951661" y="56372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1" name="Sechseck 190">
              <a:extLst>
                <a:ext uri="{FF2B5EF4-FFF2-40B4-BE49-F238E27FC236}">
                  <a16:creationId xmlns:a16="http://schemas.microsoft.com/office/drawing/2014/main" id="{906BC755-0C47-23D2-4A31-789F8018FA2F}"/>
                </a:ext>
              </a:extLst>
            </p:cNvPr>
            <p:cNvSpPr/>
            <p:nvPr/>
          </p:nvSpPr>
          <p:spPr>
            <a:xfrm>
              <a:off x="6951661" y="65204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2" name="Sechseck 191">
              <a:extLst>
                <a:ext uri="{FF2B5EF4-FFF2-40B4-BE49-F238E27FC236}">
                  <a16:creationId xmlns:a16="http://schemas.microsoft.com/office/drawing/2014/main" id="{49DFEE7F-3D49-2D6A-5083-88FA92365536}"/>
                </a:ext>
              </a:extLst>
            </p:cNvPr>
            <p:cNvSpPr/>
            <p:nvPr/>
          </p:nvSpPr>
          <p:spPr>
            <a:xfrm>
              <a:off x="6951661" y="475392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3" name="Sechseck 192">
              <a:extLst>
                <a:ext uri="{FF2B5EF4-FFF2-40B4-BE49-F238E27FC236}">
                  <a16:creationId xmlns:a16="http://schemas.microsoft.com/office/drawing/2014/main" id="{1DD7D9B9-0EB8-A1A8-1A4F-A5373091747C}"/>
                </a:ext>
              </a:extLst>
            </p:cNvPr>
            <p:cNvSpPr/>
            <p:nvPr/>
          </p:nvSpPr>
          <p:spPr>
            <a:xfrm>
              <a:off x="7599361" y="254571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4" name="Sechseck 193">
              <a:extLst>
                <a:ext uri="{FF2B5EF4-FFF2-40B4-BE49-F238E27FC236}">
                  <a16:creationId xmlns:a16="http://schemas.microsoft.com/office/drawing/2014/main" id="{15879E7B-8D9A-F75F-ECB4-F33D2AC47C60}"/>
                </a:ext>
              </a:extLst>
            </p:cNvPr>
            <p:cNvSpPr/>
            <p:nvPr/>
          </p:nvSpPr>
          <p:spPr>
            <a:xfrm>
              <a:off x="7599361" y="342899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5" name="Sechseck 194">
              <a:extLst>
                <a:ext uri="{FF2B5EF4-FFF2-40B4-BE49-F238E27FC236}">
                  <a16:creationId xmlns:a16="http://schemas.microsoft.com/office/drawing/2014/main" id="{B15CE855-EEDC-90A5-1F03-77667CCF627A}"/>
                </a:ext>
              </a:extLst>
            </p:cNvPr>
            <p:cNvSpPr/>
            <p:nvPr/>
          </p:nvSpPr>
          <p:spPr>
            <a:xfrm>
              <a:off x="7599361" y="166243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6" name="Sechseck 195">
              <a:extLst>
                <a:ext uri="{FF2B5EF4-FFF2-40B4-BE49-F238E27FC236}">
                  <a16:creationId xmlns:a16="http://schemas.microsoft.com/office/drawing/2014/main" id="{AA4307A7-5D01-49BA-D319-56D66D306F7A}"/>
                </a:ext>
              </a:extLst>
            </p:cNvPr>
            <p:cNvSpPr/>
            <p:nvPr/>
          </p:nvSpPr>
          <p:spPr>
            <a:xfrm>
              <a:off x="7599361" y="77914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7" name="Sechseck 196">
              <a:extLst>
                <a:ext uri="{FF2B5EF4-FFF2-40B4-BE49-F238E27FC236}">
                  <a16:creationId xmlns:a16="http://schemas.microsoft.com/office/drawing/2014/main" id="{C0EC518D-8AE7-71A5-B2AF-5C02D03A30FB}"/>
                </a:ext>
              </a:extLst>
            </p:cNvPr>
            <p:cNvSpPr/>
            <p:nvPr/>
          </p:nvSpPr>
          <p:spPr>
            <a:xfrm>
              <a:off x="7599360" y="-10413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8" name="Sechseck 197">
              <a:extLst>
                <a:ext uri="{FF2B5EF4-FFF2-40B4-BE49-F238E27FC236}">
                  <a16:creationId xmlns:a16="http://schemas.microsoft.com/office/drawing/2014/main" id="{33146D5D-78B4-E94A-D60A-8F0C5CDD88DA}"/>
                </a:ext>
              </a:extLst>
            </p:cNvPr>
            <p:cNvSpPr/>
            <p:nvPr/>
          </p:nvSpPr>
          <p:spPr>
            <a:xfrm>
              <a:off x="7599361" y="519556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9" name="Sechseck 198">
              <a:extLst>
                <a:ext uri="{FF2B5EF4-FFF2-40B4-BE49-F238E27FC236}">
                  <a16:creationId xmlns:a16="http://schemas.microsoft.com/office/drawing/2014/main" id="{9ED1BD72-713F-5DF9-AA16-58795DE1C0BC}"/>
                </a:ext>
              </a:extLst>
            </p:cNvPr>
            <p:cNvSpPr/>
            <p:nvPr/>
          </p:nvSpPr>
          <p:spPr>
            <a:xfrm>
              <a:off x="7599361" y="60788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0" name="Sechseck 199">
              <a:extLst>
                <a:ext uri="{FF2B5EF4-FFF2-40B4-BE49-F238E27FC236}">
                  <a16:creationId xmlns:a16="http://schemas.microsoft.com/office/drawing/2014/main" id="{A90D6082-564C-256E-66A1-F75E998BCF04}"/>
                </a:ext>
              </a:extLst>
            </p:cNvPr>
            <p:cNvSpPr/>
            <p:nvPr/>
          </p:nvSpPr>
          <p:spPr>
            <a:xfrm>
              <a:off x="7599361" y="431228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1" name="Sechseck 200">
              <a:extLst>
                <a:ext uri="{FF2B5EF4-FFF2-40B4-BE49-F238E27FC236}">
                  <a16:creationId xmlns:a16="http://schemas.microsoft.com/office/drawing/2014/main" id="{6E19AD43-EECB-E1CB-7E36-1296BADE3A09}"/>
                </a:ext>
              </a:extLst>
            </p:cNvPr>
            <p:cNvSpPr/>
            <p:nvPr/>
          </p:nvSpPr>
          <p:spPr>
            <a:xfrm>
              <a:off x="3067048" y="298735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2" name="Sechseck 201">
              <a:extLst>
                <a:ext uri="{FF2B5EF4-FFF2-40B4-BE49-F238E27FC236}">
                  <a16:creationId xmlns:a16="http://schemas.microsoft.com/office/drawing/2014/main" id="{009B9521-880A-FB6F-3F49-6B27F734AF0B}"/>
                </a:ext>
              </a:extLst>
            </p:cNvPr>
            <p:cNvSpPr/>
            <p:nvPr/>
          </p:nvSpPr>
          <p:spPr>
            <a:xfrm>
              <a:off x="3067048" y="387064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3" name="Sechseck 202">
              <a:extLst>
                <a:ext uri="{FF2B5EF4-FFF2-40B4-BE49-F238E27FC236}">
                  <a16:creationId xmlns:a16="http://schemas.microsoft.com/office/drawing/2014/main" id="{21B4547D-44DE-1568-8F4F-A76E860E1127}"/>
                </a:ext>
              </a:extLst>
            </p:cNvPr>
            <p:cNvSpPr/>
            <p:nvPr/>
          </p:nvSpPr>
          <p:spPr>
            <a:xfrm>
              <a:off x="3067048" y="210407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4" name="Sechseck 203">
              <a:extLst>
                <a:ext uri="{FF2B5EF4-FFF2-40B4-BE49-F238E27FC236}">
                  <a16:creationId xmlns:a16="http://schemas.microsoft.com/office/drawing/2014/main" id="{70F02ABB-FF0E-E544-56B0-92DEC1D566BB}"/>
                </a:ext>
              </a:extLst>
            </p:cNvPr>
            <p:cNvSpPr/>
            <p:nvPr/>
          </p:nvSpPr>
          <p:spPr>
            <a:xfrm>
              <a:off x="3067048" y="122079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5" name="Sechseck 204">
              <a:extLst>
                <a:ext uri="{FF2B5EF4-FFF2-40B4-BE49-F238E27FC236}">
                  <a16:creationId xmlns:a16="http://schemas.microsoft.com/office/drawing/2014/main" id="{DEFDC681-35AD-9E90-5C07-1EC9FA3E0C98}"/>
                </a:ext>
              </a:extLst>
            </p:cNvPr>
            <p:cNvSpPr/>
            <p:nvPr/>
          </p:nvSpPr>
          <p:spPr>
            <a:xfrm>
              <a:off x="3067047" y="33750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6" name="Sechseck 205">
              <a:extLst>
                <a:ext uri="{FF2B5EF4-FFF2-40B4-BE49-F238E27FC236}">
                  <a16:creationId xmlns:a16="http://schemas.microsoft.com/office/drawing/2014/main" id="{640389F7-5F80-D07E-7967-8192BAB60644}"/>
                </a:ext>
              </a:extLst>
            </p:cNvPr>
            <p:cNvSpPr/>
            <p:nvPr/>
          </p:nvSpPr>
          <p:spPr>
            <a:xfrm>
              <a:off x="3067046" y="-54577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7" name="Sechseck 206">
              <a:extLst>
                <a:ext uri="{FF2B5EF4-FFF2-40B4-BE49-F238E27FC236}">
                  <a16:creationId xmlns:a16="http://schemas.microsoft.com/office/drawing/2014/main" id="{90B40A7C-09B5-6EBE-B27F-4631ECB30FEA}"/>
                </a:ext>
              </a:extLst>
            </p:cNvPr>
            <p:cNvSpPr/>
            <p:nvPr/>
          </p:nvSpPr>
          <p:spPr>
            <a:xfrm>
              <a:off x="3067048" y="56372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8" name="Sechseck 207">
              <a:extLst>
                <a:ext uri="{FF2B5EF4-FFF2-40B4-BE49-F238E27FC236}">
                  <a16:creationId xmlns:a16="http://schemas.microsoft.com/office/drawing/2014/main" id="{F3BD6B07-572E-BD70-09CE-9490264A3CA9}"/>
                </a:ext>
              </a:extLst>
            </p:cNvPr>
            <p:cNvSpPr/>
            <p:nvPr/>
          </p:nvSpPr>
          <p:spPr>
            <a:xfrm>
              <a:off x="3067048" y="65204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9" name="Sechseck 208">
              <a:extLst>
                <a:ext uri="{FF2B5EF4-FFF2-40B4-BE49-F238E27FC236}">
                  <a16:creationId xmlns:a16="http://schemas.microsoft.com/office/drawing/2014/main" id="{CF49DC27-948A-4C00-EBCC-7B6CFD659F2A}"/>
                </a:ext>
              </a:extLst>
            </p:cNvPr>
            <p:cNvSpPr/>
            <p:nvPr/>
          </p:nvSpPr>
          <p:spPr>
            <a:xfrm>
              <a:off x="3067048" y="475392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0" name="Sechseck 209">
              <a:extLst>
                <a:ext uri="{FF2B5EF4-FFF2-40B4-BE49-F238E27FC236}">
                  <a16:creationId xmlns:a16="http://schemas.microsoft.com/office/drawing/2014/main" id="{4BABE055-265A-2851-74E0-14ED7417D1E0}"/>
                </a:ext>
              </a:extLst>
            </p:cNvPr>
            <p:cNvSpPr/>
            <p:nvPr/>
          </p:nvSpPr>
          <p:spPr>
            <a:xfrm>
              <a:off x="3714748" y="254571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1" name="Sechseck 210">
              <a:extLst>
                <a:ext uri="{FF2B5EF4-FFF2-40B4-BE49-F238E27FC236}">
                  <a16:creationId xmlns:a16="http://schemas.microsoft.com/office/drawing/2014/main" id="{A1C0A5CD-FFB8-35A8-98A6-97E6D4D0C2BA}"/>
                </a:ext>
              </a:extLst>
            </p:cNvPr>
            <p:cNvSpPr/>
            <p:nvPr/>
          </p:nvSpPr>
          <p:spPr>
            <a:xfrm>
              <a:off x="3714748" y="342899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2" name="Sechseck 211">
              <a:extLst>
                <a:ext uri="{FF2B5EF4-FFF2-40B4-BE49-F238E27FC236}">
                  <a16:creationId xmlns:a16="http://schemas.microsoft.com/office/drawing/2014/main" id="{DEBC170A-41C7-43A0-346B-37292626AD1E}"/>
                </a:ext>
              </a:extLst>
            </p:cNvPr>
            <p:cNvSpPr/>
            <p:nvPr/>
          </p:nvSpPr>
          <p:spPr>
            <a:xfrm>
              <a:off x="3714748" y="166243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3" name="Sechseck 212">
              <a:extLst>
                <a:ext uri="{FF2B5EF4-FFF2-40B4-BE49-F238E27FC236}">
                  <a16:creationId xmlns:a16="http://schemas.microsoft.com/office/drawing/2014/main" id="{EDB1FD91-D544-CB30-6819-D2DADDB7C81B}"/>
                </a:ext>
              </a:extLst>
            </p:cNvPr>
            <p:cNvSpPr/>
            <p:nvPr/>
          </p:nvSpPr>
          <p:spPr>
            <a:xfrm>
              <a:off x="3714748" y="77914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4" name="Sechseck 213">
              <a:extLst>
                <a:ext uri="{FF2B5EF4-FFF2-40B4-BE49-F238E27FC236}">
                  <a16:creationId xmlns:a16="http://schemas.microsoft.com/office/drawing/2014/main" id="{A0130838-D499-47FF-C96E-D866E35786E5}"/>
                </a:ext>
              </a:extLst>
            </p:cNvPr>
            <p:cNvSpPr/>
            <p:nvPr/>
          </p:nvSpPr>
          <p:spPr>
            <a:xfrm>
              <a:off x="3714747" y="-10413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5" name="Sechseck 214">
              <a:extLst>
                <a:ext uri="{FF2B5EF4-FFF2-40B4-BE49-F238E27FC236}">
                  <a16:creationId xmlns:a16="http://schemas.microsoft.com/office/drawing/2014/main" id="{416F0816-3F39-FFAA-A4DD-33E17717484F}"/>
                </a:ext>
              </a:extLst>
            </p:cNvPr>
            <p:cNvSpPr/>
            <p:nvPr/>
          </p:nvSpPr>
          <p:spPr>
            <a:xfrm>
              <a:off x="3714748" y="519556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6" name="Sechseck 215">
              <a:extLst>
                <a:ext uri="{FF2B5EF4-FFF2-40B4-BE49-F238E27FC236}">
                  <a16:creationId xmlns:a16="http://schemas.microsoft.com/office/drawing/2014/main" id="{A039CF25-23B5-3307-AAE0-50D1213DAA8D}"/>
                </a:ext>
              </a:extLst>
            </p:cNvPr>
            <p:cNvSpPr/>
            <p:nvPr/>
          </p:nvSpPr>
          <p:spPr>
            <a:xfrm>
              <a:off x="3714748" y="60788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7" name="Sechseck 216">
              <a:extLst>
                <a:ext uri="{FF2B5EF4-FFF2-40B4-BE49-F238E27FC236}">
                  <a16:creationId xmlns:a16="http://schemas.microsoft.com/office/drawing/2014/main" id="{8CF6F795-01D1-0918-9148-E9F01BFA07E9}"/>
                </a:ext>
              </a:extLst>
            </p:cNvPr>
            <p:cNvSpPr/>
            <p:nvPr/>
          </p:nvSpPr>
          <p:spPr>
            <a:xfrm>
              <a:off x="3714748" y="431228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8" name="Sechseck 217">
              <a:extLst>
                <a:ext uri="{FF2B5EF4-FFF2-40B4-BE49-F238E27FC236}">
                  <a16:creationId xmlns:a16="http://schemas.microsoft.com/office/drawing/2014/main" id="{E930CB23-626E-33BA-870B-6101CC31A310}"/>
                </a:ext>
              </a:extLst>
            </p:cNvPr>
            <p:cNvSpPr/>
            <p:nvPr/>
          </p:nvSpPr>
          <p:spPr>
            <a:xfrm>
              <a:off x="4362447" y="298735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9" name="Sechseck 218">
              <a:extLst>
                <a:ext uri="{FF2B5EF4-FFF2-40B4-BE49-F238E27FC236}">
                  <a16:creationId xmlns:a16="http://schemas.microsoft.com/office/drawing/2014/main" id="{DFBB6412-1F4D-F576-45B8-D79D2EEB952B}"/>
                </a:ext>
              </a:extLst>
            </p:cNvPr>
            <p:cNvSpPr/>
            <p:nvPr/>
          </p:nvSpPr>
          <p:spPr>
            <a:xfrm>
              <a:off x="4362447" y="387063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0" name="Sechseck 219">
              <a:extLst>
                <a:ext uri="{FF2B5EF4-FFF2-40B4-BE49-F238E27FC236}">
                  <a16:creationId xmlns:a16="http://schemas.microsoft.com/office/drawing/2014/main" id="{3815D91C-A64F-263F-3975-582BE11BBEA8}"/>
                </a:ext>
              </a:extLst>
            </p:cNvPr>
            <p:cNvSpPr/>
            <p:nvPr/>
          </p:nvSpPr>
          <p:spPr>
            <a:xfrm>
              <a:off x="4362447" y="210407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1" name="Sechseck 220">
              <a:extLst>
                <a:ext uri="{FF2B5EF4-FFF2-40B4-BE49-F238E27FC236}">
                  <a16:creationId xmlns:a16="http://schemas.microsoft.com/office/drawing/2014/main" id="{8492AC88-61DE-7CB9-DB0A-AC3788A18B78}"/>
                </a:ext>
              </a:extLst>
            </p:cNvPr>
            <p:cNvSpPr/>
            <p:nvPr/>
          </p:nvSpPr>
          <p:spPr>
            <a:xfrm>
              <a:off x="4362447" y="122079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2" name="Sechseck 221">
              <a:extLst>
                <a:ext uri="{FF2B5EF4-FFF2-40B4-BE49-F238E27FC236}">
                  <a16:creationId xmlns:a16="http://schemas.microsoft.com/office/drawing/2014/main" id="{0A2DFC93-3A9C-7379-776F-CD7F0EA5292C}"/>
                </a:ext>
              </a:extLst>
            </p:cNvPr>
            <p:cNvSpPr/>
            <p:nvPr/>
          </p:nvSpPr>
          <p:spPr>
            <a:xfrm>
              <a:off x="4362446" y="3375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3" name="Sechseck 222">
              <a:extLst>
                <a:ext uri="{FF2B5EF4-FFF2-40B4-BE49-F238E27FC236}">
                  <a16:creationId xmlns:a16="http://schemas.microsoft.com/office/drawing/2014/main" id="{4C9B2203-03D5-939F-7964-88E55C074480}"/>
                </a:ext>
              </a:extLst>
            </p:cNvPr>
            <p:cNvSpPr/>
            <p:nvPr/>
          </p:nvSpPr>
          <p:spPr>
            <a:xfrm>
              <a:off x="4362445" y="-54577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4" name="Sechseck 223">
              <a:extLst>
                <a:ext uri="{FF2B5EF4-FFF2-40B4-BE49-F238E27FC236}">
                  <a16:creationId xmlns:a16="http://schemas.microsoft.com/office/drawing/2014/main" id="{AA0BA42C-00D5-FF58-93C5-A82823C18BA2}"/>
                </a:ext>
              </a:extLst>
            </p:cNvPr>
            <p:cNvSpPr/>
            <p:nvPr/>
          </p:nvSpPr>
          <p:spPr>
            <a:xfrm>
              <a:off x="4362447" y="56372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5" name="Sechseck 224">
              <a:extLst>
                <a:ext uri="{FF2B5EF4-FFF2-40B4-BE49-F238E27FC236}">
                  <a16:creationId xmlns:a16="http://schemas.microsoft.com/office/drawing/2014/main" id="{AFE895DF-EF07-6120-9704-FE75C4B0D17B}"/>
                </a:ext>
              </a:extLst>
            </p:cNvPr>
            <p:cNvSpPr/>
            <p:nvPr/>
          </p:nvSpPr>
          <p:spPr>
            <a:xfrm>
              <a:off x="4362447" y="65204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6" name="Sechseck 225">
              <a:extLst>
                <a:ext uri="{FF2B5EF4-FFF2-40B4-BE49-F238E27FC236}">
                  <a16:creationId xmlns:a16="http://schemas.microsoft.com/office/drawing/2014/main" id="{92C783D9-A37A-C2D3-1ED7-03C2459567B9}"/>
                </a:ext>
              </a:extLst>
            </p:cNvPr>
            <p:cNvSpPr/>
            <p:nvPr/>
          </p:nvSpPr>
          <p:spPr>
            <a:xfrm>
              <a:off x="4362447" y="475392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7" name="Sechseck 226">
              <a:extLst>
                <a:ext uri="{FF2B5EF4-FFF2-40B4-BE49-F238E27FC236}">
                  <a16:creationId xmlns:a16="http://schemas.microsoft.com/office/drawing/2014/main" id="{37D1FCD6-FF8C-AF73-46C8-205330D19ED2}"/>
                </a:ext>
              </a:extLst>
            </p:cNvPr>
            <p:cNvSpPr/>
            <p:nvPr/>
          </p:nvSpPr>
          <p:spPr>
            <a:xfrm>
              <a:off x="5010147" y="254571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9" name="Sechseck 228">
              <a:extLst>
                <a:ext uri="{FF2B5EF4-FFF2-40B4-BE49-F238E27FC236}">
                  <a16:creationId xmlns:a16="http://schemas.microsoft.com/office/drawing/2014/main" id="{BA44CD67-2B32-FCB6-30C1-09776B1D4CD4}"/>
                </a:ext>
              </a:extLst>
            </p:cNvPr>
            <p:cNvSpPr/>
            <p:nvPr/>
          </p:nvSpPr>
          <p:spPr>
            <a:xfrm>
              <a:off x="5010147" y="166243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0" name="Sechseck 229">
              <a:extLst>
                <a:ext uri="{FF2B5EF4-FFF2-40B4-BE49-F238E27FC236}">
                  <a16:creationId xmlns:a16="http://schemas.microsoft.com/office/drawing/2014/main" id="{A8772D28-F9DE-C142-7BA2-A1D5AC0EB37A}"/>
                </a:ext>
              </a:extLst>
            </p:cNvPr>
            <p:cNvSpPr/>
            <p:nvPr/>
          </p:nvSpPr>
          <p:spPr>
            <a:xfrm>
              <a:off x="5010147" y="77914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1" name="Sechseck 230">
              <a:extLst>
                <a:ext uri="{FF2B5EF4-FFF2-40B4-BE49-F238E27FC236}">
                  <a16:creationId xmlns:a16="http://schemas.microsoft.com/office/drawing/2014/main" id="{53AC77E6-E59F-194A-3695-05BCA5317B7C}"/>
                </a:ext>
              </a:extLst>
            </p:cNvPr>
            <p:cNvSpPr/>
            <p:nvPr/>
          </p:nvSpPr>
          <p:spPr>
            <a:xfrm>
              <a:off x="5010146" y="-10413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2" name="Sechseck 231">
              <a:extLst>
                <a:ext uri="{FF2B5EF4-FFF2-40B4-BE49-F238E27FC236}">
                  <a16:creationId xmlns:a16="http://schemas.microsoft.com/office/drawing/2014/main" id="{F5E83919-F47B-F684-70E6-B38AC454DD2C}"/>
                </a:ext>
              </a:extLst>
            </p:cNvPr>
            <p:cNvSpPr/>
            <p:nvPr/>
          </p:nvSpPr>
          <p:spPr>
            <a:xfrm>
              <a:off x="5010147" y="519556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3" name="Sechseck 232">
              <a:extLst>
                <a:ext uri="{FF2B5EF4-FFF2-40B4-BE49-F238E27FC236}">
                  <a16:creationId xmlns:a16="http://schemas.microsoft.com/office/drawing/2014/main" id="{54366C7D-02C1-FCC1-B07A-35A769090ECE}"/>
                </a:ext>
              </a:extLst>
            </p:cNvPr>
            <p:cNvSpPr/>
            <p:nvPr/>
          </p:nvSpPr>
          <p:spPr>
            <a:xfrm>
              <a:off x="5010147" y="60788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4" name="Sechseck 233">
              <a:extLst>
                <a:ext uri="{FF2B5EF4-FFF2-40B4-BE49-F238E27FC236}">
                  <a16:creationId xmlns:a16="http://schemas.microsoft.com/office/drawing/2014/main" id="{6FDF7E8B-7232-420C-7CC1-2BF4A06720FF}"/>
                </a:ext>
              </a:extLst>
            </p:cNvPr>
            <p:cNvSpPr/>
            <p:nvPr/>
          </p:nvSpPr>
          <p:spPr>
            <a:xfrm>
              <a:off x="5010147" y="431228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5" name="Sechseck 234">
              <a:extLst>
                <a:ext uri="{FF2B5EF4-FFF2-40B4-BE49-F238E27FC236}">
                  <a16:creationId xmlns:a16="http://schemas.microsoft.com/office/drawing/2014/main" id="{97C61EDE-F82F-BC6B-F087-67AF7D557833}"/>
                </a:ext>
              </a:extLst>
            </p:cNvPr>
            <p:cNvSpPr/>
            <p:nvPr/>
          </p:nvSpPr>
          <p:spPr>
            <a:xfrm>
              <a:off x="8247061" y="298735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6" name="Sechseck 235">
              <a:extLst>
                <a:ext uri="{FF2B5EF4-FFF2-40B4-BE49-F238E27FC236}">
                  <a16:creationId xmlns:a16="http://schemas.microsoft.com/office/drawing/2014/main" id="{848FD815-8AD0-A51B-3FDC-C61699069AE5}"/>
                </a:ext>
              </a:extLst>
            </p:cNvPr>
            <p:cNvSpPr/>
            <p:nvPr/>
          </p:nvSpPr>
          <p:spPr>
            <a:xfrm>
              <a:off x="8247061" y="387063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8" name="Sechseck 237">
              <a:extLst>
                <a:ext uri="{FF2B5EF4-FFF2-40B4-BE49-F238E27FC236}">
                  <a16:creationId xmlns:a16="http://schemas.microsoft.com/office/drawing/2014/main" id="{8BAD81A0-2435-262B-9EFA-F4B39A06F77B}"/>
                </a:ext>
              </a:extLst>
            </p:cNvPr>
            <p:cNvSpPr/>
            <p:nvPr/>
          </p:nvSpPr>
          <p:spPr>
            <a:xfrm>
              <a:off x="8247061" y="122079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9" name="Sechseck 238">
              <a:extLst>
                <a:ext uri="{FF2B5EF4-FFF2-40B4-BE49-F238E27FC236}">
                  <a16:creationId xmlns:a16="http://schemas.microsoft.com/office/drawing/2014/main" id="{A285C087-C2F5-1523-C1FF-299DAE94C85A}"/>
                </a:ext>
              </a:extLst>
            </p:cNvPr>
            <p:cNvSpPr/>
            <p:nvPr/>
          </p:nvSpPr>
          <p:spPr>
            <a:xfrm>
              <a:off x="8247060" y="3375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0" name="Sechseck 239">
              <a:extLst>
                <a:ext uri="{FF2B5EF4-FFF2-40B4-BE49-F238E27FC236}">
                  <a16:creationId xmlns:a16="http://schemas.microsoft.com/office/drawing/2014/main" id="{2F231919-FDE4-D2C8-AAB6-245CC47C2A9D}"/>
                </a:ext>
              </a:extLst>
            </p:cNvPr>
            <p:cNvSpPr/>
            <p:nvPr/>
          </p:nvSpPr>
          <p:spPr>
            <a:xfrm>
              <a:off x="8247059" y="-54577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1" name="Sechseck 240">
              <a:extLst>
                <a:ext uri="{FF2B5EF4-FFF2-40B4-BE49-F238E27FC236}">
                  <a16:creationId xmlns:a16="http://schemas.microsoft.com/office/drawing/2014/main" id="{264FA14E-6D5F-2C0A-91DB-6C486D9D368B}"/>
                </a:ext>
              </a:extLst>
            </p:cNvPr>
            <p:cNvSpPr/>
            <p:nvPr/>
          </p:nvSpPr>
          <p:spPr>
            <a:xfrm>
              <a:off x="8247061" y="56372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2" name="Sechseck 241">
              <a:extLst>
                <a:ext uri="{FF2B5EF4-FFF2-40B4-BE49-F238E27FC236}">
                  <a16:creationId xmlns:a16="http://schemas.microsoft.com/office/drawing/2014/main" id="{8E5B9D4E-B46D-A0AF-2E82-FA3962EE9D12}"/>
                </a:ext>
              </a:extLst>
            </p:cNvPr>
            <p:cNvSpPr/>
            <p:nvPr/>
          </p:nvSpPr>
          <p:spPr>
            <a:xfrm>
              <a:off x="8247061" y="65204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3" name="Sechseck 242">
              <a:extLst>
                <a:ext uri="{FF2B5EF4-FFF2-40B4-BE49-F238E27FC236}">
                  <a16:creationId xmlns:a16="http://schemas.microsoft.com/office/drawing/2014/main" id="{B1A217CC-0BD0-C144-3D9A-BFB6156D628D}"/>
                </a:ext>
              </a:extLst>
            </p:cNvPr>
            <p:cNvSpPr/>
            <p:nvPr/>
          </p:nvSpPr>
          <p:spPr>
            <a:xfrm>
              <a:off x="8247061" y="475392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4" name="Sechseck 243">
              <a:extLst>
                <a:ext uri="{FF2B5EF4-FFF2-40B4-BE49-F238E27FC236}">
                  <a16:creationId xmlns:a16="http://schemas.microsoft.com/office/drawing/2014/main" id="{2A30A3A1-A4AF-E51E-C768-FE401335428F}"/>
                </a:ext>
              </a:extLst>
            </p:cNvPr>
            <p:cNvSpPr/>
            <p:nvPr/>
          </p:nvSpPr>
          <p:spPr>
            <a:xfrm>
              <a:off x="8894761" y="254571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5" name="Sechseck 244">
              <a:extLst>
                <a:ext uri="{FF2B5EF4-FFF2-40B4-BE49-F238E27FC236}">
                  <a16:creationId xmlns:a16="http://schemas.microsoft.com/office/drawing/2014/main" id="{02C6BEB5-C772-4798-C9A7-2ACE19381CB2}"/>
                </a:ext>
              </a:extLst>
            </p:cNvPr>
            <p:cNvSpPr/>
            <p:nvPr/>
          </p:nvSpPr>
          <p:spPr>
            <a:xfrm>
              <a:off x="8894761" y="342899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6" name="Sechseck 245">
              <a:extLst>
                <a:ext uri="{FF2B5EF4-FFF2-40B4-BE49-F238E27FC236}">
                  <a16:creationId xmlns:a16="http://schemas.microsoft.com/office/drawing/2014/main" id="{BE6BB764-99C5-EA09-8C9B-0845D06FA5AF}"/>
                </a:ext>
              </a:extLst>
            </p:cNvPr>
            <p:cNvSpPr/>
            <p:nvPr/>
          </p:nvSpPr>
          <p:spPr>
            <a:xfrm>
              <a:off x="8894761" y="166243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7" name="Sechseck 246">
              <a:extLst>
                <a:ext uri="{FF2B5EF4-FFF2-40B4-BE49-F238E27FC236}">
                  <a16:creationId xmlns:a16="http://schemas.microsoft.com/office/drawing/2014/main" id="{F627E678-32DE-DD3F-E1AA-B078D971D35B}"/>
                </a:ext>
              </a:extLst>
            </p:cNvPr>
            <p:cNvSpPr/>
            <p:nvPr/>
          </p:nvSpPr>
          <p:spPr>
            <a:xfrm>
              <a:off x="8894761" y="77914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8" name="Sechseck 247">
              <a:extLst>
                <a:ext uri="{FF2B5EF4-FFF2-40B4-BE49-F238E27FC236}">
                  <a16:creationId xmlns:a16="http://schemas.microsoft.com/office/drawing/2014/main" id="{8EE2A589-3AD2-00AF-AAA8-BBEE1C67BB00}"/>
                </a:ext>
              </a:extLst>
            </p:cNvPr>
            <p:cNvSpPr/>
            <p:nvPr/>
          </p:nvSpPr>
          <p:spPr>
            <a:xfrm>
              <a:off x="8894760" y="-10413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9" name="Sechseck 248">
              <a:extLst>
                <a:ext uri="{FF2B5EF4-FFF2-40B4-BE49-F238E27FC236}">
                  <a16:creationId xmlns:a16="http://schemas.microsoft.com/office/drawing/2014/main" id="{F4A3C0C1-E9C8-4657-4EC3-FF51457699A4}"/>
                </a:ext>
              </a:extLst>
            </p:cNvPr>
            <p:cNvSpPr/>
            <p:nvPr/>
          </p:nvSpPr>
          <p:spPr>
            <a:xfrm>
              <a:off x="8894761" y="519556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0" name="Sechseck 249">
              <a:extLst>
                <a:ext uri="{FF2B5EF4-FFF2-40B4-BE49-F238E27FC236}">
                  <a16:creationId xmlns:a16="http://schemas.microsoft.com/office/drawing/2014/main" id="{ED8CFB1D-8BF1-089A-E048-B2E5A1FB73BD}"/>
                </a:ext>
              </a:extLst>
            </p:cNvPr>
            <p:cNvSpPr/>
            <p:nvPr/>
          </p:nvSpPr>
          <p:spPr>
            <a:xfrm>
              <a:off x="8894761" y="60788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1" name="Sechseck 250">
              <a:extLst>
                <a:ext uri="{FF2B5EF4-FFF2-40B4-BE49-F238E27FC236}">
                  <a16:creationId xmlns:a16="http://schemas.microsoft.com/office/drawing/2014/main" id="{D266CF40-57E1-34EB-D9EB-81A8B52725CA}"/>
                </a:ext>
              </a:extLst>
            </p:cNvPr>
            <p:cNvSpPr/>
            <p:nvPr/>
          </p:nvSpPr>
          <p:spPr>
            <a:xfrm>
              <a:off x="8894761" y="431228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2" name="Sechseck 251">
              <a:extLst>
                <a:ext uri="{FF2B5EF4-FFF2-40B4-BE49-F238E27FC236}">
                  <a16:creationId xmlns:a16="http://schemas.microsoft.com/office/drawing/2014/main" id="{5300F3BD-0368-0781-E0F5-B54631FE7ADE}"/>
                </a:ext>
              </a:extLst>
            </p:cNvPr>
            <p:cNvSpPr/>
            <p:nvPr/>
          </p:nvSpPr>
          <p:spPr>
            <a:xfrm>
              <a:off x="9542460" y="298735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3" name="Sechseck 252">
              <a:extLst>
                <a:ext uri="{FF2B5EF4-FFF2-40B4-BE49-F238E27FC236}">
                  <a16:creationId xmlns:a16="http://schemas.microsoft.com/office/drawing/2014/main" id="{3BBC05E2-1E9C-BE26-1229-6D16E7C7E29F}"/>
                </a:ext>
              </a:extLst>
            </p:cNvPr>
            <p:cNvSpPr/>
            <p:nvPr/>
          </p:nvSpPr>
          <p:spPr>
            <a:xfrm>
              <a:off x="9542460" y="38706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4" name="Sechseck 253">
              <a:extLst>
                <a:ext uri="{FF2B5EF4-FFF2-40B4-BE49-F238E27FC236}">
                  <a16:creationId xmlns:a16="http://schemas.microsoft.com/office/drawing/2014/main" id="{C67C0B69-9644-1020-1C30-B881FEB50DAD}"/>
                </a:ext>
              </a:extLst>
            </p:cNvPr>
            <p:cNvSpPr/>
            <p:nvPr/>
          </p:nvSpPr>
          <p:spPr>
            <a:xfrm>
              <a:off x="9542460" y="210407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5" name="Sechseck 254">
              <a:extLst>
                <a:ext uri="{FF2B5EF4-FFF2-40B4-BE49-F238E27FC236}">
                  <a16:creationId xmlns:a16="http://schemas.microsoft.com/office/drawing/2014/main" id="{6161029D-F451-94CE-4AAE-437E0F307D4D}"/>
                </a:ext>
              </a:extLst>
            </p:cNvPr>
            <p:cNvSpPr/>
            <p:nvPr/>
          </p:nvSpPr>
          <p:spPr>
            <a:xfrm>
              <a:off x="9542460" y="12207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6" name="Sechseck 255">
              <a:extLst>
                <a:ext uri="{FF2B5EF4-FFF2-40B4-BE49-F238E27FC236}">
                  <a16:creationId xmlns:a16="http://schemas.microsoft.com/office/drawing/2014/main" id="{D546FF50-29B8-096B-D182-DBF2C168DCF4}"/>
                </a:ext>
              </a:extLst>
            </p:cNvPr>
            <p:cNvSpPr/>
            <p:nvPr/>
          </p:nvSpPr>
          <p:spPr>
            <a:xfrm>
              <a:off x="9542459" y="3375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7" name="Sechseck 256">
              <a:extLst>
                <a:ext uri="{FF2B5EF4-FFF2-40B4-BE49-F238E27FC236}">
                  <a16:creationId xmlns:a16="http://schemas.microsoft.com/office/drawing/2014/main" id="{EB131AE6-38F1-2E4B-6E95-3CB2F999B3A7}"/>
                </a:ext>
              </a:extLst>
            </p:cNvPr>
            <p:cNvSpPr/>
            <p:nvPr/>
          </p:nvSpPr>
          <p:spPr>
            <a:xfrm>
              <a:off x="9542458" y="-54577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8" name="Sechseck 257">
              <a:extLst>
                <a:ext uri="{FF2B5EF4-FFF2-40B4-BE49-F238E27FC236}">
                  <a16:creationId xmlns:a16="http://schemas.microsoft.com/office/drawing/2014/main" id="{8EB771F4-3FDF-E896-68E0-BA6A0BF9BB57}"/>
                </a:ext>
              </a:extLst>
            </p:cNvPr>
            <p:cNvSpPr/>
            <p:nvPr/>
          </p:nvSpPr>
          <p:spPr>
            <a:xfrm>
              <a:off x="9542460" y="56372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9" name="Sechseck 258">
              <a:extLst>
                <a:ext uri="{FF2B5EF4-FFF2-40B4-BE49-F238E27FC236}">
                  <a16:creationId xmlns:a16="http://schemas.microsoft.com/office/drawing/2014/main" id="{FCE61F08-AA53-46CF-B9EC-963C2E028FEA}"/>
                </a:ext>
              </a:extLst>
            </p:cNvPr>
            <p:cNvSpPr/>
            <p:nvPr/>
          </p:nvSpPr>
          <p:spPr>
            <a:xfrm>
              <a:off x="9542460" y="65204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0" name="Sechseck 259">
              <a:extLst>
                <a:ext uri="{FF2B5EF4-FFF2-40B4-BE49-F238E27FC236}">
                  <a16:creationId xmlns:a16="http://schemas.microsoft.com/office/drawing/2014/main" id="{1DDBD850-FDAA-B952-F4CD-F9F268E0F0E8}"/>
                </a:ext>
              </a:extLst>
            </p:cNvPr>
            <p:cNvSpPr/>
            <p:nvPr/>
          </p:nvSpPr>
          <p:spPr>
            <a:xfrm>
              <a:off x="9542460" y="475392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1" name="Sechseck 260">
              <a:extLst>
                <a:ext uri="{FF2B5EF4-FFF2-40B4-BE49-F238E27FC236}">
                  <a16:creationId xmlns:a16="http://schemas.microsoft.com/office/drawing/2014/main" id="{7C4AD8FC-ECA1-E4FC-CE55-2C8BA776F7DA}"/>
                </a:ext>
              </a:extLst>
            </p:cNvPr>
            <p:cNvSpPr/>
            <p:nvPr/>
          </p:nvSpPr>
          <p:spPr>
            <a:xfrm>
              <a:off x="10190160" y="254571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2" name="Sechseck 261">
              <a:extLst>
                <a:ext uri="{FF2B5EF4-FFF2-40B4-BE49-F238E27FC236}">
                  <a16:creationId xmlns:a16="http://schemas.microsoft.com/office/drawing/2014/main" id="{1C6D84AD-E5AA-B823-07DF-69456F06D36E}"/>
                </a:ext>
              </a:extLst>
            </p:cNvPr>
            <p:cNvSpPr/>
            <p:nvPr/>
          </p:nvSpPr>
          <p:spPr>
            <a:xfrm>
              <a:off x="10190160" y="342899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3" name="Sechseck 262">
              <a:extLst>
                <a:ext uri="{FF2B5EF4-FFF2-40B4-BE49-F238E27FC236}">
                  <a16:creationId xmlns:a16="http://schemas.microsoft.com/office/drawing/2014/main" id="{CE4F94A6-D73E-0DED-D4C7-4B731836F7F2}"/>
                </a:ext>
              </a:extLst>
            </p:cNvPr>
            <p:cNvSpPr/>
            <p:nvPr/>
          </p:nvSpPr>
          <p:spPr>
            <a:xfrm>
              <a:off x="10190160" y="166243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4" name="Sechseck 263">
              <a:extLst>
                <a:ext uri="{FF2B5EF4-FFF2-40B4-BE49-F238E27FC236}">
                  <a16:creationId xmlns:a16="http://schemas.microsoft.com/office/drawing/2014/main" id="{16088092-3A89-B707-A530-70C804D85CFC}"/>
                </a:ext>
              </a:extLst>
            </p:cNvPr>
            <p:cNvSpPr/>
            <p:nvPr/>
          </p:nvSpPr>
          <p:spPr>
            <a:xfrm>
              <a:off x="10190160" y="7791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5" name="Sechseck 264">
              <a:extLst>
                <a:ext uri="{FF2B5EF4-FFF2-40B4-BE49-F238E27FC236}">
                  <a16:creationId xmlns:a16="http://schemas.microsoft.com/office/drawing/2014/main" id="{CD2727F4-4866-BC2A-AF70-C24F17D0E08F}"/>
                </a:ext>
              </a:extLst>
            </p:cNvPr>
            <p:cNvSpPr/>
            <p:nvPr/>
          </p:nvSpPr>
          <p:spPr>
            <a:xfrm>
              <a:off x="10190159" y="-1041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6" name="Sechseck 265">
              <a:extLst>
                <a:ext uri="{FF2B5EF4-FFF2-40B4-BE49-F238E27FC236}">
                  <a16:creationId xmlns:a16="http://schemas.microsoft.com/office/drawing/2014/main" id="{044DC255-8A22-7B3A-4219-5640F88198A7}"/>
                </a:ext>
              </a:extLst>
            </p:cNvPr>
            <p:cNvSpPr/>
            <p:nvPr/>
          </p:nvSpPr>
          <p:spPr>
            <a:xfrm>
              <a:off x="10190160" y="519556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7" name="Sechseck 266">
              <a:extLst>
                <a:ext uri="{FF2B5EF4-FFF2-40B4-BE49-F238E27FC236}">
                  <a16:creationId xmlns:a16="http://schemas.microsoft.com/office/drawing/2014/main" id="{D3BC1D2B-DC25-338E-B0F3-32E4267D12CE}"/>
                </a:ext>
              </a:extLst>
            </p:cNvPr>
            <p:cNvSpPr/>
            <p:nvPr/>
          </p:nvSpPr>
          <p:spPr>
            <a:xfrm>
              <a:off x="10190160" y="607884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8" name="Sechseck 267">
              <a:extLst>
                <a:ext uri="{FF2B5EF4-FFF2-40B4-BE49-F238E27FC236}">
                  <a16:creationId xmlns:a16="http://schemas.microsoft.com/office/drawing/2014/main" id="{7B74D41E-4175-BDC7-2A65-FA08269FBD90}"/>
                </a:ext>
              </a:extLst>
            </p:cNvPr>
            <p:cNvSpPr/>
            <p:nvPr/>
          </p:nvSpPr>
          <p:spPr>
            <a:xfrm>
              <a:off x="10190160" y="43122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9" name="Sechseck 268">
              <a:extLst>
                <a:ext uri="{FF2B5EF4-FFF2-40B4-BE49-F238E27FC236}">
                  <a16:creationId xmlns:a16="http://schemas.microsoft.com/office/drawing/2014/main" id="{480E9670-8456-5073-E69B-4445F1E1149F}"/>
                </a:ext>
              </a:extLst>
            </p:cNvPr>
            <p:cNvSpPr/>
            <p:nvPr/>
          </p:nvSpPr>
          <p:spPr>
            <a:xfrm>
              <a:off x="10837860" y="298735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0" name="Sechseck 269">
              <a:extLst>
                <a:ext uri="{FF2B5EF4-FFF2-40B4-BE49-F238E27FC236}">
                  <a16:creationId xmlns:a16="http://schemas.microsoft.com/office/drawing/2014/main" id="{8EBF43B8-4D23-4044-9893-031B3916E15D}"/>
                </a:ext>
              </a:extLst>
            </p:cNvPr>
            <p:cNvSpPr/>
            <p:nvPr/>
          </p:nvSpPr>
          <p:spPr>
            <a:xfrm>
              <a:off x="10837860" y="38706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1" name="Sechseck 270">
              <a:extLst>
                <a:ext uri="{FF2B5EF4-FFF2-40B4-BE49-F238E27FC236}">
                  <a16:creationId xmlns:a16="http://schemas.microsoft.com/office/drawing/2014/main" id="{DC5646F1-1D62-3A45-F47D-FCA5BBA77DF5}"/>
                </a:ext>
              </a:extLst>
            </p:cNvPr>
            <p:cNvSpPr/>
            <p:nvPr/>
          </p:nvSpPr>
          <p:spPr>
            <a:xfrm>
              <a:off x="10837860" y="210407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2" name="Sechseck 271">
              <a:extLst>
                <a:ext uri="{FF2B5EF4-FFF2-40B4-BE49-F238E27FC236}">
                  <a16:creationId xmlns:a16="http://schemas.microsoft.com/office/drawing/2014/main" id="{8E1F4716-65AE-8582-6C07-845A5E3FDB7F}"/>
                </a:ext>
              </a:extLst>
            </p:cNvPr>
            <p:cNvSpPr/>
            <p:nvPr/>
          </p:nvSpPr>
          <p:spPr>
            <a:xfrm>
              <a:off x="10837860" y="12207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3" name="Sechseck 272">
              <a:extLst>
                <a:ext uri="{FF2B5EF4-FFF2-40B4-BE49-F238E27FC236}">
                  <a16:creationId xmlns:a16="http://schemas.microsoft.com/office/drawing/2014/main" id="{424B3E35-96A6-19BB-6749-6C2B686B8C53}"/>
                </a:ext>
              </a:extLst>
            </p:cNvPr>
            <p:cNvSpPr/>
            <p:nvPr/>
          </p:nvSpPr>
          <p:spPr>
            <a:xfrm>
              <a:off x="10837859" y="3375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4" name="Sechseck 273">
              <a:extLst>
                <a:ext uri="{FF2B5EF4-FFF2-40B4-BE49-F238E27FC236}">
                  <a16:creationId xmlns:a16="http://schemas.microsoft.com/office/drawing/2014/main" id="{74AF091C-14EC-7329-E82F-7013694DCA9A}"/>
                </a:ext>
              </a:extLst>
            </p:cNvPr>
            <p:cNvSpPr/>
            <p:nvPr/>
          </p:nvSpPr>
          <p:spPr>
            <a:xfrm>
              <a:off x="10837858" y="-5457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5" name="Sechseck 274">
              <a:extLst>
                <a:ext uri="{FF2B5EF4-FFF2-40B4-BE49-F238E27FC236}">
                  <a16:creationId xmlns:a16="http://schemas.microsoft.com/office/drawing/2014/main" id="{42B97F2D-1F1A-7AB0-4E81-1E2F450A1578}"/>
                </a:ext>
              </a:extLst>
            </p:cNvPr>
            <p:cNvSpPr/>
            <p:nvPr/>
          </p:nvSpPr>
          <p:spPr>
            <a:xfrm>
              <a:off x="10837860" y="563720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6" name="Sechseck 275">
              <a:extLst>
                <a:ext uri="{FF2B5EF4-FFF2-40B4-BE49-F238E27FC236}">
                  <a16:creationId xmlns:a16="http://schemas.microsoft.com/office/drawing/2014/main" id="{4B7B78BB-BEE6-03B9-4204-2ABC2704F32E}"/>
                </a:ext>
              </a:extLst>
            </p:cNvPr>
            <p:cNvSpPr/>
            <p:nvPr/>
          </p:nvSpPr>
          <p:spPr>
            <a:xfrm>
              <a:off x="10837860" y="652048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7" name="Sechseck 276">
              <a:extLst>
                <a:ext uri="{FF2B5EF4-FFF2-40B4-BE49-F238E27FC236}">
                  <a16:creationId xmlns:a16="http://schemas.microsoft.com/office/drawing/2014/main" id="{623FEFB1-8AC1-2205-2716-5F406D38A70B}"/>
                </a:ext>
              </a:extLst>
            </p:cNvPr>
            <p:cNvSpPr/>
            <p:nvPr/>
          </p:nvSpPr>
          <p:spPr>
            <a:xfrm>
              <a:off x="10837860" y="475392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8" name="Sechseck 277">
              <a:extLst>
                <a:ext uri="{FF2B5EF4-FFF2-40B4-BE49-F238E27FC236}">
                  <a16:creationId xmlns:a16="http://schemas.microsoft.com/office/drawing/2014/main" id="{139445ED-9022-9887-2C97-88F12B594FB3}"/>
                </a:ext>
              </a:extLst>
            </p:cNvPr>
            <p:cNvSpPr/>
            <p:nvPr/>
          </p:nvSpPr>
          <p:spPr>
            <a:xfrm>
              <a:off x="11485560" y="254571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9" name="Sechseck 278">
              <a:extLst>
                <a:ext uri="{FF2B5EF4-FFF2-40B4-BE49-F238E27FC236}">
                  <a16:creationId xmlns:a16="http://schemas.microsoft.com/office/drawing/2014/main" id="{9B8D3649-22FA-A482-76F9-4975BAFD2694}"/>
                </a:ext>
              </a:extLst>
            </p:cNvPr>
            <p:cNvSpPr/>
            <p:nvPr/>
          </p:nvSpPr>
          <p:spPr>
            <a:xfrm>
              <a:off x="11485560" y="342899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0" name="Sechseck 279">
              <a:extLst>
                <a:ext uri="{FF2B5EF4-FFF2-40B4-BE49-F238E27FC236}">
                  <a16:creationId xmlns:a16="http://schemas.microsoft.com/office/drawing/2014/main" id="{A73785F0-75B5-1650-867B-3AC12F83C1E5}"/>
                </a:ext>
              </a:extLst>
            </p:cNvPr>
            <p:cNvSpPr/>
            <p:nvPr/>
          </p:nvSpPr>
          <p:spPr>
            <a:xfrm>
              <a:off x="11485560" y="166242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1" name="Sechseck 280">
              <a:extLst>
                <a:ext uri="{FF2B5EF4-FFF2-40B4-BE49-F238E27FC236}">
                  <a16:creationId xmlns:a16="http://schemas.microsoft.com/office/drawing/2014/main" id="{61825C70-B9C4-E729-6B50-B68C7D2B6DF4}"/>
                </a:ext>
              </a:extLst>
            </p:cNvPr>
            <p:cNvSpPr/>
            <p:nvPr/>
          </p:nvSpPr>
          <p:spPr>
            <a:xfrm>
              <a:off x="11485560" y="7791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2" name="Sechseck 281">
              <a:extLst>
                <a:ext uri="{FF2B5EF4-FFF2-40B4-BE49-F238E27FC236}">
                  <a16:creationId xmlns:a16="http://schemas.microsoft.com/office/drawing/2014/main" id="{BA7EA6BD-AB7B-C9AC-F670-117BCAA7D040}"/>
                </a:ext>
              </a:extLst>
            </p:cNvPr>
            <p:cNvSpPr/>
            <p:nvPr/>
          </p:nvSpPr>
          <p:spPr>
            <a:xfrm>
              <a:off x="11485559" y="-1041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3" name="Sechseck 282">
              <a:extLst>
                <a:ext uri="{FF2B5EF4-FFF2-40B4-BE49-F238E27FC236}">
                  <a16:creationId xmlns:a16="http://schemas.microsoft.com/office/drawing/2014/main" id="{F84F9776-2B6D-BD36-8508-4AA68D585ED4}"/>
                </a:ext>
              </a:extLst>
            </p:cNvPr>
            <p:cNvSpPr/>
            <p:nvPr/>
          </p:nvSpPr>
          <p:spPr>
            <a:xfrm>
              <a:off x="11485560" y="519556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4" name="Sechseck 283">
              <a:extLst>
                <a:ext uri="{FF2B5EF4-FFF2-40B4-BE49-F238E27FC236}">
                  <a16:creationId xmlns:a16="http://schemas.microsoft.com/office/drawing/2014/main" id="{29628E50-84C7-89A6-F5EF-3698308BDB8C}"/>
                </a:ext>
              </a:extLst>
            </p:cNvPr>
            <p:cNvSpPr/>
            <p:nvPr/>
          </p:nvSpPr>
          <p:spPr>
            <a:xfrm>
              <a:off x="11485560" y="607884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5" name="Sechseck 284">
              <a:extLst>
                <a:ext uri="{FF2B5EF4-FFF2-40B4-BE49-F238E27FC236}">
                  <a16:creationId xmlns:a16="http://schemas.microsoft.com/office/drawing/2014/main" id="{8EE0DA5C-618E-7A6F-A686-C1D30580F98B}"/>
                </a:ext>
              </a:extLst>
            </p:cNvPr>
            <p:cNvSpPr/>
            <p:nvPr/>
          </p:nvSpPr>
          <p:spPr>
            <a:xfrm>
              <a:off x="11485560" y="43122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6" name="Sechseck 285">
              <a:extLst>
                <a:ext uri="{FF2B5EF4-FFF2-40B4-BE49-F238E27FC236}">
                  <a16:creationId xmlns:a16="http://schemas.microsoft.com/office/drawing/2014/main" id="{18EEE67C-5064-FD84-AF8E-1FDBF205393C}"/>
                </a:ext>
              </a:extLst>
            </p:cNvPr>
            <p:cNvSpPr/>
            <p:nvPr/>
          </p:nvSpPr>
          <p:spPr>
            <a:xfrm>
              <a:off x="12131672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7" name="Sechseck 286">
              <a:extLst>
                <a:ext uri="{FF2B5EF4-FFF2-40B4-BE49-F238E27FC236}">
                  <a16:creationId xmlns:a16="http://schemas.microsoft.com/office/drawing/2014/main" id="{11C3A96C-7767-D9AB-97D5-2991D9224323}"/>
                </a:ext>
              </a:extLst>
            </p:cNvPr>
            <p:cNvSpPr/>
            <p:nvPr/>
          </p:nvSpPr>
          <p:spPr>
            <a:xfrm>
              <a:off x="12131672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8" name="Sechseck 287">
              <a:extLst>
                <a:ext uri="{FF2B5EF4-FFF2-40B4-BE49-F238E27FC236}">
                  <a16:creationId xmlns:a16="http://schemas.microsoft.com/office/drawing/2014/main" id="{12C143E7-2EA7-5D12-B693-50B0D5CBC5D3}"/>
                </a:ext>
              </a:extLst>
            </p:cNvPr>
            <p:cNvSpPr/>
            <p:nvPr/>
          </p:nvSpPr>
          <p:spPr>
            <a:xfrm>
              <a:off x="12131672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9" name="Sechseck 288">
              <a:extLst>
                <a:ext uri="{FF2B5EF4-FFF2-40B4-BE49-F238E27FC236}">
                  <a16:creationId xmlns:a16="http://schemas.microsoft.com/office/drawing/2014/main" id="{1A3B1B12-EAA1-6E04-E2BB-BFA7BCE353B1}"/>
                </a:ext>
              </a:extLst>
            </p:cNvPr>
            <p:cNvSpPr/>
            <p:nvPr/>
          </p:nvSpPr>
          <p:spPr>
            <a:xfrm>
              <a:off x="12131672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0" name="Sechseck 289">
              <a:extLst>
                <a:ext uri="{FF2B5EF4-FFF2-40B4-BE49-F238E27FC236}">
                  <a16:creationId xmlns:a16="http://schemas.microsoft.com/office/drawing/2014/main" id="{DE30C20F-91BC-E73F-0951-5B6197370E1D}"/>
                </a:ext>
              </a:extLst>
            </p:cNvPr>
            <p:cNvSpPr/>
            <p:nvPr/>
          </p:nvSpPr>
          <p:spPr>
            <a:xfrm>
              <a:off x="12131671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1" name="Sechseck 290">
              <a:extLst>
                <a:ext uri="{FF2B5EF4-FFF2-40B4-BE49-F238E27FC236}">
                  <a16:creationId xmlns:a16="http://schemas.microsoft.com/office/drawing/2014/main" id="{17592040-FEDA-3BA1-C109-3E8F94368194}"/>
                </a:ext>
              </a:extLst>
            </p:cNvPr>
            <p:cNvSpPr/>
            <p:nvPr/>
          </p:nvSpPr>
          <p:spPr>
            <a:xfrm>
              <a:off x="12131670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2" name="Sechseck 291">
              <a:extLst>
                <a:ext uri="{FF2B5EF4-FFF2-40B4-BE49-F238E27FC236}">
                  <a16:creationId xmlns:a16="http://schemas.microsoft.com/office/drawing/2014/main" id="{75037796-02B4-A00A-8E1D-8E4D85C1D192}"/>
                </a:ext>
              </a:extLst>
            </p:cNvPr>
            <p:cNvSpPr/>
            <p:nvPr/>
          </p:nvSpPr>
          <p:spPr>
            <a:xfrm>
              <a:off x="12131672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3" name="Sechseck 292">
              <a:extLst>
                <a:ext uri="{FF2B5EF4-FFF2-40B4-BE49-F238E27FC236}">
                  <a16:creationId xmlns:a16="http://schemas.microsoft.com/office/drawing/2014/main" id="{854CBEC9-9803-4D06-1144-A19C0B654EA8}"/>
                </a:ext>
              </a:extLst>
            </p:cNvPr>
            <p:cNvSpPr/>
            <p:nvPr/>
          </p:nvSpPr>
          <p:spPr>
            <a:xfrm>
              <a:off x="12131672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4" name="Sechseck 293">
              <a:extLst>
                <a:ext uri="{FF2B5EF4-FFF2-40B4-BE49-F238E27FC236}">
                  <a16:creationId xmlns:a16="http://schemas.microsoft.com/office/drawing/2014/main" id="{2B258713-613A-B3D2-B352-7AA3E582F677}"/>
                </a:ext>
              </a:extLst>
            </p:cNvPr>
            <p:cNvSpPr/>
            <p:nvPr/>
          </p:nvSpPr>
          <p:spPr>
            <a:xfrm>
              <a:off x="12131672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5" name="Sechseck 294">
              <a:extLst>
                <a:ext uri="{FF2B5EF4-FFF2-40B4-BE49-F238E27FC236}">
                  <a16:creationId xmlns:a16="http://schemas.microsoft.com/office/drawing/2014/main" id="{32CD17AA-D2A2-6B80-DA65-7C0B12FE779C}"/>
                </a:ext>
              </a:extLst>
            </p:cNvPr>
            <p:cNvSpPr/>
            <p:nvPr/>
          </p:nvSpPr>
          <p:spPr>
            <a:xfrm>
              <a:off x="476247" y="298735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6" name="Sechseck 295">
              <a:extLst>
                <a:ext uri="{FF2B5EF4-FFF2-40B4-BE49-F238E27FC236}">
                  <a16:creationId xmlns:a16="http://schemas.microsoft.com/office/drawing/2014/main" id="{382F3514-540A-C9D2-4A22-ABB70BB7A26E}"/>
                </a:ext>
              </a:extLst>
            </p:cNvPr>
            <p:cNvSpPr/>
            <p:nvPr/>
          </p:nvSpPr>
          <p:spPr>
            <a:xfrm>
              <a:off x="476247" y="38706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7" name="Sechseck 296">
              <a:extLst>
                <a:ext uri="{FF2B5EF4-FFF2-40B4-BE49-F238E27FC236}">
                  <a16:creationId xmlns:a16="http://schemas.microsoft.com/office/drawing/2014/main" id="{DD2319A2-BF3D-4815-A79D-FCD6F36451AA}"/>
                </a:ext>
              </a:extLst>
            </p:cNvPr>
            <p:cNvSpPr/>
            <p:nvPr/>
          </p:nvSpPr>
          <p:spPr>
            <a:xfrm>
              <a:off x="476247" y="210407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8" name="Sechseck 297">
              <a:extLst>
                <a:ext uri="{FF2B5EF4-FFF2-40B4-BE49-F238E27FC236}">
                  <a16:creationId xmlns:a16="http://schemas.microsoft.com/office/drawing/2014/main" id="{A9AD1928-57F4-E7F0-5D2C-53F80F32E5E9}"/>
                </a:ext>
              </a:extLst>
            </p:cNvPr>
            <p:cNvSpPr/>
            <p:nvPr/>
          </p:nvSpPr>
          <p:spPr>
            <a:xfrm>
              <a:off x="476247" y="12207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9" name="Sechseck 298">
              <a:extLst>
                <a:ext uri="{FF2B5EF4-FFF2-40B4-BE49-F238E27FC236}">
                  <a16:creationId xmlns:a16="http://schemas.microsoft.com/office/drawing/2014/main" id="{E65B0E72-80C8-EB16-E12C-B440C3DFAB34}"/>
                </a:ext>
              </a:extLst>
            </p:cNvPr>
            <p:cNvSpPr/>
            <p:nvPr/>
          </p:nvSpPr>
          <p:spPr>
            <a:xfrm>
              <a:off x="476246" y="3375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0" name="Sechseck 299">
              <a:extLst>
                <a:ext uri="{FF2B5EF4-FFF2-40B4-BE49-F238E27FC236}">
                  <a16:creationId xmlns:a16="http://schemas.microsoft.com/office/drawing/2014/main" id="{B0A32968-43B1-7899-260B-43E7A5B49C6C}"/>
                </a:ext>
              </a:extLst>
            </p:cNvPr>
            <p:cNvSpPr/>
            <p:nvPr/>
          </p:nvSpPr>
          <p:spPr>
            <a:xfrm>
              <a:off x="476245" y="-5457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1" name="Sechseck 300">
              <a:extLst>
                <a:ext uri="{FF2B5EF4-FFF2-40B4-BE49-F238E27FC236}">
                  <a16:creationId xmlns:a16="http://schemas.microsoft.com/office/drawing/2014/main" id="{9C40BED6-10B6-3084-A39F-2D35171723B2}"/>
                </a:ext>
              </a:extLst>
            </p:cNvPr>
            <p:cNvSpPr/>
            <p:nvPr/>
          </p:nvSpPr>
          <p:spPr>
            <a:xfrm>
              <a:off x="476247" y="563720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2" name="Sechseck 301">
              <a:extLst>
                <a:ext uri="{FF2B5EF4-FFF2-40B4-BE49-F238E27FC236}">
                  <a16:creationId xmlns:a16="http://schemas.microsoft.com/office/drawing/2014/main" id="{95837E81-7B74-37B2-C8DA-74A44C45701A}"/>
                </a:ext>
              </a:extLst>
            </p:cNvPr>
            <p:cNvSpPr/>
            <p:nvPr/>
          </p:nvSpPr>
          <p:spPr>
            <a:xfrm>
              <a:off x="476247" y="652048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3" name="Sechseck 302">
              <a:extLst>
                <a:ext uri="{FF2B5EF4-FFF2-40B4-BE49-F238E27FC236}">
                  <a16:creationId xmlns:a16="http://schemas.microsoft.com/office/drawing/2014/main" id="{CA5B3166-F277-B6FA-4B82-8F4EDD7B253B}"/>
                </a:ext>
              </a:extLst>
            </p:cNvPr>
            <p:cNvSpPr/>
            <p:nvPr/>
          </p:nvSpPr>
          <p:spPr>
            <a:xfrm>
              <a:off x="476247" y="475392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4" name="Sechseck 303">
              <a:extLst>
                <a:ext uri="{FF2B5EF4-FFF2-40B4-BE49-F238E27FC236}">
                  <a16:creationId xmlns:a16="http://schemas.microsoft.com/office/drawing/2014/main" id="{966C74C7-E046-A995-F5B2-17C418073EB8}"/>
                </a:ext>
              </a:extLst>
            </p:cNvPr>
            <p:cNvSpPr/>
            <p:nvPr/>
          </p:nvSpPr>
          <p:spPr>
            <a:xfrm>
              <a:off x="1123947" y="254571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5" name="Sechseck 304">
              <a:extLst>
                <a:ext uri="{FF2B5EF4-FFF2-40B4-BE49-F238E27FC236}">
                  <a16:creationId xmlns:a16="http://schemas.microsoft.com/office/drawing/2014/main" id="{2A65384F-AA08-B2B4-253E-8D65189F9809}"/>
                </a:ext>
              </a:extLst>
            </p:cNvPr>
            <p:cNvSpPr/>
            <p:nvPr/>
          </p:nvSpPr>
          <p:spPr>
            <a:xfrm>
              <a:off x="1123947" y="342899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6" name="Sechseck 305">
              <a:extLst>
                <a:ext uri="{FF2B5EF4-FFF2-40B4-BE49-F238E27FC236}">
                  <a16:creationId xmlns:a16="http://schemas.microsoft.com/office/drawing/2014/main" id="{3F1FCEEE-B233-9EE4-34ED-7F37303BA69D}"/>
                </a:ext>
              </a:extLst>
            </p:cNvPr>
            <p:cNvSpPr/>
            <p:nvPr/>
          </p:nvSpPr>
          <p:spPr>
            <a:xfrm>
              <a:off x="1123947" y="166242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7" name="Sechseck 306">
              <a:extLst>
                <a:ext uri="{FF2B5EF4-FFF2-40B4-BE49-F238E27FC236}">
                  <a16:creationId xmlns:a16="http://schemas.microsoft.com/office/drawing/2014/main" id="{6009A806-7E88-88C1-A4C8-1745CD0F72C2}"/>
                </a:ext>
              </a:extLst>
            </p:cNvPr>
            <p:cNvSpPr/>
            <p:nvPr/>
          </p:nvSpPr>
          <p:spPr>
            <a:xfrm>
              <a:off x="1123947" y="7791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8" name="Sechseck 307">
              <a:extLst>
                <a:ext uri="{FF2B5EF4-FFF2-40B4-BE49-F238E27FC236}">
                  <a16:creationId xmlns:a16="http://schemas.microsoft.com/office/drawing/2014/main" id="{CD793FFB-4A53-F93B-A3E2-BA2E6EC6BDAC}"/>
                </a:ext>
              </a:extLst>
            </p:cNvPr>
            <p:cNvSpPr/>
            <p:nvPr/>
          </p:nvSpPr>
          <p:spPr>
            <a:xfrm>
              <a:off x="1123946" y="-1041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9" name="Sechseck 308">
              <a:extLst>
                <a:ext uri="{FF2B5EF4-FFF2-40B4-BE49-F238E27FC236}">
                  <a16:creationId xmlns:a16="http://schemas.microsoft.com/office/drawing/2014/main" id="{7815AA39-33D5-5FFD-52B3-AA09BA77B95E}"/>
                </a:ext>
              </a:extLst>
            </p:cNvPr>
            <p:cNvSpPr/>
            <p:nvPr/>
          </p:nvSpPr>
          <p:spPr>
            <a:xfrm>
              <a:off x="1123947" y="519556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0" name="Sechseck 309">
              <a:extLst>
                <a:ext uri="{FF2B5EF4-FFF2-40B4-BE49-F238E27FC236}">
                  <a16:creationId xmlns:a16="http://schemas.microsoft.com/office/drawing/2014/main" id="{E5DCED60-4128-8893-4B90-C4BAFC466222}"/>
                </a:ext>
              </a:extLst>
            </p:cNvPr>
            <p:cNvSpPr/>
            <p:nvPr/>
          </p:nvSpPr>
          <p:spPr>
            <a:xfrm>
              <a:off x="1123947" y="607884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1" name="Sechseck 310">
              <a:extLst>
                <a:ext uri="{FF2B5EF4-FFF2-40B4-BE49-F238E27FC236}">
                  <a16:creationId xmlns:a16="http://schemas.microsoft.com/office/drawing/2014/main" id="{C712A7F2-C4BB-3CEC-54AB-2819E41B3CA2}"/>
                </a:ext>
              </a:extLst>
            </p:cNvPr>
            <p:cNvSpPr/>
            <p:nvPr/>
          </p:nvSpPr>
          <p:spPr>
            <a:xfrm>
              <a:off x="1123947" y="43122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2" name="Sechseck 311">
              <a:extLst>
                <a:ext uri="{FF2B5EF4-FFF2-40B4-BE49-F238E27FC236}">
                  <a16:creationId xmlns:a16="http://schemas.microsoft.com/office/drawing/2014/main" id="{42BE83F5-6A09-0FC8-C6BE-44BF28AC1637}"/>
                </a:ext>
              </a:extLst>
            </p:cNvPr>
            <p:cNvSpPr/>
            <p:nvPr/>
          </p:nvSpPr>
          <p:spPr>
            <a:xfrm>
              <a:off x="1771646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3" name="Sechseck 312">
              <a:extLst>
                <a:ext uri="{FF2B5EF4-FFF2-40B4-BE49-F238E27FC236}">
                  <a16:creationId xmlns:a16="http://schemas.microsoft.com/office/drawing/2014/main" id="{174F752A-4BAA-0C71-8A4D-B12537897557}"/>
                </a:ext>
              </a:extLst>
            </p:cNvPr>
            <p:cNvSpPr/>
            <p:nvPr/>
          </p:nvSpPr>
          <p:spPr>
            <a:xfrm>
              <a:off x="1771646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4" name="Sechseck 313">
              <a:extLst>
                <a:ext uri="{FF2B5EF4-FFF2-40B4-BE49-F238E27FC236}">
                  <a16:creationId xmlns:a16="http://schemas.microsoft.com/office/drawing/2014/main" id="{48FE04FA-9CE0-36A3-1DB9-1C492241F633}"/>
                </a:ext>
              </a:extLst>
            </p:cNvPr>
            <p:cNvSpPr/>
            <p:nvPr/>
          </p:nvSpPr>
          <p:spPr>
            <a:xfrm>
              <a:off x="1771646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5" name="Sechseck 314">
              <a:extLst>
                <a:ext uri="{FF2B5EF4-FFF2-40B4-BE49-F238E27FC236}">
                  <a16:creationId xmlns:a16="http://schemas.microsoft.com/office/drawing/2014/main" id="{0D26E973-4A83-276F-8C7D-55DA2597F409}"/>
                </a:ext>
              </a:extLst>
            </p:cNvPr>
            <p:cNvSpPr/>
            <p:nvPr/>
          </p:nvSpPr>
          <p:spPr>
            <a:xfrm>
              <a:off x="1771646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6" name="Sechseck 315">
              <a:extLst>
                <a:ext uri="{FF2B5EF4-FFF2-40B4-BE49-F238E27FC236}">
                  <a16:creationId xmlns:a16="http://schemas.microsoft.com/office/drawing/2014/main" id="{9D858B33-2B11-F184-71FC-AC4663419FDA}"/>
                </a:ext>
              </a:extLst>
            </p:cNvPr>
            <p:cNvSpPr/>
            <p:nvPr/>
          </p:nvSpPr>
          <p:spPr>
            <a:xfrm>
              <a:off x="1771645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7" name="Sechseck 316">
              <a:extLst>
                <a:ext uri="{FF2B5EF4-FFF2-40B4-BE49-F238E27FC236}">
                  <a16:creationId xmlns:a16="http://schemas.microsoft.com/office/drawing/2014/main" id="{BFB4FEB4-0EE6-96DA-D909-CA7A0B3A16A8}"/>
                </a:ext>
              </a:extLst>
            </p:cNvPr>
            <p:cNvSpPr/>
            <p:nvPr/>
          </p:nvSpPr>
          <p:spPr>
            <a:xfrm>
              <a:off x="1771644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8" name="Sechseck 317">
              <a:extLst>
                <a:ext uri="{FF2B5EF4-FFF2-40B4-BE49-F238E27FC236}">
                  <a16:creationId xmlns:a16="http://schemas.microsoft.com/office/drawing/2014/main" id="{FCDDD69B-F41E-73FB-DF56-3ADB82E5B66F}"/>
                </a:ext>
              </a:extLst>
            </p:cNvPr>
            <p:cNvSpPr/>
            <p:nvPr/>
          </p:nvSpPr>
          <p:spPr>
            <a:xfrm>
              <a:off x="1771646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9" name="Sechseck 318">
              <a:extLst>
                <a:ext uri="{FF2B5EF4-FFF2-40B4-BE49-F238E27FC236}">
                  <a16:creationId xmlns:a16="http://schemas.microsoft.com/office/drawing/2014/main" id="{D27A8BE4-41A4-41B4-53B0-4FA3C805EFF5}"/>
                </a:ext>
              </a:extLst>
            </p:cNvPr>
            <p:cNvSpPr/>
            <p:nvPr/>
          </p:nvSpPr>
          <p:spPr>
            <a:xfrm>
              <a:off x="1771646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0" name="Sechseck 319">
              <a:extLst>
                <a:ext uri="{FF2B5EF4-FFF2-40B4-BE49-F238E27FC236}">
                  <a16:creationId xmlns:a16="http://schemas.microsoft.com/office/drawing/2014/main" id="{3AE5B272-B3ED-F933-4034-C0C4FCA2E478}"/>
                </a:ext>
              </a:extLst>
            </p:cNvPr>
            <p:cNvSpPr/>
            <p:nvPr/>
          </p:nvSpPr>
          <p:spPr>
            <a:xfrm>
              <a:off x="1771646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1" name="Sechseck 320">
              <a:extLst>
                <a:ext uri="{FF2B5EF4-FFF2-40B4-BE49-F238E27FC236}">
                  <a16:creationId xmlns:a16="http://schemas.microsoft.com/office/drawing/2014/main" id="{9AEC1A71-38C1-B8FE-4168-B197F2011787}"/>
                </a:ext>
              </a:extLst>
            </p:cNvPr>
            <p:cNvSpPr/>
            <p:nvPr/>
          </p:nvSpPr>
          <p:spPr>
            <a:xfrm>
              <a:off x="2419346" y="254571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2" name="Sechseck 321">
              <a:extLst>
                <a:ext uri="{FF2B5EF4-FFF2-40B4-BE49-F238E27FC236}">
                  <a16:creationId xmlns:a16="http://schemas.microsoft.com/office/drawing/2014/main" id="{9086EDE6-F9A5-487C-4F9A-B259161CF182}"/>
                </a:ext>
              </a:extLst>
            </p:cNvPr>
            <p:cNvSpPr/>
            <p:nvPr/>
          </p:nvSpPr>
          <p:spPr>
            <a:xfrm>
              <a:off x="2419346" y="342899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3" name="Sechseck 322">
              <a:extLst>
                <a:ext uri="{FF2B5EF4-FFF2-40B4-BE49-F238E27FC236}">
                  <a16:creationId xmlns:a16="http://schemas.microsoft.com/office/drawing/2014/main" id="{17A6F8A1-6E5C-374D-8C78-D23A6CA74825}"/>
                </a:ext>
              </a:extLst>
            </p:cNvPr>
            <p:cNvSpPr/>
            <p:nvPr/>
          </p:nvSpPr>
          <p:spPr>
            <a:xfrm>
              <a:off x="2419346" y="166242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4" name="Sechseck 323">
              <a:extLst>
                <a:ext uri="{FF2B5EF4-FFF2-40B4-BE49-F238E27FC236}">
                  <a16:creationId xmlns:a16="http://schemas.microsoft.com/office/drawing/2014/main" id="{7860CD27-69D5-44BA-0D72-D323A7056649}"/>
                </a:ext>
              </a:extLst>
            </p:cNvPr>
            <p:cNvSpPr/>
            <p:nvPr/>
          </p:nvSpPr>
          <p:spPr>
            <a:xfrm>
              <a:off x="2419346" y="77914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5" name="Sechseck 324">
              <a:extLst>
                <a:ext uri="{FF2B5EF4-FFF2-40B4-BE49-F238E27FC236}">
                  <a16:creationId xmlns:a16="http://schemas.microsoft.com/office/drawing/2014/main" id="{05A406D2-B512-3BFD-0C4C-465543EC1EF6}"/>
                </a:ext>
              </a:extLst>
            </p:cNvPr>
            <p:cNvSpPr/>
            <p:nvPr/>
          </p:nvSpPr>
          <p:spPr>
            <a:xfrm>
              <a:off x="2419345" y="-1041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6" name="Sechseck 325">
              <a:extLst>
                <a:ext uri="{FF2B5EF4-FFF2-40B4-BE49-F238E27FC236}">
                  <a16:creationId xmlns:a16="http://schemas.microsoft.com/office/drawing/2014/main" id="{5C9DF081-0253-305F-D921-F28BB91AC568}"/>
                </a:ext>
              </a:extLst>
            </p:cNvPr>
            <p:cNvSpPr/>
            <p:nvPr/>
          </p:nvSpPr>
          <p:spPr>
            <a:xfrm>
              <a:off x="2419346" y="519556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7" name="Sechseck 326">
              <a:extLst>
                <a:ext uri="{FF2B5EF4-FFF2-40B4-BE49-F238E27FC236}">
                  <a16:creationId xmlns:a16="http://schemas.microsoft.com/office/drawing/2014/main" id="{CC232982-BFAB-CB03-EBA1-232845BA0934}"/>
                </a:ext>
              </a:extLst>
            </p:cNvPr>
            <p:cNvSpPr/>
            <p:nvPr/>
          </p:nvSpPr>
          <p:spPr>
            <a:xfrm>
              <a:off x="2419346" y="607884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8" name="Sechseck 327">
              <a:extLst>
                <a:ext uri="{FF2B5EF4-FFF2-40B4-BE49-F238E27FC236}">
                  <a16:creationId xmlns:a16="http://schemas.microsoft.com/office/drawing/2014/main" id="{16EBC514-0816-3F94-882B-6B7F253C91A9}"/>
                </a:ext>
              </a:extLst>
            </p:cNvPr>
            <p:cNvSpPr/>
            <p:nvPr/>
          </p:nvSpPr>
          <p:spPr>
            <a:xfrm>
              <a:off x="2419346" y="431227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9" name="Sechseck 328">
              <a:extLst>
                <a:ext uri="{FF2B5EF4-FFF2-40B4-BE49-F238E27FC236}">
                  <a16:creationId xmlns:a16="http://schemas.microsoft.com/office/drawing/2014/main" id="{6FC3253E-2EB4-28D1-0912-E5EFA455C652}"/>
                </a:ext>
              </a:extLst>
            </p:cNvPr>
            <p:cNvSpPr/>
            <p:nvPr/>
          </p:nvSpPr>
          <p:spPr>
            <a:xfrm>
              <a:off x="-819156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0" name="Sechseck 329">
              <a:extLst>
                <a:ext uri="{FF2B5EF4-FFF2-40B4-BE49-F238E27FC236}">
                  <a16:creationId xmlns:a16="http://schemas.microsoft.com/office/drawing/2014/main" id="{96675A15-30AF-1AE8-9C0C-418B00D2717C}"/>
                </a:ext>
              </a:extLst>
            </p:cNvPr>
            <p:cNvSpPr/>
            <p:nvPr/>
          </p:nvSpPr>
          <p:spPr>
            <a:xfrm>
              <a:off x="-819156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1" name="Sechseck 330">
              <a:extLst>
                <a:ext uri="{FF2B5EF4-FFF2-40B4-BE49-F238E27FC236}">
                  <a16:creationId xmlns:a16="http://schemas.microsoft.com/office/drawing/2014/main" id="{CC31613B-7F54-4376-A198-690A3EA26128}"/>
                </a:ext>
              </a:extLst>
            </p:cNvPr>
            <p:cNvSpPr/>
            <p:nvPr/>
          </p:nvSpPr>
          <p:spPr>
            <a:xfrm>
              <a:off x="-819156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2" name="Sechseck 331">
              <a:extLst>
                <a:ext uri="{FF2B5EF4-FFF2-40B4-BE49-F238E27FC236}">
                  <a16:creationId xmlns:a16="http://schemas.microsoft.com/office/drawing/2014/main" id="{9821854C-F571-BE91-2D00-38C77865BA84}"/>
                </a:ext>
              </a:extLst>
            </p:cNvPr>
            <p:cNvSpPr/>
            <p:nvPr/>
          </p:nvSpPr>
          <p:spPr>
            <a:xfrm>
              <a:off x="-819156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3" name="Sechseck 332">
              <a:extLst>
                <a:ext uri="{FF2B5EF4-FFF2-40B4-BE49-F238E27FC236}">
                  <a16:creationId xmlns:a16="http://schemas.microsoft.com/office/drawing/2014/main" id="{BEC10101-7E26-8C0E-FCA2-63E78FA28C03}"/>
                </a:ext>
              </a:extLst>
            </p:cNvPr>
            <p:cNvSpPr/>
            <p:nvPr/>
          </p:nvSpPr>
          <p:spPr>
            <a:xfrm>
              <a:off x="-819157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4" name="Sechseck 333">
              <a:extLst>
                <a:ext uri="{FF2B5EF4-FFF2-40B4-BE49-F238E27FC236}">
                  <a16:creationId xmlns:a16="http://schemas.microsoft.com/office/drawing/2014/main" id="{3AA61514-55BF-A0F6-124A-86BFEA514EB3}"/>
                </a:ext>
              </a:extLst>
            </p:cNvPr>
            <p:cNvSpPr/>
            <p:nvPr/>
          </p:nvSpPr>
          <p:spPr>
            <a:xfrm>
              <a:off x="-819158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5" name="Sechseck 334">
              <a:extLst>
                <a:ext uri="{FF2B5EF4-FFF2-40B4-BE49-F238E27FC236}">
                  <a16:creationId xmlns:a16="http://schemas.microsoft.com/office/drawing/2014/main" id="{ED8A13A0-1978-0A59-D3BA-78C9D8247B32}"/>
                </a:ext>
              </a:extLst>
            </p:cNvPr>
            <p:cNvSpPr/>
            <p:nvPr/>
          </p:nvSpPr>
          <p:spPr>
            <a:xfrm>
              <a:off x="-819156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6" name="Sechseck 335">
              <a:extLst>
                <a:ext uri="{FF2B5EF4-FFF2-40B4-BE49-F238E27FC236}">
                  <a16:creationId xmlns:a16="http://schemas.microsoft.com/office/drawing/2014/main" id="{E7D79426-FD30-C9F0-1430-E5FA5506AA22}"/>
                </a:ext>
              </a:extLst>
            </p:cNvPr>
            <p:cNvSpPr/>
            <p:nvPr/>
          </p:nvSpPr>
          <p:spPr>
            <a:xfrm>
              <a:off x="-819156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7" name="Sechseck 336">
              <a:extLst>
                <a:ext uri="{FF2B5EF4-FFF2-40B4-BE49-F238E27FC236}">
                  <a16:creationId xmlns:a16="http://schemas.microsoft.com/office/drawing/2014/main" id="{67F05F66-E984-C58B-D8BB-35D77145DFE7}"/>
                </a:ext>
              </a:extLst>
            </p:cNvPr>
            <p:cNvSpPr/>
            <p:nvPr/>
          </p:nvSpPr>
          <p:spPr>
            <a:xfrm>
              <a:off x="-819156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8" name="Sechseck 337">
              <a:extLst>
                <a:ext uri="{FF2B5EF4-FFF2-40B4-BE49-F238E27FC236}">
                  <a16:creationId xmlns:a16="http://schemas.microsoft.com/office/drawing/2014/main" id="{D9D69FBA-6BD1-4514-E73D-FC559319B098}"/>
                </a:ext>
              </a:extLst>
            </p:cNvPr>
            <p:cNvSpPr/>
            <p:nvPr/>
          </p:nvSpPr>
          <p:spPr>
            <a:xfrm>
              <a:off x="-171456" y="254571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9" name="Sechseck 338">
              <a:extLst>
                <a:ext uri="{FF2B5EF4-FFF2-40B4-BE49-F238E27FC236}">
                  <a16:creationId xmlns:a16="http://schemas.microsoft.com/office/drawing/2014/main" id="{34862DFD-523A-F04B-D589-F0487F1A198B}"/>
                </a:ext>
              </a:extLst>
            </p:cNvPr>
            <p:cNvSpPr/>
            <p:nvPr/>
          </p:nvSpPr>
          <p:spPr>
            <a:xfrm>
              <a:off x="-171456" y="342899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0" name="Sechseck 339">
              <a:extLst>
                <a:ext uri="{FF2B5EF4-FFF2-40B4-BE49-F238E27FC236}">
                  <a16:creationId xmlns:a16="http://schemas.microsoft.com/office/drawing/2014/main" id="{B70B7652-B489-A89B-0FD6-11EDE3A0BB1F}"/>
                </a:ext>
              </a:extLst>
            </p:cNvPr>
            <p:cNvSpPr/>
            <p:nvPr/>
          </p:nvSpPr>
          <p:spPr>
            <a:xfrm>
              <a:off x="-171456" y="166242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1" name="Sechseck 340">
              <a:extLst>
                <a:ext uri="{FF2B5EF4-FFF2-40B4-BE49-F238E27FC236}">
                  <a16:creationId xmlns:a16="http://schemas.microsoft.com/office/drawing/2014/main" id="{3E8186F7-6256-09F3-9486-9D1B54F0B699}"/>
                </a:ext>
              </a:extLst>
            </p:cNvPr>
            <p:cNvSpPr/>
            <p:nvPr/>
          </p:nvSpPr>
          <p:spPr>
            <a:xfrm>
              <a:off x="-171456" y="77914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2" name="Sechseck 341">
              <a:extLst>
                <a:ext uri="{FF2B5EF4-FFF2-40B4-BE49-F238E27FC236}">
                  <a16:creationId xmlns:a16="http://schemas.microsoft.com/office/drawing/2014/main" id="{246CB080-AA72-9EA9-2567-CB74BC629FDA}"/>
                </a:ext>
              </a:extLst>
            </p:cNvPr>
            <p:cNvSpPr/>
            <p:nvPr/>
          </p:nvSpPr>
          <p:spPr>
            <a:xfrm>
              <a:off x="-171457" y="-1041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3" name="Sechseck 342">
              <a:extLst>
                <a:ext uri="{FF2B5EF4-FFF2-40B4-BE49-F238E27FC236}">
                  <a16:creationId xmlns:a16="http://schemas.microsoft.com/office/drawing/2014/main" id="{B3FE2931-2BE0-77C4-2E3A-474EA1E7641D}"/>
                </a:ext>
              </a:extLst>
            </p:cNvPr>
            <p:cNvSpPr/>
            <p:nvPr/>
          </p:nvSpPr>
          <p:spPr>
            <a:xfrm>
              <a:off x="-171456" y="519556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4" name="Sechseck 343">
              <a:extLst>
                <a:ext uri="{FF2B5EF4-FFF2-40B4-BE49-F238E27FC236}">
                  <a16:creationId xmlns:a16="http://schemas.microsoft.com/office/drawing/2014/main" id="{6D6B4D13-CC4B-ED22-70ED-45BD035C03DF}"/>
                </a:ext>
              </a:extLst>
            </p:cNvPr>
            <p:cNvSpPr/>
            <p:nvPr/>
          </p:nvSpPr>
          <p:spPr>
            <a:xfrm>
              <a:off x="-171456" y="607884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5" name="Sechseck 344">
              <a:extLst>
                <a:ext uri="{FF2B5EF4-FFF2-40B4-BE49-F238E27FC236}">
                  <a16:creationId xmlns:a16="http://schemas.microsoft.com/office/drawing/2014/main" id="{830B55D3-38FF-2481-A0D4-E0546974A853}"/>
                </a:ext>
              </a:extLst>
            </p:cNvPr>
            <p:cNvSpPr/>
            <p:nvPr/>
          </p:nvSpPr>
          <p:spPr>
            <a:xfrm>
              <a:off x="-171456" y="431227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643809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Person, Kleidung, Flasche, Menschen enthält.&#10;&#10;Automatisch generierte Beschreibung">
            <a:extLst>
              <a:ext uri="{FF2B5EF4-FFF2-40B4-BE49-F238E27FC236}">
                <a16:creationId xmlns:a16="http://schemas.microsoft.com/office/drawing/2014/main" id="{3015F109-93FD-F82F-384E-F09ECD0DF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0990" y="-745064"/>
            <a:ext cx="12947647" cy="8631764"/>
          </a:xfrm>
          <a:prstGeom prst="rect">
            <a:avLst/>
          </a:prstGeo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100F80D1-A2AF-FCF5-CA13-915D6D326B63}"/>
              </a:ext>
            </a:extLst>
          </p:cNvPr>
          <p:cNvGrpSpPr/>
          <p:nvPr/>
        </p:nvGrpSpPr>
        <p:grpSpPr>
          <a:xfrm>
            <a:off x="-5943600" y="-3295650"/>
            <a:ext cx="24136350" cy="14763750"/>
            <a:chOff x="-819158" y="-545779"/>
            <a:chExt cx="13830305" cy="7949552"/>
          </a:xfrm>
        </p:grpSpPr>
        <p:sp>
          <p:nvSpPr>
            <p:cNvPr id="143" name="Sechseck 142"/>
            <p:cNvSpPr/>
            <p:nvPr/>
          </p:nvSpPr>
          <p:spPr>
            <a:xfrm>
              <a:off x="5656262" y="298735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7" name="Sechseck 166">
              <a:extLst>
                <a:ext uri="{FF2B5EF4-FFF2-40B4-BE49-F238E27FC236}">
                  <a16:creationId xmlns:a16="http://schemas.microsoft.com/office/drawing/2014/main" id="{F2FEB57B-A6E4-C47A-3B26-466896638541}"/>
                </a:ext>
              </a:extLst>
            </p:cNvPr>
            <p:cNvSpPr/>
            <p:nvPr/>
          </p:nvSpPr>
          <p:spPr>
            <a:xfrm>
              <a:off x="5656262" y="387064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8" name="Sechseck 167">
              <a:extLst>
                <a:ext uri="{FF2B5EF4-FFF2-40B4-BE49-F238E27FC236}">
                  <a16:creationId xmlns:a16="http://schemas.microsoft.com/office/drawing/2014/main" id="{783E3018-946D-7F34-A702-AB2D1E7EB1B0}"/>
                </a:ext>
              </a:extLst>
            </p:cNvPr>
            <p:cNvSpPr/>
            <p:nvPr/>
          </p:nvSpPr>
          <p:spPr>
            <a:xfrm>
              <a:off x="5656262" y="210407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9" name="Sechseck 168">
              <a:extLst>
                <a:ext uri="{FF2B5EF4-FFF2-40B4-BE49-F238E27FC236}">
                  <a16:creationId xmlns:a16="http://schemas.microsoft.com/office/drawing/2014/main" id="{5B6BE1F9-5265-F7AB-8CD5-F55FA6BC973B}"/>
                </a:ext>
              </a:extLst>
            </p:cNvPr>
            <p:cNvSpPr/>
            <p:nvPr/>
          </p:nvSpPr>
          <p:spPr>
            <a:xfrm>
              <a:off x="5656262" y="122079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0" name="Sechseck 169">
              <a:extLst>
                <a:ext uri="{FF2B5EF4-FFF2-40B4-BE49-F238E27FC236}">
                  <a16:creationId xmlns:a16="http://schemas.microsoft.com/office/drawing/2014/main" id="{A3931273-D7D1-37B3-A3B5-61D7F7107C5E}"/>
                </a:ext>
              </a:extLst>
            </p:cNvPr>
            <p:cNvSpPr/>
            <p:nvPr/>
          </p:nvSpPr>
          <p:spPr>
            <a:xfrm>
              <a:off x="5656261" y="33750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1" name="Sechseck 170">
              <a:extLst>
                <a:ext uri="{FF2B5EF4-FFF2-40B4-BE49-F238E27FC236}">
                  <a16:creationId xmlns:a16="http://schemas.microsoft.com/office/drawing/2014/main" id="{4B15D718-FECD-5F68-F55B-389010F9891B}"/>
                </a:ext>
              </a:extLst>
            </p:cNvPr>
            <p:cNvSpPr/>
            <p:nvPr/>
          </p:nvSpPr>
          <p:spPr>
            <a:xfrm>
              <a:off x="5656260" y="-54577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2" name="Sechseck 171">
              <a:extLst>
                <a:ext uri="{FF2B5EF4-FFF2-40B4-BE49-F238E27FC236}">
                  <a16:creationId xmlns:a16="http://schemas.microsoft.com/office/drawing/2014/main" id="{BEA319E4-C5DF-5A2F-B12D-3BDBC574C460}"/>
                </a:ext>
              </a:extLst>
            </p:cNvPr>
            <p:cNvSpPr/>
            <p:nvPr/>
          </p:nvSpPr>
          <p:spPr>
            <a:xfrm>
              <a:off x="5656262" y="56372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3" name="Sechseck 172">
              <a:extLst>
                <a:ext uri="{FF2B5EF4-FFF2-40B4-BE49-F238E27FC236}">
                  <a16:creationId xmlns:a16="http://schemas.microsoft.com/office/drawing/2014/main" id="{F0C51DBA-BB24-65D3-A4D2-30D02A3AF241}"/>
                </a:ext>
              </a:extLst>
            </p:cNvPr>
            <p:cNvSpPr/>
            <p:nvPr/>
          </p:nvSpPr>
          <p:spPr>
            <a:xfrm>
              <a:off x="5656262" y="652049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4" name="Sechseck 173">
              <a:extLst>
                <a:ext uri="{FF2B5EF4-FFF2-40B4-BE49-F238E27FC236}">
                  <a16:creationId xmlns:a16="http://schemas.microsoft.com/office/drawing/2014/main" id="{E9DB00F8-9902-CDCC-C926-75751DC9F131}"/>
                </a:ext>
              </a:extLst>
            </p:cNvPr>
            <p:cNvSpPr/>
            <p:nvPr/>
          </p:nvSpPr>
          <p:spPr>
            <a:xfrm>
              <a:off x="5656262" y="475392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5" name="Sechseck 174">
              <a:extLst>
                <a:ext uri="{FF2B5EF4-FFF2-40B4-BE49-F238E27FC236}">
                  <a16:creationId xmlns:a16="http://schemas.microsoft.com/office/drawing/2014/main" id="{BFA7E69C-9A22-5A00-2E16-5285B60F5956}"/>
                </a:ext>
              </a:extLst>
            </p:cNvPr>
            <p:cNvSpPr/>
            <p:nvPr/>
          </p:nvSpPr>
          <p:spPr>
            <a:xfrm>
              <a:off x="6303962" y="254571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6" name="Sechseck 175">
              <a:extLst>
                <a:ext uri="{FF2B5EF4-FFF2-40B4-BE49-F238E27FC236}">
                  <a16:creationId xmlns:a16="http://schemas.microsoft.com/office/drawing/2014/main" id="{3C4316F7-4EDA-8EE1-4B83-152519F3E1AC}"/>
                </a:ext>
              </a:extLst>
            </p:cNvPr>
            <p:cNvSpPr/>
            <p:nvPr/>
          </p:nvSpPr>
          <p:spPr>
            <a:xfrm>
              <a:off x="6303962" y="342899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7" name="Sechseck 176">
              <a:extLst>
                <a:ext uri="{FF2B5EF4-FFF2-40B4-BE49-F238E27FC236}">
                  <a16:creationId xmlns:a16="http://schemas.microsoft.com/office/drawing/2014/main" id="{20A4FF1F-A128-35F9-C9C6-EF5D24DA23D3}"/>
                </a:ext>
              </a:extLst>
            </p:cNvPr>
            <p:cNvSpPr/>
            <p:nvPr/>
          </p:nvSpPr>
          <p:spPr>
            <a:xfrm>
              <a:off x="6303962" y="166243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8" name="Sechseck 177">
              <a:extLst>
                <a:ext uri="{FF2B5EF4-FFF2-40B4-BE49-F238E27FC236}">
                  <a16:creationId xmlns:a16="http://schemas.microsoft.com/office/drawing/2014/main" id="{6BC727D5-F4AA-E41C-901E-89AF7BFDA7EF}"/>
                </a:ext>
              </a:extLst>
            </p:cNvPr>
            <p:cNvSpPr/>
            <p:nvPr/>
          </p:nvSpPr>
          <p:spPr>
            <a:xfrm>
              <a:off x="6303962" y="77915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9" name="Sechseck 178">
              <a:extLst>
                <a:ext uri="{FF2B5EF4-FFF2-40B4-BE49-F238E27FC236}">
                  <a16:creationId xmlns:a16="http://schemas.microsoft.com/office/drawing/2014/main" id="{B0DF63BB-133C-A964-339B-84FA6320A9F0}"/>
                </a:ext>
              </a:extLst>
            </p:cNvPr>
            <p:cNvSpPr/>
            <p:nvPr/>
          </p:nvSpPr>
          <p:spPr>
            <a:xfrm>
              <a:off x="6303961" y="-10413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1" name="Sechseck 180">
              <a:extLst>
                <a:ext uri="{FF2B5EF4-FFF2-40B4-BE49-F238E27FC236}">
                  <a16:creationId xmlns:a16="http://schemas.microsoft.com/office/drawing/2014/main" id="{0401A66E-0C08-2055-30E6-49DB28171AFE}"/>
                </a:ext>
              </a:extLst>
            </p:cNvPr>
            <p:cNvSpPr/>
            <p:nvPr/>
          </p:nvSpPr>
          <p:spPr>
            <a:xfrm>
              <a:off x="6303962" y="519556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2" name="Sechseck 181">
              <a:extLst>
                <a:ext uri="{FF2B5EF4-FFF2-40B4-BE49-F238E27FC236}">
                  <a16:creationId xmlns:a16="http://schemas.microsoft.com/office/drawing/2014/main" id="{C8DB283B-C6FA-9260-3874-699547BD81D2}"/>
                </a:ext>
              </a:extLst>
            </p:cNvPr>
            <p:cNvSpPr/>
            <p:nvPr/>
          </p:nvSpPr>
          <p:spPr>
            <a:xfrm>
              <a:off x="6303962" y="607884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3" name="Sechseck 182">
              <a:extLst>
                <a:ext uri="{FF2B5EF4-FFF2-40B4-BE49-F238E27FC236}">
                  <a16:creationId xmlns:a16="http://schemas.microsoft.com/office/drawing/2014/main" id="{94F37198-1D8B-85C3-C955-1CAE036450E7}"/>
                </a:ext>
              </a:extLst>
            </p:cNvPr>
            <p:cNvSpPr/>
            <p:nvPr/>
          </p:nvSpPr>
          <p:spPr>
            <a:xfrm>
              <a:off x="6303962" y="431228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4" name="Sechseck 183">
              <a:extLst>
                <a:ext uri="{FF2B5EF4-FFF2-40B4-BE49-F238E27FC236}">
                  <a16:creationId xmlns:a16="http://schemas.microsoft.com/office/drawing/2014/main" id="{B09A9AEF-D400-A459-4D0F-448A1D390544}"/>
                </a:ext>
              </a:extLst>
            </p:cNvPr>
            <p:cNvSpPr/>
            <p:nvPr/>
          </p:nvSpPr>
          <p:spPr>
            <a:xfrm>
              <a:off x="6951661" y="298735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5" name="Sechseck 184">
              <a:extLst>
                <a:ext uri="{FF2B5EF4-FFF2-40B4-BE49-F238E27FC236}">
                  <a16:creationId xmlns:a16="http://schemas.microsoft.com/office/drawing/2014/main" id="{31A9B124-1314-D652-B93C-278C2760C240}"/>
                </a:ext>
              </a:extLst>
            </p:cNvPr>
            <p:cNvSpPr/>
            <p:nvPr/>
          </p:nvSpPr>
          <p:spPr>
            <a:xfrm>
              <a:off x="6951661" y="387064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6" name="Sechseck 185">
              <a:extLst>
                <a:ext uri="{FF2B5EF4-FFF2-40B4-BE49-F238E27FC236}">
                  <a16:creationId xmlns:a16="http://schemas.microsoft.com/office/drawing/2014/main" id="{21A6A763-4D2A-39A5-CEC1-307572D8E2A6}"/>
                </a:ext>
              </a:extLst>
            </p:cNvPr>
            <p:cNvSpPr/>
            <p:nvPr/>
          </p:nvSpPr>
          <p:spPr>
            <a:xfrm>
              <a:off x="6951661" y="210407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7" name="Sechseck 186">
              <a:extLst>
                <a:ext uri="{FF2B5EF4-FFF2-40B4-BE49-F238E27FC236}">
                  <a16:creationId xmlns:a16="http://schemas.microsoft.com/office/drawing/2014/main" id="{51BFD9ED-B262-B27A-D816-182C31B26CD4}"/>
                </a:ext>
              </a:extLst>
            </p:cNvPr>
            <p:cNvSpPr/>
            <p:nvPr/>
          </p:nvSpPr>
          <p:spPr>
            <a:xfrm>
              <a:off x="6951661" y="122079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8" name="Sechseck 187">
              <a:extLst>
                <a:ext uri="{FF2B5EF4-FFF2-40B4-BE49-F238E27FC236}">
                  <a16:creationId xmlns:a16="http://schemas.microsoft.com/office/drawing/2014/main" id="{57613BE4-F9D5-7D29-52DF-D16DEEA22792}"/>
                </a:ext>
              </a:extLst>
            </p:cNvPr>
            <p:cNvSpPr/>
            <p:nvPr/>
          </p:nvSpPr>
          <p:spPr>
            <a:xfrm>
              <a:off x="6951660" y="33750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9" name="Sechseck 188">
              <a:extLst>
                <a:ext uri="{FF2B5EF4-FFF2-40B4-BE49-F238E27FC236}">
                  <a16:creationId xmlns:a16="http://schemas.microsoft.com/office/drawing/2014/main" id="{6880AAE1-41CA-76B5-6703-0311DE81577A}"/>
                </a:ext>
              </a:extLst>
            </p:cNvPr>
            <p:cNvSpPr/>
            <p:nvPr/>
          </p:nvSpPr>
          <p:spPr>
            <a:xfrm>
              <a:off x="6951659" y="-54577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0" name="Sechseck 189">
              <a:extLst>
                <a:ext uri="{FF2B5EF4-FFF2-40B4-BE49-F238E27FC236}">
                  <a16:creationId xmlns:a16="http://schemas.microsoft.com/office/drawing/2014/main" id="{0A403097-F6BC-450F-6EBE-37EFA3F92282}"/>
                </a:ext>
              </a:extLst>
            </p:cNvPr>
            <p:cNvSpPr/>
            <p:nvPr/>
          </p:nvSpPr>
          <p:spPr>
            <a:xfrm>
              <a:off x="6951661" y="56372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1" name="Sechseck 190">
              <a:extLst>
                <a:ext uri="{FF2B5EF4-FFF2-40B4-BE49-F238E27FC236}">
                  <a16:creationId xmlns:a16="http://schemas.microsoft.com/office/drawing/2014/main" id="{906BC755-0C47-23D2-4A31-789F8018FA2F}"/>
                </a:ext>
              </a:extLst>
            </p:cNvPr>
            <p:cNvSpPr/>
            <p:nvPr/>
          </p:nvSpPr>
          <p:spPr>
            <a:xfrm>
              <a:off x="6951661" y="65204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2" name="Sechseck 191">
              <a:extLst>
                <a:ext uri="{FF2B5EF4-FFF2-40B4-BE49-F238E27FC236}">
                  <a16:creationId xmlns:a16="http://schemas.microsoft.com/office/drawing/2014/main" id="{49DFEE7F-3D49-2D6A-5083-88FA92365536}"/>
                </a:ext>
              </a:extLst>
            </p:cNvPr>
            <p:cNvSpPr/>
            <p:nvPr/>
          </p:nvSpPr>
          <p:spPr>
            <a:xfrm>
              <a:off x="6951661" y="475392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3" name="Sechseck 192">
              <a:extLst>
                <a:ext uri="{FF2B5EF4-FFF2-40B4-BE49-F238E27FC236}">
                  <a16:creationId xmlns:a16="http://schemas.microsoft.com/office/drawing/2014/main" id="{1DD7D9B9-0EB8-A1A8-1A4F-A5373091747C}"/>
                </a:ext>
              </a:extLst>
            </p:cNvPr>
            <p:cNvSpPr/>
            <p:nvPr/>
          </p:nvSpPr>
          <p:spPr>
            <a:xfrm>
              <a:off x="7599361" y="254571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4" name="Sechseck 193">
              <a:extLst>
                <a:ext uri="{FF2B5EF4-FFF2-40B4-BE49-F238E27FC236}">
                  <a16:creationId xmlns:a16="http://schemas.microsoft.com/office/drawing/2014/main" id="{15879E7B-8D9A-F75F-ECB4-F33D2AC47C60}"/>
                </a:ext>
              </a:extLst>
            </p:cNvPr>
            <p:cNvSpPr/>
            <p:nvPr/>
          </p:nvSpPr>
          <p:spPr>
            <a:xfrm>
              <a:off x="7599361" y="342899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5" name="Sechseck 194">
              <a:extLst>
                <a:ext uri="{FF2B5EF4-FFF2-40B4-BE49-F238E27FC236}">
                  <a16:creationId xmlns:a16="http://schemas.microsoft.com/office/drawing/2014/main" id="{B15CE855-EEDC-90A5-1F03-77667CCF627A}"/>
                </a:ext>
              </a:extLst>
            </p:cNvPr>
            <p:cNvSpPr/>
            <p:nvPr/>
          </p:nvSpPr>
          <p:spPr>
            <a:xfrm>
              <a:off x="7599361" y="166243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6" name="Sechseck 195">
              <a:extLst>
                <a:ext uri="{FF2B5EF4-FFF2-40B4-BE49-F238E27FC236}">
                  <a16:creationId xmlns:a16="http://schemas.microsoft.com/office/drawing/2014/main" id="{AA4307A7-5D01-49BA-D319-56D66D306F7A}"/>
                </a:ext>
              </a:extLst>
            </p:cNvPr>
            <p:cNvSpPr/>
            <p:nvPr/>
          </p:nvSpPr>
          <p:spPr>
            <a:xfrm>
              <a:off x="7599361" y="77914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7" name="Sechseck 196">
              <a:extLst>
                <a:ext uri="{FF2B5EF4-FFF2-40B4-BE49-F238E27FC236}">
                  <a16:creationId xmlns:a16="http://schemas.microsoft.com/office/drawing/2014/main" id="{C0EC518D-8AE7-71A5-B2AF-5C02D03A30FB}"/>
                </a:ext>
              </a:extLst>
            </p:cNvPr>
            <p:cNvSpPr/>
            <p:nvPr/>
          </p:nvSpPr>
          <p:spPr>
            <a:xfrm>
              <a:off x="7599360" y="-10413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8" name="Sechseck 197">
              <a:extLst>
                <a:ext uri="{FF2B5EF4-FFF2-40B4-BE49-F238E27FC236}">
                  <a16:creationId xmlns:a16="http://schemas.microsoft.com/office/drawing/2014/main" id="{33146D5D-78B4-E94A-D60A-8F0C5CDD88DA}"/>
                </a:ext>
              </a:extLst>
            </p:cNvPr>
            <p:cNvSpPr/>
            <p:nvPr/>
          </p:nvSpPr>
          <p:spPr>
            <a:xfrm>
              <a:off x="7599361" y="519556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9" name="Sechseck 198">
              <a:extLst>
                <a:ext uri="{FF2B5EF4-FFF2-40B4-BE49-F238E27FC236}">
                  <a16:creationId xmlns:a16="http://schemas.microsoft.com/office/drawing/2014/main" id="{9ED1BD72-713F-5DF9-AA16-58795DE1C0BC}"/>
                </a:ext>
              </a:extLst>
            </p:cNvPr>
            <p:cNvSpPr/>
            <p:nvPr/>
          </p:nvSpPr>
          <p:spPr>
            <a:xfrm>
              <a:off x="7599361" y="60788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0" name="Sechseck 199">
              <a:extLst>
                <a:ext uri="{FF2B5EF4-FFF2-40B4-BE49-F238E27FC236}">
                  <a16:creationId xmlns:a16="http://schemas.microsoft.com/office/drawing/2014/main" id="{A90D6082-564C-256E-66A1-F75E998BCF04}"/>
                </a:ext>
              </a:extLst>
            </p:cNvPr>
            <p:cNvSpPr/>
            <p:nvPr/>
          </p:nvSpPr>
          <p:spPr>
            <a:xfrm>
              <a:off x="7599361" y="431228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1" name="Sechseck 200">
              <a:extLst>
                <a:ext uri="{FF2B5EF4-FFF2-40B4-BE49-F238E27FC236}">
                  <a16:creationId xmlns:a16="http://schemas.microsoft.com/office/drawing/2014/main" id="{6E19AD43-EECB-E1CB-7E36-1296BADE3A09}"/>
                </a:ext>
              </a:extLst>
            </p:cNvPr>
            <p:cNvSpPr/>
            <p:nvPr/>
          </p:nvSpPr>
          <p:spPr>
            <a:xfrm>
              <a:off x="3067048" y="298735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2" name="Sechseck 201">
              <a:extLst>
                <a:ext uri="{FF2B5EF4-FFF2-40B4-BE49-F238E27FC236}">
                  <a16:creationId xmlns:a16="http://schemas.microsoft.com/office/drawing/2014/main" id="{009B9521-880A-FB6F-3F49-6B27F734AF0B}"/>
                </a:ext>
              </a:extLst>
            </p:cNvPr>
            <p:cNvSpPr/>
            <p:nvPr/>
          </p:nvSpPr>
          <p:spPr>
            <a:xfrm>
              <a:off x="3067048" y="387064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3" name="Sechseck 202">
              <a:extLst>
                <a:ext uri="{FF2B5EF4-FFF2-40B4-BE49-F238E27FC236}">
                  <a16:creationId xmlns:a16="http://schemas.microsoft.com/office/drawing/2014/main" id="{21B4547D-44DE-1568-8F4F-A76E860E1127}"/>
                </a:ext>
              </a:extLst>
            </p:cNvPr>
            <p:cNvSpPr/>
            <p:nvPr/>
          </p:nvSpPr>
          <p:spPr>
            <a:xfrm>
              <a:off x="3067048" y="210407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4" name="Sechseck 203">
              <a:extLst>
                <a:ext uri="{FF2B5EF4-FFF2-40B4-BE49-F238E27FC236}">
                  <a16:creationId xmlns:a16="http://schemas.microsoft.com/office/drawing/2014/main" id="{70F02ABB-FF0E-E544-56B0-92DEC1D566BB}"/>
                </a:ext>
              </a:extLst>
            </p:cNvPr>
            <p:cNvSpPr/>
            <p:nvPr/>
          </p:nvSpPr>
          <p:spPr>
            <a:xfrm>
              <a:off x="3067048" y="122079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5" name="Sechseck 204">
              <a:extLst>
                <a:ext uri="{FF2B5EF4-FFF2-40B4-BE49-F238E27FC236}">
                  <a16:creationId xmlns:a16="http://schemas.microsoft.com/office/drawing/2014/main" id="{DEFDC681-35AD-9E90-5C07-1EC9FA3E0C98}"/>
                </a:ext>
              </a:extLst>
            </p:cNvPr>
            <p:cNvSpPr/>
            <p:nvPr/>
          </p:nvSpPr>
          <p:spPr>
            <a:xfrm>
              <a:off x="3067047" y="33750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6" name="Sechseck 205">
              <a:extLst>
                <a:ext uri="{FF2B5EF4-FFF2-40B4-BE49-F238E27FC236}">
                  <a16:creationId xmlns:a16="http://schemas.microsoft.com/office/drawing/2014/main" id="{640389F7-5F80-D07E-7967-8192BAB60644}"/>
                </a:ext>
              </a:extLst>
            </p:cNvPr>
            <p:cNvSpPr/>
            <p:nvPr/>
          </p:nvSpPr>
          <p:spPr>
            <a:xfrm>
              <a:off x="3067046" y="-54577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7" name="Sechseck 206">
              <a:extLst>
                <a:ext uri="{FF2B5EF4-FFF2-40B4-BE49-F238E27FC236}">
                  <a16:creationId xmlns:a16="http://schemas.microsoft.com/office/drawing/2014/main" id="{90B40A7C-09B5-6EBE-B27F-4631ECB30FEA}"/>
                </a:ext>
              </a:extLst>
            </p:cNvPr>
            <p:cNvSpPr/>
            <p:nvPr/>
          </p:nvSpPr>
          <p:spPr>
            <a:xfrm>
              <a:off x="3067048" y="56372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8" name="Sechseck 207">
              <a:extLst>
                <a:ext uri="{FF2B5EF4-FFF2-40B4-BE49-F238E27FC236}">
                  <a16:creationId xmlns:a16="http://schemas.microsoft.com/office/drawing/2014/main" id="{F3BD6B07-572E-BD70-09CE-9490264A3CA9}"/>
                </a:ext>
              </a:extLst>
            </p:cNvPr>
            <p:cNvSpPr/>
            <p:nvPr/>
          </p:nvSpPr>
          <p:spPr>
            <a:xfrm>
              <a:off x="3067048" y="65204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9" name="Sechseck 208">
              <a:extLst>
                <a:ext uri="{FF2B5EF4-FFF2-40B4-BE49-F238E27FC236}">
                  <a16:creationId xmlns:a16="http://schemas.microsoft.com/office/drawing/2014/main" id="{CF49DC27-948A-4C00-EBCC-7B6CFD659F2A}"/>
                </a:ext>
              </a:extLst>
            </p:cNvPr>
            <p:cNvSpPr/>
            <p:nvPr/>
          </p:nvSpPr>
          <p:spPr>
            <a:xfrm>
              <a:off x="3067048" y="475392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0" name="Sechseck 209">
              <a:extLst>
                <a:ext uri="{FF2B5EF4-FFF2-40B4-BE49-F238E27FC236}">
                  <a16:creationId xmlns:a16="http://schemas.microsoft.com/office/drawing/2014/main" id="{4BABE055-265A-2851-74E0-14ED7417D1E0}"/>
                </a:ext>
              </a:extLst>
            </p:cNvPr>
            <p:cNvSpPr/>
            <p:nvPr/>
          </p:nvSpPr>
          <p:spPr>
            <a:xfrm>
              <a:off x="3714748" y="254571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1" name="Sechseck 210">
              <a:extLst>
                <a:ext uri="{FF2B5EF4-FFF2-40B4-BE49-F238E27FC236}">
                  <a16:creationId xmlns:a16="http://schemas.microsoft.com/office/drawing/2014/main" id="{A1C0A5CD-FFB8-35A8-98A6-97E6D4D0C2BA}"/>
                </a:ext>
              </a:extLst>
            </p:cNvPr>
            <p:cNvSpPr/>
            <p:nvPr/>
          </p:nvSpPr>
          <p:spPr>
            <a:xfrm>
              <a:off x="3714748" y="342899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2" name="Sechseck 211">
              <a:extLst>
                <a:ext uri="{FF2B5EF4-FFF2-40B4-BE49-F238E27FC236}">
                  <a16:creationId xmlns:a16="http://schemas.microsoft.com/office/drawing/2014/main" id="{DEBC170A-41C7-43A0-346B-37292626AD1E}"/>
                </a:ext>
              </a:extLst>
            </p:cNvPr>
            <p:cNvSpPr/>
            <p:nvPr/>
          </p:nvSpPr>
          <p:spPr>
            <a:xfrm>
              <a:off x="3714748" y="166243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3" name="Sechseck 212">
              <a:extLst>
                <a:ext uri="{FF2B5EF4-FFF2-40B4-BE49-F238E27FC236}">
                  <a16:creationId xmlns:a16="http://schemas.microsoft.com/office/drawing/2014/main" id="{EDB1FD91-D544-CB30-6819-D2DADDB7C81B}"/>
                </a:ext>
              </a:extLst>
            </p:cNvPr>
            <p:cNvSpPr/>
            <p:nvPr/>
          </p:nvSpPr>
          <p:spPr>
            <a:xfrm>
              <a:off x="3714748" y="77914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4" name="Sechseck 213">
              <a:extLst>
                <a:ext uri="{FF2B5EF4-FFF2-40B4-BE49-F238E27FC236}">
                  <a16:creationId xmlns:a16="http://schemas.microsoft.com/office/drawing/2014/main" id="{A0130838-D499-47FF-C96E-D866E35786E5}"/>
                </a:ext>
              </a:extLst>
            </p:cNvPr>
            <p:cNvSpPr/>
            <p:nvPr/>
          </p:nvSpPr>
          <p:spPr>
            <a:xfrm>
              <a:off x="3714747" y="-10413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5" name="Sechseck 214">
              <a:extLst>
                <a:ext uri="{FF2B5EF4-FFF2-40B4-BE49-F238E27FC236}">
                  <a16:creationId xmlns:a16="http://schemas.microsoft.com/office/drawing/2014/main" id="{416F0816-3F39-FFAA-A4DD-33E17717484F}"/>
                </a:ext>
              </a:extLst>
            </p:cNvPr>
            <p:cNvSpPr/>
            <p:nvPr/>
          </p:nvSpPr>
          <p:spPr>
            <a:xfrm>
              <a:off x="3714748" y="519556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6" name="Sechseck 215">
              <a:extLst>
                <a:ext uri="{FF2B5EF4-FFF2-40B4-BE49-F238E27FC236}">
                  <a16:creationId xmlns:a16="http://schemas.microsoft.com/office/drawing/2014/main" id="{A039CF25-23B5-3307-AAE0-50D1213DAA8D}"/>
                </a:ext>
              </a:extLst>
            </p:cNvPr>
            <p:cNvSpPr/>
            <p:nvPr/>
          </p:nvSpPr>
          <p:spPr>
            <a:xfrm>
              <a:off x="3714748" y="60788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7" name="Sechseck 216">
              <a:extLst>
                <a:ext uri="{FF2B5EF4-FFF2-40B4-BE49-F238E27FC236}">
                  <a16:creationId xmlns:a16="http://schemas.microsoft.com/office/drawing/2014/main" id="{8CF6F795-01D1-0918-9148-E9F01BFA07E9}"/>
                </a:ext>
              </a:extLst>
            </p:cNvPr>
            <p:cNvSpPr/>
            <p:nvPr/>
          </p:nvSpPr>
          <p:spPr>
            <a:xfrm>
              <a:off x="3714748" y="431228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8" name="Sechseck 217">
              <a:extLst>
                <a:ext uri="{FF2B5EF4-FFF2-40B4-BE49-F238E27FC236}">
                  <a16:creationId xmlns:a16="http://schemas.microsoft.com/office/drawing/2014/main" id="{E930CB23-626E-33BA-870B-6101CC31A310}"/>
                </a:ext>
              </a:extLst>
            </p:cNvPr>
            <p:cNvSpPr/>
            <p:nvPr/>
          </p:nvSpPr>
          <p:spPr>
            <a:xfrm>
              <a:off x="4362447" y="298735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9" name="Sechseck 218">
              <a:extLst>
                <a:ext uri="{FF2B5EF4-FFF2-40B4-BE49-F238E27FC236}">
                  <a16:creationId xmlns:a16="http://schemas.microsoft.com/office/drawing/2014/main" id="{DFBB6412-1F4D-F576-45B8-D79D2EEB952B}"/>
                </a:ext>
              </a:extLst>
            </p:cNvPr>
            <p:cNvSpPr/>
            <p:nvPr/>
          </p:nvSpPr>
          <p:spPr>
            <a:xfrm>
              <a:off x="4362447" y="387063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0" name="Sechseck 219">
              <a:extLst>
                <a:ext uri="{FF2B5EF4-FFF2-40B4-BE49-F238E27FC236}">
                  <a16:creationId xmlns:a16="http://schemas.microsoft.com/office/drawing/2014/main" id="{3815D91C-A64F-263F-3975-582BE11BBEA8}"/>
                </a:ext>
              </a:extLst>
            </p:cNvPr>
            <p:cNvSpPr/>
            <p:nvPr/>
          </p:nvSpPr>
          <p:spPr>
            <a:xfrm>
              <a:off x="4362447" y="210407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1" name="Sechseck 220">
              <a:extLst>
                <a:ext uri="{FF2B5EF4-FFF2-40B4-BE49-F238E27FC236}">
                  <a16:creationId xmlns:a16="http://schemas.microsoft.com/office/drawing/2014/main" id="{8492AC88-61DE-7CB9-DB0A-AC3788A18B78}"/>
                </a:ext>
              </a:extLst>
            </p:cNvPr>
            <p:cNvSpPr/>
            <p:nvPr/>
          </p:nvSpPr>
          <p:spPr>
            <a:xfrm>
              <a:off x="4362447" y="122079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2" name="Sechseck 221">
              <a:extLst>
                <a:ext uri="{FF2B5EF4-FFF2-40B4-BE49-F238E27FC236}">
                  <a16:creationId xmlns:a16="http://schemas.microsoft.com/office/drawing/2014/main" id="{0A2DFC93-3A9C-7379-776F-CD7F0EA5292C}"/>
                </a:ext>
              </a:extLst>
            </p:cNvPr>
            <p:cNvSpPr/>
            <p:nvPr/>
          </p:nvSpPr>
          <p:spPr>
            <a:xfrm>
              <a:off x="4362446" y="3375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3" name="Sechseck 222">
              <a:extLst>
                <a:ext uri="{FF2B5EF4-FFF2-40B4-BE49-F238E27FC236}">
                  <a16:creationId xmlns:a16="http://schemas.microsoft.com/office/drawing/2014/main" id="{4C9B2203-03D5-939F-7964-88E55C074480}"/>
                </a:ext>
              </a:extLst>
            </p:cNvPr>
            <p:cNvSpPr/>
            <p:nvPr/>
          </p:nvSpPr>
          <p:spPr>
            <a:xfrm>
              <a:off x="4362445" y="-54577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4" name="Sechseck 223">
              <a:extLst>
                <a:ext uri="{FF2B5EF4-FFF2-40B4-BE49-F238E27FC236}">
                  <a16:creationId xmlns:a16="http://schemas.microsoft.com/office/drawing/2014/main" id="{AA0BA42C-00D5-FF58-93C5-A82823C18BA2}"/>
                </a:ext>
              </a:extLst>
            </p:cNvPr>
            <p:cNvSpPr/>
            <p:nvPr/>
          </p:nvSpPr>
          <p:spPr>
            <a:xfrm>
              <a:off x="4362447" y="56372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5" name="Sechseck 224">
              <a:extLst>
                <a:ext uri="{FF2B5EF4-FFF2-40B4-BE49-F238E27FC236}">
                  <a16:creationId xmlns:a16="http://schemas.microsoft.com/office/drawing/2014/main" id="{AFE895DF-EF07-6120-9704-FE75C4B0D17B}"/>
                </a:ext>
              </a:extLst>
            </p:cNvPr>
            <p:cNvSpPr/>
            <p:nvPr/>
          </p:nvSpPr>
          <p:spPr>
            <a:xfrm>
              <a:off x="4362447" y="65204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6" name="Sechseck 225">
              <a:extLst>
                <a:ext uri="{FF2B5EF4-FFF2-40B4-BE49-F238E27FC236}">
                  <a16:creationId xmlns:a16="http://schemas.microsoft.com/office/drawing/2014/main" id="{92C783D9-A37A-C2D3-1ED7-03C2459567B9}"/>
                </a:ext>
              </a:extLst>
            </p:cNvPr>
            <p:cNvSpPr/>
            <p:nvPr/>
          </p:nvSpPr>
          <p:spPr>
            <a:xfrm>
              <a:off x="4362447" y="475392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7" name="Sechseck 226">
              <a:extLst>
                <a:ext uri="{FF2B5EF4-FFF2-40B4-BE49-F238E27FC236}">
                  <a16:creationId xmlns:a16="http://schemas.microsoft.com/office/drawing/2014/main" id="{37D1FCD6-FF8C-AF73-46C8-205330D19ED2}"/>
                </a:ext>
              </a:extLst>
            </p:cNvPr>
            <p:cNvSpPr/>
            <p:nvPr/>
          </p:nvSpPr>
          <p:spPr>
            <a:xfrm>
              <a:off x="5010147" y="254571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9" name="Sechseck 228">
              <a:extLst>
                <a:ext uri="{FF2B5EF4-FFF2-40B4-BE49-F238E27FC236}">
                  <a16:creationId xmlns:a16="http://schemas.microsoft.com/office/drawing/2014/main" id="{BA44CD67-2B32-FCB6-30C1-09776B1D4CD4}"/>
                </a:ext>
              </a:extLst>
            </p:cNvPr>
            <p:cNvSpPr/>
            <p:nvPr/>
          </p:nvSpPr>
          <p:spPr>
            <a:xfrm>
              <a:off x="5010147" y="166243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0" name="Sechseck 229">
              <a:extLst>
                <a:ext uri="{FF2B5EF4-FFF2-40B4-BE49-F238E27FC236}">
                  <a16:creationId xmlns:a16="http://schemas.microsoft.com/office/drawing/2014/main" id="{A8772D28-F9DE-C142-7BA2-A1D5AC0EB37A}"/>
                </a:ext>
              </a:extLst>
            </p:cNvPr>
            <p:cNvSpPr/>
            <p:nvPr/>
          </p:nvSpPr>
          <p:spPr>
            <a:xfrm>
              <a:off x="5010147" y="77914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1" name="Sechseck 230">
              <a:extLst>
                <a:ext uri="{FF2B5EF4-FFF2-40B4-BE49-F238E27FC236}">
                  <a16:creationId xmlns:a16="http://schemas.microsoft.com/office/drawing/2014/main" id="{53AC77E6-E59F-194A-3695-05BCA5317B7C}"/>
                </a:ext>
              </a:extLst>
            </p:cNvPr>
            <p:cNvSpPr/>
            <p:nvPr/>
          </p:nvSpPr>
          <p:spPr>
            <a:xfrm>
              <a:off x="5010146" y="-10413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2" name="Sechseck 231">
              <a:extLst>
                <a:ext uri="{FF2B5EF4-FFF2-40B4-BE49-F238E27FC236}">
                  <a16:creationId xmlns:a16="http://schemas.microsoft.com/office/drawing/2014/main" id="{F5E83919-F47B-F684-70E6-B38AC454DD2C}"/>
                </a:ext>
              </a:extLst>
            </p:cNvPr>
            <p:cNvSpPr/>
            <p:nvPr/>
          </p:nvSpPr>
          <p:spPr>
            <a:xfrm>
              <a:off x="5010147" y="519556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3" name="Sechseck 232">
              <a:extLst>
                <a:ext uri="{FF2B5EF4-FFF2-40B4-BE49-F238E27FC236}">
                  <a16:creationId xmlns:a16="http://schemas.microsoft.com/office/drawing/2014/main" id="{54366C7D-02C1-FCC1-B07A-35A769090ECE}"/>
                </a:ext>
              </a:extLst>
            </p:cNvPr>
            <p:cNvSpPr/>
            <p:nvPr/>
          </p:nvSpPr>
          <p:spPr>
            <a:xfrm>
              <a:off x="5010147" y="60788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4" name="Sechseck 233">
              <a:extLst>
                <a:ext uri="{FF2B5EF4-FFF2-40B4-BE49-F238E27FC236}">
                  <a16:creationId xmlns:a16="http://schemas.microsoft.com/office/drawing/2014/main" id="{6FDF7E8B-7232-420C-7CC1-2BF4A06720FF}"/>
                </a:ext>
              </a:extLst>
            </p:cNvPr>
            <p:cNvSpPr/>
            <p:nvPr/>
          </p:nvSpPr>
          <p:spPr>
            <a:xfrm>
              <a:off x="5010147" y="431228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5" name="Sechseck 234">
              <a:extLst>
                <a:ext uri="{FF2B5EF4-FFF2-40B4-BE49-F238E27FC236}">
                  <a16:creationId xmlns:a16="http://schemas.microsoft.com/office/drawing/2014/main" id="{97C61EDE-F82F-BC6B-F087-67AF7D557833}"/>
                </a:ext>
              </a:extLst>
            </p:cNvPr>
            <p:cNvSpPr/>
            <p:nvPr/>
          </p:nvSpPr>
          <p:spPr>
            <a:xfrm>
              <a:off x="8247061" y="298735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6" name="Sechseck 235">
              <a:extLst>
                <a:ext uri="{FF2B5EF4-FFF2-40B4-BE49-F238E27FC236}">
                  <a16:creationId xmlns:a16="http://schemas.microsoft.com/office/drawing/2014/main" id="{848FD815-8AD0-A51B-3FDC-C61699069AE5}"/>
                </a:ext>
              </a:extLst>
            </p:cNvPr>
            <p:cNvSpPr/>
            <p:nvPr/>
          </p:nvSpPr>
          <p:spPr>
            <a:xfrm>
              <a:off x="8247061" y="387063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8" name="Sechseck 237">
              <a:extLst>
                <a:ext uri="{FF2B5EF4-FFF2-40B4-BE49-F238E27FC236}">
                  <a16:creationId xmlns:a16="http://schemas.microsoft.com/office/drawing/2014/main" id="{8BAD81A0-2435-262B-9EFA-F4B39A06F77B}"/>
                </a:ext>
              </a:extLst>
            </p:cNvPr>
            <p:cNvSpPr/>
            <p:nvPr/>
          </p:nvSpPr>
          <p:spPr>
            <a:xfrm>
              <a:off x="8247061" y="122079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9" name="Sechseck 238">
              <a:extLst>
                <a:ext uri="{FF2B5EF4-FFF2-40B4-BE49-F238E27FC236}">
                  <a16:creationId xmlns:a16="http://schemas.microsoft.com/office/drawing/2014/main" id="{A285C087-C2F5-1523-C1FF-299DAE94C85A}"/>
                </a:ext>
              </a:extLst>
            </p:cNvPr>
            <p:cNvSpPr/>
            <p:nvPr/>
          </p:nvSpPr>
          <p:spPr>
            <a:xfrm>
              <a:off x="8247060" y="3375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0" name="Sechseck 239">
              <a:extLst>
                <a:ext uri="{FF2B5EF4-FFF2-40B4-BE49-F238E27FC236}">
                  <a16:creationId xmlns:a16="http://schemas.microsoft.com/office/drawing/2014/main" id="{2F231919-FDE4-D2C8-AAB6-245CC47C2A9D}"/>
                </a:ext>
              </a:extLst>
            </p:cNvPr>
            <p:cNvSpPr/>
            <p:nvPr/>
          </p:nvSpPr>
          <p:spPr>
            <a:xfrm>
              <a:off x="8247059" y="-54577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1" name="Sechseck 240">
              <a:extLst>
                <a:ext uri="{FF2B5EF4-FFF2-40B4-BE49-F238E27FC236}">
                  <a16:creationId xmlns:a16="http://schemas.microsoft.com/office/drawing/2014/main" id="{264FA14E-6D5F-2C0A-91DB-6C486D9D368B}"/>
                </a:ext>
              </a:extLst>
            </p:cNvPr>
            <p:cNvSpPr/>
            <p:nvPr/>
          </p:nvSpPr>
          <p:spPr>
            <a:xfrm>
              <a:off x="8247061" y="56372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2" name="Sechseck 241">
              <a:extLst>
                <a:ext uri="{FF2B5EF4-FFF2-40B4-BE49-F238E27FC236}">
                  <a16:creationId xmlns:a16="http://schemas.microsoft.com/office/drawing/2014/main" id="{8E5B9D4E-B46D-A0AF-2E82-FA3962EE9D12}"/>
                </a:ext>
              </a:extLst>
            </p:cNvPr>
            <p:cNvSpPr/>
            <p:nvPr/>
          </p:nvSpPr>
          <p:spPr>
            <a:xfrm>
              <a:off x="8247061" y="65204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3" name="Sechseck 242">
              <a:extLst>
                <a:ext uri="{FF2B5EF4-FFF2-40B4-BE49-F238E27FC236}">
                  <a16:creationId xmlns:a16="http://schemas.microsoft.com/office/drawing/2014/main" id="{B1A217CC-0BD0-C144-3D9A-BFB6156D628D}"/>
                </a:ext>
              </a:extLst>
            </p:cNvPr>
            <p:cNvSpPr/>
            <p:nvPr/>
          </p:nvSpPr>
          <p:spPr>
            <a:xfrm>
              <a:off x="8247061" y="475392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4" name="Sechseck 243">
              <a:extLst>
                <a:ext uri="{FF2B5EF4-FFF2-40B4-BE49-F238E27FC236}">
                  <a16:creationId xmlns:a16="http://schemas.microsoft.com/office/drawing/2014/main" id="{2A30A3A1-A4AF-E51E-C768-FE401335428F}"/>
                </a:ext>
              </a:extLst>
            </p:cNvPr>
            <p:cNvSpPr/>
            <p:nvPr/>
          </p:nvSpPr>
          <p:spPr>
            <a:xfrm>
              <a:off x="8894761" y="254571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5" name="Sechseck 244">
              <a:extLst>
                <a:ext uri="{FF2B5EF4-FFF2-40B4-BE49-F238E27FC236}">
                  <a16:creationId xmlns:a16="http://schemas.microsoft.com/office/drawing/2014/main" id="{02C6BEB5-C772-4798-C9A7-2ACE19381CB2}"/>
                </a:ext>
              </a:extLst>
            </p:cNvPr>
            <p:cNvSpPr/>
            <p:nvPr/>
          </p:nvSpPr>
          <p:spPr>
            <a:xfrm>
              <a:off x="8894761" y="342899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6" name="Sechseck 245">
              <a:extLst>
                <a:ext uri="{FF2B5EF4-FFF2-40B4-BE49-F238E27FC236}">
                  <a16:creationId xmlns:a16="http://schemas.microsoft.com/office/drawing/2014/main" id="{BE6BB764-99C5-EA09-8C9B-0845D06FA5AF}"/>
                </a:ext>
              </a:extLst>
            </p:cNvPr>
            <p:cNvSpPr/>
            <p:nvPr/>
          </p:nvSpPr>
          <p:spPr>
            <a:xfrm>
              <a:off x="8894761" y="166243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7" name="Sechseck 246">
              <a:extLst>
                <a:ext uri="{FF2B5EF4-FFF2-40B4-BE49-F238E27FC236}">
                  <a16:creationId xmlns:a16="http://schemas.microsoft.com/office/drawing/2014/main" id="{F627E678-32DE-DD3F-E1AA-B078D971D35B}"/>
                </a:ext>
              </a:extLst>
            </p:cNvPr>
            <p:cNvSpPr/>
            <p:nvPr/>
          </p:nvSpPr>
          <p:spPr>
            <a:xfrm>
              <a:off x="8894761" y="77914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8" name="Sechseck 247">
              <a:extLst>
                <a:ext uri="{FF2B5EF4-FFF2-40B4-BE49-F238E27FC236}">
                  <a16:creationId xmlns:a16="http://schemas.microsoft.com/office/drawing/2014/main" id="{8EE2A589-3AD2-00AF-AAA8-BBEE1C67BB00}"/>
                </a:ext>
              </a:extLst>
            </p:cNvPr>
            <p:cNvSpPr/>
            <p:nvPr/>
          </p:nvSpPr>
          <p:spPr>
            <a:xfrm>
              <a:off x="8894760" y="-10413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9" name="Sechseck 248">
              <a:extLst>
                <a:ext uri="{FF2B5EF4-FFF2-40B4-BE49-F238E27FC236}">
                  <a16:creationId xmlns:a16="http://schemas.microsoft.com/office/drawing/2014/main" id="{F4A3C0C1-E9C8-4657-4EC3-FF51457699A4}"/>
                </a:ext>
              </a:extLst>
            </p:cNvPr>
            <p:cNvSpPr/>
            <p:nvPr/>
          </p:nvSpPr>
          <p:spPr>
            <a:xfrm>
              <a:off x="8894761" y="519556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0" name="Sechseck 249">
              <a:extLst>
                <a:ext uri="{FF2B5EF4-FFF2-40B4-BE49-F238E27FC236}">
                  <a16:creationId xmlns:a16="http://schemas.microsoft.com/office/drawing/2014/main" id="{ED8CFB1D-8BF1-089A-E048-B2E5A1FB73BD}"/>
                </a:ext>
              </a:extLst>
            </p:cNvPr>
            <p:cNvSpPr/>
            <p:nvPr/>
          </p:nvSpPr>
          <p:spPr>
            <a:xfrm>
              <a:off x="8894761" y="60788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1" name="Sechseck 250">
              <a:extLst>
                <a:ext uri="{FF2B5EF4-FFF2-40B4-BE49-F238E27FC236}">
                  <a16:creationId xmlns:a16="http://schemas.microsoft.com/office/drawing/2014/main" id="{D266CF40-57E1-34EB-D9EB-81A8B52725CA}"/>
                </a:ext>
              </a:extLst>
            </p:cNvPr>
            <p:cNvSpPr/>
            <p:nvPr/>
          </p:nvSpPr>
          <p:spPr>
            <a:xfrm>
              <a:off x="8894761" y="431228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2" name="Sechseck 251">
              <a:extLst>
                <a:ext uri="{FF2B5EF4-FFF2-40B4-BE49-F238E27FC236}">
                  <a16:creationId xmlns:a16="http://schemas.microsoft.com/office/drawing/2014/main" id="{5300F3BD-0368-0781-E0F5-B54631FE7ADE}"/>
                </a:ext>
              </a:extLst>
            </p:cNvPr>
            <p:cNvSpPr/>
            <p:nvPr/>
          </p:nvSpPr>
          <p:spPr>
            <a:xfrm>
              <a:off x="9542460" y="298735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3" name="Sechseck 252">
              <a:extLst>
                <a:ext uri="{FF2B5EF4-FFF2-40B4-BE49-F238E27FC236}">
                  <a16:creationId xmlns:a16="http://schemas.microsoft.com/office/drawing/2014/main" id="{3BBC05E2-1E9C-BE26-1229-6D16E7C7E29F}"/>
                </a:ext>
              </a:extLst>
            </p:cNvPr>
            <p:cNvSpPr/>
            <p:nvPr/>
          </p:nvSpPr>
          <p:spPr>
            <a:xfrm>
              <a:off x="9542460" y="38706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4" name="Sechseck 253">
              <a:extLst>
                <a:ext uri="{FF2B5EF4-FFF2-40B4-BE49-F238E27FC236}">
                  <a16:creationId xmlns:a16="http://schemas.microsoft.com/office/drawing/2014/main" id="{C67C0B69-9644-1020-1C30-B881FEB50DAD}"/>
                </a:ext>
              </a:extLst>
            </p:cNvPr>
            <p:cNvSpPr/>
            <p:nvPr/>
          </p:nvSpPr>
          <p:spPr>
            <a:xfrm>
              <a:off x="9542460" y="210407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5" name="Sechseck 254">
              <a:extLst>
                <a:ext uri="{FF2B5EF4-FFF2-40B4-BE49-F238E27FC236}">
                  <a16:creationId xmlns:a16="http://schemas.microsoft.com/office/drawing/2014/main" id="{6161029D-F451-94CE-4AAE-437E0F307D4D}"/>
                </a:ext>
              </a:extLst>
            </p:cNvPr>
            <p:cNvSpPr/>
            <p:nvPr/>
          </p:nvSpPr>
          <p:spPr>
            <a:xfrm>
              <a:off x="9542460" y="12207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6" name="Sechseck 255">
              <a:extLst>
                <a:ext uri="{FF2B5EF4-FFF2-40B4-BE49-F238E27FC236}">
                  <a16:creationId xmlns:a16="http://schemas.microsoft.com/office/drawing/2014/main" id="{D546FF50-29B8-096B-D182-DBF2C168DCF4}"/>
                </a:ext>
              </a:extLst>
            </p:cNvPr>
            <p:cNvSpPr/>
            <p:nvPr/>
          </p:nvSpPr>
          <p:spPr>
            <a:xfrm>
              <a:off x="9542459" y="3375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7" name="Sechseck 256">
              <a:extLst>
                <a:ext uri="{FF2B5EF4-FFF2-40B4-BE49-F238E27FC236}">
                  <a16:creationId xmlns:a16="http://schemas.microsoft.com/office/drawing/2014/main" id="{EB131AE6-38F1-2E4B-6E95-3CB2F999B3A7}"/>
                </a:ext>
              </a:extLst>
            </p:cNvPr>
            <p:cNvSpPr/>
            <p:nvPr/>
          </p:nvSpPr>
          <p:spPr>
            <a:xfrm>
              <a:off x="9542458" y="-54577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8" name="Sechseck 257">
              <a:extLst>
                <a:ext uri="{FF2B5EF4-FFF2-40B4-BE49-F238E27FC236}">
                  <a16:creationId xmlns:a16="http://schemas.microsoft.com/office/drawing/2014/main" id="{8EB771F4-3FDF-E896-68E0-BA6A0BF9BB57}"/>
                </a:ext>
              </a:extLst>
            </p:cNvPr>
            <p:cNvSpPr/>
            <p:nvPr/>
          </p:nvSpPr>
          <p:spPr>
            <a:xfrm>
              <a:off x="9542460" y="56372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9" name="Sechseck 258">
              <a:extLst>
                <a:ext uri="{FF2B5EF4-FFF2-40B4-BE49-F238E27FC236}">
                  <a16:creationId xmlns:a16="http://schemas.microsoft.com/office/drawing/2014/main" id="{FCE61F08-AA53-46CF-B9EC-963C2E028FEA}"/>
                </a:ext>
              </a:extLst>
            </p:cNvPr>
            <p:cNvSpPr/>
            <p:nvPr/>
          </p:nvSpPr>
          <p:spPr>
            <a:xfrm>
              <a:off x="9542460" y="65204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0" name="Sechseck 259">
              <a:extLst>
                <a:ext uri="{FF2B5EF4-FFF2-40B4-BE49-F238E27FC236}">
                  <a16:creationId xmlns:a16="http://schemas.microsoft.com/office/drawing/2014/main" id="{1DDBD850-FDAA-B952-F4CD-F9F268E0F0E8}"/>
                </a:ext>
              </a:extLst>
            </p:cNvPr>
            <p:cNvSpPr/>
            <p:nvPr/>
          </p:nvSpPr>
          <p:spPr>
            <a:xfrm>
              <a:off x="9542460" y="475392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1" name="Sechseck 260">
              <a:extLst>
                <a:ext uri="{FF2B5EF4-FFF2-40B4-BE49-F238E27FC236}">
                  <a16:creationId xmlns:a16="http://schemas.microsoft.com/office/drawing/2014/main" id="{7C4AD8FC-ECA1-E4FC-CE55-2C8BA776F7DA}"/>
                </a:ext>
              </a:extLst>
            </p:cNvPr>
            <p:cNvSpPr/>
            <p:nvPr/>
          </p:nvSpPr>
          <p:spPr>
            <a:xfrm>
              <a:off x="10190160" y="254571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2" name="Sechseck 261">
              <a:extLst>
                <a:ext uri="{FF2B5EF4-FFF2-40B4-BE49-F238E27FC236}">
                  <a16:creationId xmlns:a16="http://schemas.microsoft.com/office/drawing/2014/main" id="{1C6D84AD-E5AA-B823-07DF-69456F06D36E}"/>
                </a:ext>
              </a:extLst>
            </p:cNvPr>
            <p:cNvSpPr/>
            <p:nvPr/>
          </p:nvSpPr>
          <p:spPr>
            <a:xfrm>
              <a:off x="10190160" y="342899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3" name="Sechseck 262">
              <a:extLst>
                <a:ext uri="{FF2B5EF4-FFF2-40B4-BE49-F238E27FC236}">
                  <a16:creationId xmlns:a16="http://schemas.microsoft.com/office/drawing/2014/main" id="{CE4F94A6-D73E-0DED-D4C7-4B731836F7F2}"/>
                </a:ext>
              </a:extLst>
            </p:cNvPr>
            <p:cNvSpPr/>
            <p:nvPr/>
          </p:nvSpPr>
          <p:spPr>
            <a:xfrm>
              <a:off x="10190160" y="166243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4" name="Sechseck 263">
              <a:extLst>
                <a:ext uri="{FF2B5EF4-FFF2-40B4-BE49-F238E27FC236}">
                  <a16:creationId xmlns:a16="http://schemas.microsoft.com/office/drawing/2014/main" id="{16088092-3A89-B707-A530-70C804D85CFC}"/>
                </a:ext>
              </a:extLst>
            </p:cNvPr>
            <p:cNvSpPr/>
            <p:nvPr/>
          </p:nvSpPr>
          <p:spPr>
            <a:xfrm>
              <a:off x="10190160" y="7791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5" name="Sechseck 264">
              <a:extLst>
                <a:ext uri="{FF2B5EF4-FFF2-40B4-BE49-F238E27FC236}">
                  <a16:creationId xmlns:a16="http://schemas.microsoft.com/office/drawing/2014/main" id="{CD2727F4-4866-BC2A-AF70-C24F17D0E08F}"/>
                </a:ext>
              </a:extLst>
            </p:cNvPr>
            <p:cNvSpPr/>
            <p:nvPr/>
          </p:nvSpPr>
          <p:spPr>
            <a:xfrm>
              <a:off x="10190159" y="-1041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6" name="Sechseck 265">
              <a:extLst>
                <a:ext uri="{FF2B5EF4-FFF2-40B4-BE49-F238E27FC236}">
                  <a16:creationId xmlns:a16="http://schemas.microsoft.com/office/drawing/2014/main" id="{044DC255-8A22-7B3A-4219-5640F88198A7}"/>
                </a:ext>
              </a:extLst>
            </p:cNvPr>
            <p:cNvSpPr/>
            <p:nvPr/>
          </p:nvSpPr>
          <p:spPr>
            <a:xfrm>
              <a:off x="10190160" y="519556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7" name="Sechseck 266">
              <a:extLst>
                <a:ext uri="{FF2B5EF4-FFF2-40B4-BE49-F238E27FC236}">
                  <a16:creationId xmlns:a16="http://schemas.microsoft.com/office/drawing/2014/main" id="{D3BC1D2B-DC25-338E-B0F3-32E4267D12CE}"/>
                </a:ext>
              </a:extLst>
            </p:cNvPr>
            <p:cNvSpPr/>
            <p:nvPr/>
          </p:nvSpPr>
          <p:spPr>
            <a:xfrm>
              <a:off x="10190160" y="607884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8" name="Sechseck 267">
              <a:extLst>
                <a:ext uri="{FF2B5EF4-FFF2-40B4-BE49-F238E27FC236}">
                  <a16:creationId xmlns:a16="http://schemas.microsoft.com/office/drawing/2014/main" id="{7B74D41E-4175-BDC7-2A65-FA08269FBD90}"/>
                </a:ext>
              </a:extLst>
            </p:cNvPr>
            <p:cNvSpPr/>
            <p:nvPr/>
          </p:nvSpPr>
          <p:spPr>
            <a:xfrm>
              <a:off x="10190160" y="43122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9" name="Sechseck 268">
              <a:extLst>
                <a:ext uri="{FF2B5EF4-FFF2-40B4-BE49-F238E27FC236}">
                  <a16:creationId xmlns:a16="http://schemas.microsoft.com/office/drawing/2014/main" id="{480E9670-8456-5073-E69B-4445F1E1149F}"/>
                </a:ext>
              </a:extLst>
            </p:cNvPr>
            <p:cNvSpPr/>
            <p:nvPr/>
          </p:nvSpPr>
          <p:spPr>
            <a:xfrm>
              <a:off x="10837860" y="298735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0" name="Sechseck 269">
              <a:extLst>
                <a:ext uri="{FF2B5EF4-FFF2-40B4-BE49-F238E27FC236}">
                  <a16:creationId xmlns:a16="http://schemas.microsoft.com/office/drawing/2014/main" id="{8EBF43B8-4D23-4044-9893-031B3916E15D}"/>
                </a:ext>
              </a:extLst>
            </p:cNvPr>
            <p:cNvSpPr/>
            <p:nvPr/>
          </p:nvSpPr>
          <p:spPr>
            <a:xfrm>
              <a:off x="10837860" y="38706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1" name="Sechseck 270">
              <a:extLst>
                <a:ext uri="{FF2B5EF4-FFF2-40B4-BE49-F238E27FC236}">
                  <a16:creationId xmlns:a16="http://schemas.microsoft.com/office/drawing/2014/main" id="{DC5646F1-1D62-3A45-F47D-FCA5BBA77DF5}"/>
                </a:ext>
              </a:extLst>
            </p:cNvPr>
            <p:cNvSpPr/>
            <p:nvPr/>
          </p:nvSpPr>
          <p:spPr>
            <a:xfrm>
              <a:off x="10837860" y="210407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2" name="Sechseck 271">
              <a:extLst>
                <a:ext uri="{FF2B5EF4-FFF2-40B4-BE49-F238E27FC236}">
                  <a16:creationId xmlns:a16="http://schemas.microsoft.com/office/drawing/2014/main" id="{8E1F4716-65AE-8582-6C07-845A5E3FDB7F}"/>
                </a:ext>
              </a:extLst>
            </p:cNvPr>
            <p:cNvSpPr/>
            <p:nvPr/>
          </p:nvSpPr>
          <p:spPr>
            <a:xfrm>
              <a:off x="10837860" y="12207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3" name="Sechseck 272">
              <a:extLst>
                <a:ext uri="{FF2B5EF4-FFF2-40B4-BE49-F238E27FC236}">
                  <a16:creationId xmlns:a16="http://schemas.microsoft.com/office/drawing/2014/main" id="{424B3E35-96A6-19BB-6749-6C2B686B8C53}"/>
                </a:ext>
              </a:extLst>
            </p:cNvPr>
            <p:cNvSpPr/>
            <p:nvPr/>
          </p:nvSpPr>
          <p:spPr>
            <a:xfrm>
              <a:off x="10837859" y="3375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4" name="Sechseck 273">
              <a:extLst>
                <a:ext uri="{FF2B5EF4-FFF2-40B4-BE49-F238E27FC236}">
                  <a16:creationId xmlns:a16="http://schemas.microsoft.com/office/drawing/2014/main" id="{74AF091C-14EC-7329-E82F-7013694DCA9A}"/>
                </a:ext>
              </a:extLst>
            </p:cNvPr>
            <p:cNvSpPr/>
            <p:nvPr/>
          </p:nvSpPr>
          <p:spPr>
            <a:xfrm>
              <a:off x="10837858" y="-5457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5" name="Sechseck 274">
              <a:extLst>
                <a:ext uri="{FF2B5EF4-FFF2-40B4-BE49-F238E27FC236}">
                  <a16:creationId xmlns:a16="http://schemas.microsoft.com/office/drawing/2014/main" id="{42B97F2D-1F1A-7AB0-4E81-1E2F450A1578}"/>
                </a:ext>
              </a:extLst>
            </p:cNvPr>
            <p:cNvSpPr/>
            <p:nvPr/>
          </p:nvSpPr>
          <p:spPr>
            <a:xfrm>
              <a:off x="10837860" y="563720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6" name="Sechseck 275">
              <a:extLst>
                <a:ext uri="{FF2B5EF4-FFF2-40B4-BE49-F238E27FC236}">
                  <a16:creationId xmlns:a16="http://schemas.microsoft.com/office/drawing/2014/main" id="{4B7B78BB-BEE6-03B9-4204-2ABC2704F32E}"/>
                </a:ext>
              </a:extLst>
            </p:cNvPr>
            <p:cNvSpPr/>
            <p:nvPr/>
          </p:nvSpPr>
          <p:spPr>
            <a:xfrm>
              <a:off x="10837860" y="652048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7" name="Sechseck 276">
              <a:extLst>
                <a:ext uri="{FF2B5EF4-FFF2-40B4-BE49-F238E27FC236}">
                  <a16:creationId xmlns:a16="http://schemas.microsoft.com/office/drawing/2014/main" id="{623FEFB1-8AC1-2205-2716-5F406D38A70B}"/>
                </a:ext>
              </a:extLst>
            </p:cNvPr>
            <p:cNvSpPr/>
            <p:nvPr/>
          </p:nvSpPr>
          <p:spPr>
            <a:xfrm>
              <a:off x="10837860" y="475392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8" name="Sechseck 277">
              <a:extLst>
                <a:ext uri="{FF2B5EF4-FFF2-40B4-BE49-F238E27FC236}">
                  <a16:creationId xmlns:a16="http://schemas.microsoft.com/office/drawing/2014/main" id="{139445ED-9022-9887-2C97-88F12B594FB3}"/>
                </a:ext>
              </a:extLst>
            </p:cNvPr>
            <p:cNvSpPr/>
            <p:nvPr/>
          </p:nvSpPr>
          <p:spPr>
            <a:xfrm>
              <a:off x="11485560" y="254571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9" name="Sechseck 278">
              <a:extLst>
                <a:ext uri="{FF2B5EF4-FFF2-40B4-BE49-F238E27FC236}">
                  <a16:creationId xmlns:a16="http://schemas.microsoft.com/office/drawing/2014/main" id="{9B8D3649-22FA-A482-76F9-4975BAFD2694}"/>
                </a:ext>
              </a:extLst>
            </p:cNvPr>
            <p:cNvSpPr/>
            <p:nvPr/>
          </p:nvSpPr>
          <p:spPr>
            <a:xfrm>
              <a:off x="11485560" y="342899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0" name="Sechseck 279">
              <a:extLst>
                <a:ext uri="{FF2B5EF4-FFF2-40B4-BE49-F238E27FC236}">
                  <a16:creationId xmlns:a16="http://schemas.microsoft.com/office/drawing/2014/main" id="{A73785F0-75B5-1650-867B-3AC12F83C1E5}"/>
                </a:ext>
              </a:extLst>
            </p:cNvPr>
            <p:cNvSpPr/>
            <p:nvPr/>
          </p:nvSpPr>
          <p:spPr>
            <a:xfrm>
              <a:off x="11485560" y="166242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1" name="Sechseck 280">
              <a:extLst>
                <a:ext uri="{FF2B5EF4-FFF2-40B4-BE49-F238E27FC236}">
                  <a16:creationId xmlns:a16="http://schemas.microsoft.com/office/drawing/2014/main" id="{61825C70-B9C4-E729-6B50-B68C7D2B6DF4}"/>
                </a:ext>
              </a:extLst>
            </p:cNvPr>
            <p:cNvSpPr/>
            <p:nvPr/>
          </p:nvSpPr>
          <p:spPr>
            <a:xfrm>
              <a:off x="11485560" y="7791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2" name="Sechseck 281">
              <a:extLst>
                <a:ext uri="{FF2B5EF4-FFF2-40B4-BE49-F238E27FC236}">
                  <a16:creationId xmlns:a16="http://schemas.microsoft.com/office/drawing/2014/main" id="{BA7EA6BD-AB7B-C9AC-F670-117BCAA7D040}"/>
                </a:ext>
              </a:extLst>
            </p:cNvPr>
            <p:cNvSpPr/>
            <p:nvPr/>
          </p:nvSpPr>
          <p:spPr>
            <a:xfrm>
              <a:off x="11485559" y="-1041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3" name="Sechseck 282">
              <a:extLst>
                <a:ext uri="{FF2B5EF4-FFF2-40B4-BE49-F238E27FC236}">
                  <a16:creationId xmlns:a16="http://schemas.microsoft.com/office/drawing/2014/main" id="{F84F9776-2B6D-BD36-8508-4AA68D585ED4}"/>
                </a:ext>
              </a:extLst>
            </p:cNvPr>
            <p:cNvSpPr/>
            <p:nvPr/>
          </p:nvSpPr>
          <p:spPr>
            <a:xfrm>
              <a:off x="11485560" y="519556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4" name="Sechseck 283">
              <a:extLst>
                <a:ext uri="{FF2B5EF4-FFF2-40B4-BE49-F238E27FC236}">
                  <a16:creationId xmlns:a16="http://schemas.microsoft.com/office/drawing/2014/main" id="{29628E50-84C7-89A6-F5EF-3698308BDB8C}"/>
                </a:ext>
              </a:extLst>
            </p:cNvPr>
            <p:cNvSpPr/>
            <p:nvPr/>
          </p:nvSpPr>
          <p:spPr>
            <a:xfrm>
              <a:off x="11485560" y="607884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5" name="Sechseck 284">
              <a:extLst>
                <a:ext uri="{FF2B5EF4-FFF2-40B4-BE49-F238E27FC236}">
                  <a16:creationId xmlns:a16="http://schemas.microsoft.com/office/drawing/2014/main" id="{8EE0DA5C-618E-7A6F-A686-C1D30580F98B}"/>
                </a:ext>
              </a:extLst>
            </p:cNvPr>
            <p:cNvSpPr/>
            <p:nvPr/>
          </p:nvSpPr>
          <p:spPr>
            <a:xfrm>
              <a:off x="11485560" y="43122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6" name="Sechseck 285">
              <a:extLst>
                <a:ext uri="{FF2B5EF4-FFF2-40B4-BE49-F238E27FC236}">
                  <a16:creationId xmlns:a16="http://schemas.microsoft.com/office/drawing/2014/main" id="{18EEE67C-5064-FD84-AF8E-1FDBF205393C}"/>
                </a:ext>
              </a:extLst>
            </p:cNvPr>
            <p:cNvSpPr/>
            <p:nvPr/>
          </p:nvSpPr>
          <p:spPr>
            <a:xfrm>
              <a:off x="12131672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7" name="Sechseck 286">
              <a:extLst>
                <a:ext uri="{FF2B5EF4-FFF2-40B4-BE49-F238E27FC236}">
                  <a16:creationId xmlns:a16="http://schemas.microsoft.com/office/drawing/2014/main" id="{11C3A96C-7767-D9AB-97D5-2991D9224323}"/>
                </a:ext>
              </a:extLst>
            </p:cNvPr>
            <p:cNvSpPr/>
            <p:nvPr/>
          </p:nvSpPr>
          <p:spPr>
            <a:xfrm>
              <a:off x="12131672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8" name="Sechseck 287">
              <a:extLst>
                <a:ext uri="{FF2B5EF4-FFF2-40B4-BE49-F238E27FC236}">
                  <a16:creationId xmlns:a16="http://schemas.microsoft.com/office/drawing/2014/main" id="{12C143E7-2EA7-5D12-B693-50B0D5CBC5D3}"/>
                </a:ext>
              </a:extLst>
            </p:cNvPr>
            <p:cNvSpPr/>
            <p:nvPr/>
          </p:nvSpPr>
          <p:spPr>
            <a:xfrm>
              <a:off x="12131672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9" name="Sechseck 288">
              <a:extLst>
                <a:ext uri="{FF2B5EF4-FFF2-40B4-BE49-F238E27FC236}">
                  <a16:creationId xmlns:a16="http://schemas.microsoft.com/office/drawing/2014/main" id="{1A3B1B12-EAA1-6E04-E2BB-BFA7BCE353B1}"/>
                </a:ext>
              </a:extLst>
            </p:cNvPr>
            <p:cNvSpPr/>
            <p:nvPr/>
          </p:nvSpPr>
          <p:spPr>
            <a:xfrm>
              <a:off x="12131672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0" name="Sechseck 289">
              <a:extLst>
                <a:ext uri="{FF2B5EF4-FFF2-40B4-BE49-F238E27FC236}">
                  <a16:creationId xmlns:a16="http://schemas.microsoft.com/office/drawing/2014/main" id="{DE30C20F-91BC-E73F-0951-5B6197370E1D}"/>
                </a:ext>
              </a:extLst>
            </p:cNvPr>
            <p:cNvSpPr/>
            <p:nvPr/>
          </p:nvSpPr>
          <p:spPr>
            <a:xfrm>
              <a:off x="12131671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1" name="Sechseck 290">
              <a:extLst>
                <a:ext uri="{FF2B5EF4-FFF2-40B4-BE49-F238E27FC236}">
                  <a16:creationId xmlns:a16="http://schemas.microsoft.com/office/drawing/2014/main" id="{17592040-FEDA-3BA1-C109-3E8F94368194}"/>
                </a:ext>
              </a:extLst>
            </p:cNvPr>
            <p:cNvSpPr/>
            <p:nvPr/>
          </p:nvSpPr>
          <p:spPr>
            <a:xfrm>
              <a:off x="12131670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2" name="Sechseck 291">
              <a:extLst>
                <a:ext uri="{FF2B5EF4-FFF2-40B4-BE49-F238E27FC236}">
                  <a16:creationId xmlns:a16="http://schemas.microsoft.com/office/drawing/2014/main" id="{75037796-02B4-A00A-8E1D-8E4D85C1D192}"/>
                </a:ext>
              </a:extLst>
            </p:cNvPr>
            <p:cNvSpPr/>
            <p:nvPr/>
          </p:nvSpPr>
          <p:spPr>
            <a:xfrm>
              <a:off x="12131672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3" name="Sechseck 292">
              <a:extLst>
                <a:ext uri="{FF2B5EF4-FFF2-40B4-BE49-F238E27FC236}">
                  <a16:creationId xmlns:a16="http://schemas.microsoft.com/office/drawing/2014/main" id="{854CBEC9-9803-4D06-1144-A19C0B654EA8}"/>
                </a:ext>
              </a:extLst>
            </p:cNvPr>
            <p:cNvSpPr/>
            <p:nvPr/>
          </p:nvSpPr>
          <p:spPr>
            <a:xfrm>
              <a:off x="12131672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4" name="Sechseck 293">
              <a:extLst>
                <a:ext uri="{FF2B5EF4-FFF2-40B4-BE49-F238E27FC236}">
                  <a16:creationId xmlns:a16="http://schemas.microsoft.com/office/drawing/2014/main" id="{2B258713-613A-B3D2-B352-7AA3E582F677}"/>
                </a:ext>
              </a:extLst>
            </p:cNvPr>
            <p:cNvSpPr/>
            <p:nvPr/>
          </p:nvSpPr>
          <p:spPr>
            <a:xfrm>
              <a:off x="12131672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5" name="Sechseck 294">
              <a:extLst>
                <a:ext uri="{FF2B5EF4-FFF2-40B4-BE49-F238E27FC236}">
                  <a16:creationId xmlns:a16="http://schemas.microsoft.com/office/drawing/2014/main" id="{32CD17AA-D2A2-6B80-DA65-7C0B12FE779C}"/>
                </a:ext>
              </a:extLst>
            </p:cNvPr>
            <p:cNvSpPr/>
            <p:nvPr/>
          </p:nvSpPr>
          <p:spPr>
            <a:xfrm>
              <a:off x="476247" y="298735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6" name="Sechseck 295">
              <a:extLst>
                <a:ext uri="{FF2B5EF4-FFF2-40B4-BE49-F238E27FC236}">
                  <a16:creationId xmlns:a16="http://schemas.microsoft.com/office/drawing/2014/main" id="{382F3514-540A-C9D2-4A22-ABB70BB7A26E}"/>
                </a:ext>
              </a:extLst>
            </p:cNvPr>
            <p:cNvSpPr/>
            <p:nvPr/>
          </p:nvSpPr>
          <p:spPr>
            <a:xfrm>
              <a:off x="476247" y="38706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7" name="Sechseck 296">
              <a:extLst>
                <a:ext uri="{FF2B5EF4-FFF2-40B4-BE49-F238E27FC236}">
                  <a16:creationId xmlns:a16="http://schemas.microsoft.com/office/drawing/2014/main" id="{DD2319A2-BF3D-4815-A79D-FCD6F36451AA}"/>
                </a:ext>
              </a:extLst>
            </p:cNvPr>
            <p:cNvSpPr/>
            <p:nvPr/>
          </p:nvSpPr>
          <p:spPr>
            <a:xfrm>
              <a:off x="476247" y="210407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8" name="Sechseck 297">
              <a:extLst>
                <a:ext uri="{FF2B5EF4-FFF2-40B4-BE49-F238E27FC236}">
                  <a16:creationId xmlns:a16="http://schemas.microsoft.com/office/drawing/2014/main" id="{A9AD1928-57F4-E7F0-5D2C-53F80F32E5E9}"/>
                </a:ext>
              </a:extLst>
            </p:cNvPr>
            <p:cNvSpPr/>
            <p:nvPr/>
          </p:nvSpPr>
          <p:spPr>
            <a:xfrm>
              <a:off x="476247" y="12207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9" name="Sechseck 298">
              <a:extLst>
                <a:ext uri="{FF2B5EF4-FFF2-40B4-BE49-F238E27FC236}">
                  <a16:creationId xmlns:a16="http://schemas.microsoft.com/office/drawing/2014/main" id="{E65B0E72-80C8-EB16-E12C-B440C3DFAB34}"/>
                </a:ext>
              </a:extLst>
            </p:cNvPr>
            <p:cNvSpPr/>
            <p:nvPr/>
          </p:nvSpPr>
          <p:spPr>
            <a:xfrm>
              <a:off x="476246" y="3375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0" name="Sechseck 299">
              <a:extLst>
                <a:ext uri="{FF2B5EF4-FFF2-40B4-BE49-F238E27FC236}">
                  <a16:creationId xmlns:a16="http://schemas.microsoft.com/office/drawing/2014/main" id="{B0A32968-43B1-7899-260B-43E7A5B49C6C}"/>
                </a:ext>
              </a:extLst>
            </p:cNvPr>
            <p:cNvSpPr/>
            <p:nvPr/>
          </p:nvSpPr>
          <p:spPr>
            <a:xfrm>
              <a:off x="476245" y="-5457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1" name="Sechseck 300">
              <a:extLst>
                <a:ext uri="{FF2B5EF4-FFF2-40B4-BE49-F238E27FC236}">
                  <a16:creationId xmlns:a16="http://schemas.microsoft.com/office/drawing/2014/main" id="{9C40BED6-10B6-3084-A39F-2D35171723B2}"/>
                </a:ext>
              </a:extLst>
            </p:cNvPr>
            <p:cNvSpPr/>
            <p:nvPr/>
          </p:nvSpPr>
          <p:spPr>
            <a:xfrm>
              <a:off x="476247" y="563720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2" name="Sechseck 301">
              <a:extLst>
                <a:ext uri="{FF2B5EF4-FFF2-40B4-BE49-F238E27FC236}">
                  <a16:creationId xmlns:a16="http://schemas.microsoft.com/office/drawing/2014/main" id="{95837E81-7B74-37B2-C8DA-74A44C45701A}"/>
                </a:ext>
              </a:extLst>
            </p:cNvPr>
            <p:cNvSpPr/>
            <p:nvPr/>
          </p:nvSpPr>
          <p:spPr>
            <a:xfrm>
              <a:off x="476247" y="652048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3" name="Sechseck 302">
              <a:extLst>
                <a:ext uri="{FF2B5EF4-FFF2-40B4-BE49-F238E27FC236}">
                  <a16:creationId xmlns:a16="http://schemas.microsoft.com/office/drawing/2014/main" id="{CA5B3166-F277-B6FA-4B82-8F4EDD7B253B}"/>
                </a:ext>
              </a:extLst>
            </p:cNvPr>
            <p:cNvSpPr/>
            <p:nvPr/>
          </p:nvSpPr>
          <p:spPr>
            <a:xfrm>
              <a:off x="476247" y="475392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4" name="Sechseck 303">
              <a:extLst>
                <a:ext uri="{FF2B5EF4-FFF2-40B4-BE49-F238E27FC236}">
                  <a16:creationId xmlns:a16="http://schemas.microsoft.com/office/drawing/2014/main" id="{966C74C7-E046-A995-F5B2-17C418073EB8}"/>
                </a:ext>
              </a:extLst>
            </p:cNvPr>
            <p:cNvSpPr/>
            <p:nvPr/>
          </p:nvSpPr>
          <p:spPr>
            <a:xfrm>
              <a:off x="1123947" y="254571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5" name="Sechseck 304">
              <a:extLst>
                <a:ext uri="{FF2B5EF4-FFF2-40B4-BE49-F238E27FC236}">
                  <a16:creationId xmlns:a16="http://schemas.microsoft.com/office/drawing/2014/main" id="{2A65384F-AA08-B2B4-253E-8D65189F9809}"/>
                </a:ext>
              </a:extLst>
            </p:cNvPr>
            <p:cNvSpPr/>
            <p:nvPr/>
          </p:nvSpPr>
          <p:spPr>
            <a:xfrm>
              <a:off x="1123947" y="342899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6" name="Sechseck 305">
              <a:extLst>
                <a:ext uri="{FF2B5EF4-FFF2-40B4-BE49-F238E27FC236}">
                  <a16:creationId xmlns:a16="http://schemas.microsoft.com/office/drawing/2014/main" id="{3F1FCEEE-B233-9EE4-34ED-7F37303BA69D}"/>
                </a:ext>
              </a:extLst>
            </p:cNvPr>
            <p:cNvSpPr/>
            <p:nvPr/>
          </p:nvSpPr>
          <p:spPr>
            <a:xfrm>
              <a:off x="1123947" y="166242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7" name="Sechseck 306">
              <a:extLst>
                <a:ext uri="{FF2B5EF4-FFF2-40B4-BE49-F238E27FC236}">
                  <a16:creationId xmlns:a16="http://schemas.microsoft.com/office/drawing/2014/main" id="{6009A806-7E88-88C1-A4C8-1745CD0F72C2}"/>
                </a:ext>
              </a:extLst>
            </p:cNvPr>
            <p:cNvSpPr/>
            <p:nvPr/>
          </p:nvSpPr>
          <p:spPr>
            <a:xfrm>
              <a:off x="1123947" y="7791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8" name="Sechseck 307">
              <a:extLst>
                <a:ext uri="{FF2B5EF4-FFF2-40B4-BE49-F238E27FC236}">
                  <a16:creationId xmlns:a16="http://schemas.microsoft.com/office/drawing/2014/main" id="{CD793FFB-4A53-F93B-A3E2-BA2E6EC6BDAC}"/>
                </a:ext>
              </a:extLst>
            </p:cNvPr>
            <p:cNvSpPr/>
            <p:nvPr/>
          </p:nvSpPr>
          <p:spPr>
            <a:xfrm>
              <a:off x="1123946" y="-1041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9" name="Sechseck 308">
              <a:extLst>
                <a:ext uri="{FF2B5EF4-FFF2-40B4-BE49-F238E27FC236}">
                  <a16:creationId xmlns:a16="http://schemas.microsoft.com/office/drawing/2014/main" id="{7815AA39-33D5-5FFD-52B3-AA09BA77B95E}"/>
                </a:ext>
              </a:extLst>
            </p:cNvPr>
            <p:cNvSpPr/>
            <p:nvPr/>
          </p:nvSpPr>
          <p:spPr>
            <a:xfrm>
              <a:off x="1123947" y="519556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0" name="Sechseck 309">
              <a:extLst>
                <a:ext uri="{FF2B5EF4-FFF2-40B4-BE49-F238E27FC236}">
                  <a16:creationId xmlns:a16="http://schemas.microsoft.com/office/drawing/2014/main" id="{E5DCED60-4128-8893-4B90-C4BAFC466222}"/>
                </a:ext>
              </a:extLst>
            </p:cNvPr>
            <p:cNvSpPr/>
            <p:nvPr/>
          </p:nvSpPr>
          <p:spPr>
            <a:xfrm>
              <a:off x="1123947" y="607884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1" name="Sechseck 310">
              <a:extLst>
                <a:ext uri="{FF2B5EF4-FFF2-40B4-BE49-F238E27FC236}">
                  <a16:creationId xmlns:a16="http://schemas.microsoft.com/office/drawing/2014/main" id="{C712A7F2-C4BB-3CEC-54AB-2819E41B3CA2}"/>
                </a:ext>
              </a:extLst>
            </p:cNvPr>
            <p:cNvSpPr/>
            <p:nvPr/>
          </p:nvSpPr>
          <p:spPr>
            <a:xfrm>
              <a:off x="1123947" y="43122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2" name="Sechseck 311">
              <a:extLst>
                <a:ext uri="{FF2B5EF4-FFF2-40B4-BE49-F238E27FC236}">
                  <a16:creationId xmlns:a16="http://schemas.microsoft.com/office/drawing/2014/main" id="{42BE83F5-6A09-0FC8-C6BE-44BF28AC1637}"/>
                </a:ext>
              </a:extLst>
            </p:cNvPr>
            <p:cNvSpPr/>
            <p:nvPr/>
          </p:nvSpPr>
          <p:spPr>
            <a:xfrm>
              <a:off x="1771646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3" name="Sechseck 312">
              <a:extLst>
                <a:ext uri="{FF2B5EF4-FFF2-40B4-BE49-F238E27FC236}">
                  <a16:creationId xmlns:a16="http://schemas.microsoft.com/office/drawing/2014/main" id="{174F752A-4BAA-0C71-8A4D-B12537897557}"/>
                </a:ext>
              </a:extLst>
            </p:cNvPr>
            <p:cNvSpPr/>
            <p:nvPr/>
          </p:nvSpPr>
          <p:spPr>
            <a:xfrm>
              <a:off x="1771646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4" name="Sechseck 313">
              <a:extLst>
                <a:ext uri="{FF2B5EF4-FFF2-40B4-BE49-F238E27FC236}">
                  <a16:creationId xmlns:a16="http://schemas.microsoft.com/office/drawing/2014/main" id="{48FE04FA-9CE0-36A3-1DB9-1C492241F633}"/>
                </a:ext>
              </a:extLst>
            </p:cNvPr>
            <p:cNvSpPr/>
            <p:nvPr/>
          </p:nvSpPr>
          <p:spPr>
            <a:xfrm>
              <a:off x="1771646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5" name="Sechseck 314">
              <a:extLst>
                <a:ext uri="{FF2B5EF4-FFF2-40B4-BE49-F238E27FC236}">
                  <a16:creationId xmlns:a16="http://schemas.microsoft.com/office/drawing/2014/main" id="{0D26E973-4A83-276F-8C7D-55DA2597F409}"/>
                </a:ext>
              </a:extLst>
            </p:cNvPr>
            <p:cNvSpPr/>
            <p:nvPr/>
          </p:nvSpPr>
          <p:spPr>
            <a:xfrm>
              <a:off x="1771646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6" name="Sechseck 315">
              <a:extLst>
                <a:ext uri="{FF2B5EF4-FFF2-40B4-BE49-F238E27FC236}">
                  <a16:creationId xmlns:a16="http://schemas.microsoft.com/office/drawing/2014/main" id="{9D858B33-2B11-F184-71FC-AC4663419FDA}"/>
                </a:ext>
              </a:extLst>
            </p:cNvPr>
            <p:cNvSpPr/>
            <p:nvPr/>
          </p:nvSpPr>
          <p:spPr>
            <a:xfrm>
              <a:off x="1771645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7" name="Sechseck 316">
              <a:extLst>
                <a:ext uri="{FF2B5EF4-FFF2-40B4-BE49-F238E27FC236}">
                  <a16:creationId xmlns:a16="http://schemas.microsoft.com/office/drawing/2014/main" id="{BFB4FEB4-0EE6-96DA-D909-CA7A0B3A16A8}"/>
                </a:ext>
              </a:extLst>
            </p:cNvPr>
            <p:cNvSpPr/>
            <p:nvPr/>
          </p:nvSpPr>
          <p:spPr>
            <a:xfrm>
              <a:off x="1771644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8" name="Sechseck 317">
              <a:extLst>
                <a:ext uri="{FF2B5EF4-FFF2-40B4-BE49-F238E27FC236}">
                  <a16:creationId xmlns:a16="http://schemas.microsoft.com/office/drawing/2014/main" id="{FCDDD69B-F41E-73FB-DF56-3ADB82E5B66F}"/>
                </a:ext>
              </a:extLst>
            </p:cNvPr>
            <p:cNvSpPr/>
            <p:nvPr/>
          </p:nvSpPr>
          <p:spPr>
            <a:xfrm>
              <a:off x="1771646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9" name="Sechseck 318">
              <a:extLst>
                <a:ext uri="{FF2B5EF4-FFF2-40B4-BE49-F238E27FC236}">
                  <a16:creationId xmlns:a16="http://schemas.microsoft.com/office/drawing/2014/main" id="{D27A8BE4-41A4-41B4-53B0-4FA3C805EFF5}"/>
                </a:ext>
              </a:extLst>
            </p:cNvPr>
            <p:cNvSpPr/>
            <p:nvPr/>
          </p:nvSpPr>
          <p:spPr>
            <a:xfrm>
              <a:off x="1771646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0" name="Sechseck 319">
              <a:extLst>
                <a:ext uri="{FF2B5EF4-FFF2-40B4-BE49-F238E27FC236}">
                  <a16:creationId xmlns:a16="http://schemas.microsoft.com/office/drawing/2014/main" id="{3AE5B272-B3ED-F933-4034-C0C4FCA2E478}"/>
                </a:ext>
              </a:extLst>
            </p:cNvPr>
            <p:cNvSpPr/>
            <p:nvPr/>
          </p:nvSpPr>
          <p:spPr>
            <a:xfrm>
              <a:off x="1771646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1" name="Sechseck 320">
              <a:extLst>
                <a:ext uri="{FF2B5EF4-FFF2-40B4-BE49-F238E27FC236}">
                  <a16:creationId xmlns:a16="http://schemas.microsoft.com/office/drawing/2014/main" id="{9AEC1A71-38C1-B8FE-4168-B197F2011787}"/>
                </a:ext>
              </a:extLst>
            </p:cNvPr>
            <p:cNvSpPr/>
            <p:nvPr/>
          </p:nvSpPr>
          <p:spPr>
            <a:xfrm>
              <a:off x="2419346" y="254571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2" name="Sechseck 321">
              <a:extLst>
                <a:ext uri="{FF2B5EF4-FFF2-40B4-BE49-F238E27FC236}">
                  <a16:creationId xmlns:a16="http://schemas.microsoft.com/office/drawing/2014/main" id="{9086EDE6-F9A5-487C-4F9A-B259161CF182}"/>
                </a:ext>
              </a:extLst>
            </p:cNvPr>
            <p:cNvSpPr/>
            <p:nvPr/>
          </p:nvSpPr>
          <p:spPr>
            <a:xfrm>
              <a:off x="2419346" y="342899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4" name="Sechseck 323">
              <a:extLst>
                <a:ext uri="{FF2B5EF4-FFF2-40B4-BE49-F238E27FC236}">
                  <a16:creationId xmlns:a16="http://schemas.microsoft.com/office/drawing/2014/main" id="{7860CD27-69D5-44BA-0D72-D323A7056649}"/>
                </a:ext>
              </a:extLst>
            </p:cNvPr>
            <p:cNvSpPr/>
            <p:nvPr/>
          </p:nvSpPr>
          <p:spPr>
            <a:xfrm>
              <a:off x="2419346" y="77914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5" name="Sechseck 324">
              <a:extLst>
                <a:ext uri="{FF2B5EF4-FFF2-40B4-BE49-F238E27FC236}">
                  <a16:creationId xmlns:a16="http://schemas.microsoft.com/office/drawing/2014/main" id="{05A406D2-B512-3BFD-0C4C-465543EC1EF6}"/>
                </a:ext>
              </a:extLst>
            </p:cNvPr>
            <p:cNvSpPr/>
            <p:nvPr/>
          </p:nvSpPr>
          <p:spPr>
            <a:xfrm>
              <a:off x="2419345" y="-1041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6" name="Sechseck 325">
              <a:extLst>
                <a:ext uri="{FF2B5EF4-FFF2-40B4-BE49-F238E27FC236}">
                  <a16:creationId xmlns:a16="http://schemas.microsoft.com/office/drawing/2014/main" id="{5C9DF081-0253-305F-D921-F28BB91AC568}"/>
                </a:ext>
              </a:extLst>
            </p:cNvPr>
            <p:cNvSpPr/>
            <p:nvPr/>
          </p:nvSpPr>
          <p:spPr>
            <a:xfrm>
              <a:off x="2419346" y="519556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7" name="Sechseck 326">
              <a:extLst>
                <a:ext uri="{FF2B5EF4-FFF2-40B4-BE49-F238E27FC236}">
                  <a16:creationId xmlns:a16="http://schemas.microsoft.com/office/drawing/2014/main" id="{CC232982-BFAB-CB03-EBA1-232845BA0934}"/>
                </a:ext>
              </a:extLst>
            </p:cNvPr>
            <p:cNvSpPr/>
            <p:nvPr/>
          </p:nvSpPr>
          <p:spPr>
            <a:xfrm>
              <a:off x="2419346" y="607884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8" name="Sechseck 327">
              <a:extLst>
                <a:ext uri="{FF2B5EF4-FFF2-40B4-BE49-F238E27FC236}">
                  <a16:creationId xmlns:a16="http://schemas.microsoft.com/office/drawing/2014/main" id="{16EBC514-0816-3F94-882B-6B7F253C91A9}"/>
                </a:ext>
              </a:extLst>
            </p:cNvPr>
            <p:cNvSpPr/>
            <p:nvPr/>
          </p:nvSpPr>
          <p:spPr>
            <a:xfrm>
              <a:off x="2419346" y="431227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9" name="Sechseck 328">
              <a:extLst>
                <a:ext uri="{FF2B5EF4-FFF2-40B4-BE49-F238E27FC236}">
                  <a16:creationId xmlns:a16="http://schemas.microsoft.com/office/drawing/2014/main" id="{6FC3253E-2EB4-28D1-0912-E5EFA455C652}"/>
                </a:ext>
              </a:extLst>
            </p:cNvPr>
            <p:cNvSpPr/>
            <p:nvPr/>
          </p:nvSpPr>
          <p:spPr>
            <a:xfrm>
              <a:off x="-819156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0" name="Sechseck 329">
              <a:extLst>
                <a:ext uri="{FF2B5EF4-FFF2-40B4-BE49-F238E27FC236}">
                  <a16:creationId xmlns:a16="http://schemas.microsoft.com/office/drawing/2014/main" id="{96675A15-30AF-1AE8-9C0C-418B00D2717C}"/>
                </a:ext>
              </a:extLst>
            </p:cNvPr>
            <p:cNvSpPr/>
            <p:nvPr/>
          </p:nvSpPr>
          <p:spPr>
            <a:xfrm>
              <a:off x="-819156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1" name="Sechseck 330">
              <a:extLst>
                <a:ext uri="{FF2B5EF4-FFF2-40B4-BE49-F238E27FC236}">
                  <a16:creationId xmlns:a16="http://schemas.microsoft.com/office/drawing/2014/main" id="{CC31613B-7F54-4376-A198-690A3EA26128}"/>
                </a:ext>
              </a:extLst>
            </p:cNvPr>
            <p:cNvSpPr/>
            <p:nvPr/>
          </p:nvSpPr>
          <p:spPr>
            <a:xfrm>
              <a:off x="-819156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2" name="Sechseck 331">
              <a:extLst>
                <a:ext uri="{FF2B5EF4-FFF2-40B4-BE49-F238E27FC236}">
                  <a16:creationId xmlns:a16="http://schemas.microsoft.com/office/drawing/2014/main" id="{9821854C-F571-BE91-2D00-38C77865BA84}"/>
                </a:ext>
              </a:extLst>
            </p:cNvPr>
            <p:cNvSpPr/>
            <p:nvPr/>
          </p:nvSpPr>
          <p:spPr>
            <a:xfrm>
              <a:off x="-819156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3" name="Sechseck 332">
              <a:extLst>
                <a:ext uri="{FF2B5EF4-FFF2-40B4-BE49-F238E27FC236}">
                  <a16:creationId xmlns:a16="http://schemas.microsoft.com/office/drawing/2014/main" id="{BEC10101-7E26-8C0E-FCA2-63E78FA28C03}"/>
                </a:ext>
              </a:extLst>
            </p:cNvPr>
            <p:cNvSpPr/>
            <p:nvPr/>
          </p:nvSpPr>
          <p:spPr>
            <a:xfrm>
              <a:off x="-819157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4" name="Sechseck 333">
              <a:extLst>
                <a:ext uri="{FF2B5EF4-FFF2-40B4-BE49-F238E27FC236}">
                  <a16:creationId xmlns:a16="http://schemas.microsoft.com/office/drawing/2014/main" id="{3AA61514-55BF-A0F6-124A-86BFEA514EB3}"/>
                </a:ext>
              </a:extLst>
            </p:cNvPr>
            <p:cNvSpPr/>
            <p:nvPr/>
          </p:nvSpPr>
          <p:spPr>
            <a:xfrm>
              <a:off x="-819158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5" name="Sechseck 334">
              <a:extLst>
                <a:ext uri="{FF2B5EF4-FFF2-40B4-BE49-F238E27FC236}">
                  <a16:creationId xmlns:a16="http://schemas.microsoft.com/office/drawing/2014/main" id="{ED8A13A0-1978-0A59-D3BA-78C9D8247B32}"/>
                </a:ext>
              </a:extLst>
            </p:cNvPr>
            <p:cNvSpPr/>
            <p:nvPr/>
          </p:nvSpPr>
          <p:spPr>
            <a:xfrm>
              <a:off x="-819156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6" name="Sechseck 335">
              <a:extLst>
                <a:ext uri="{FF2B5EF4-FFF2-40B4-BE49-F238E27FC236}">
                  <a16:creationId xmlns:a16="http://schemas.microsoft.com/office/drawing/2014/main" id="{E7D79426-FD30-C9F0-1430-E5FA5506AA22}"/>
                </a:ext>
              </a:extLst>
            </p:cNvPr>
            <p:cNvSpPr/>
            <p:nvPr/>
          </p:nvSpPr>
          <p:spPr>
            <a:xfrm>
              <a:off x="-819156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7" name="Sechseck 336">
              <a:extLst>
                <a:ext uri="{FF2B5EF4-FFF2-40B4-BE49-F238E27FC236}">
                  <a16:creationId xmlns:a16="http://schemas.microsoft.com/office/drawing/2014/main" id="{67F05F66-E984-C58B-D8BB-35D77145DFE7}"/>
                </a:ext>
              </a:extLst>
            </p:cNvPr>
            <p:cNvSpPr/>
            <p:nvPr/>
          </p:nvSpPr>
          <p:spPr>
            <a:xfrm>
              <a:off x="-819156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8" name="Sechseck 337">
              <a:extLst>
                <a:ext uri="{FF2B5EF4-FFF2-40B4-BE49-F238E27FC236}">
                  <a16:creationId xmlns:a16="http://schemas.microsoft.com/office/drawing/2014/main" id="{D9D69FBA-6BD1-4514-E73D-FC559319B098}"/>
                </a:ext>
              </a:extLst>
            </p:cNvPr>
            <p:cNvSpPr/>
            <p:nvPr/>
          </p:nvSpPr>
          <p:spPr>
            <a:xfrm>
              <a:off x="-171456" y="254571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9" name="Sechseck 338">
              <a:extLst>
                <a:ext uri="{FF2B5EF4-FFF2-40B4-BE49-F238E27FC236}">
                  <a16:creationId xmlns:a16="http://schemas.microsoft.com/office/drawing/2014/main" id="{34862DFD-523A-F04B-D589-F0487F1A198B}"/>
                </a:ext>
              </a:extLst>
            </p:cNvPr>
            <p:cNvSpPr/>
            <p:nvPr/>
          </p:nvSpPr>
          <p:spPr>
            <a:xfrm>
              <a:off x="-171456" y="342899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0" name="Sechseck 339">
              <a:extLst>
                <a:ext uri="{FF2B5EF4-FFF2-40B4-BE49-F238E27FC236}">
                  <a16:creationId xmlns:a16="http://schemas.microsoft.com/office/drawing/2014/main" id="{B70B7652-B489-A89B-0FD6-11EDE3A0BB1F}"/>
                </a:ext>
              </a:extLst>
            </p:cNvPr>
            <p:cNvSpPr/>
            <p:nvPr/>
          </p:nvSpPr>
          <p:spPr>
            <a:xfrm>
              <a:off x="-171456" y="166242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1" name="Sechseck 340">
              <a:extLst>
                <a:ext uri="{FF2B5EF4-FFF2-40B4-BE49-F238E27FC236}">
                  <a16:creationId xmlns:a16="http://schemas.microsoft.com/office/drawing/2014/main" id="{3E8186F7-6256-09F3-9486-9D1B54F0B699}"/>
                </a:ext>
              </a:extLst>
            </p:cNvPr>
            <p:cNvSpPr/>
            <p:nvPr/>
          </p:nvSpPr>
          <p:spPr>
            <a:xfrm>
              <a:off x="-171456" y="77914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2" name="Sechseck 341">
              <a:extLst>
                <a:ext uri="{FF2B5EF4-FFF2-40B4-BE49-F238E27FC236}">
                  <a16:creationId xmlns:a16="http://schemas.microsoft.com/office/drawing/2014/main" id="{246CB080-AA72-9EA9-2567-CB74BC629FDA}"/>
                </a:ext>
              </a:extLst>
            </p:cNvPr>
            <p:cNvSpPr/>
            <p:nvPr/>
          </p:nvSpPr>
          <p:spPr>
            <a:xfrm>
              <a:off x="-171457" y="-1041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3" name="Sechseck 342">
              <a:extLst>
                <a:ext uri="{FF2B5EF4-FFF2-40B4-BE49-F238E27FC236}">
                  <a16:creationId xmlns:a16="http://schemas.microsoft.com/office/drawing/2014/main" id="{B3FE2931-2BE0-77C4-2E3A-474EA1E7641D}"/>
                </a:ext>
              </a:extLst>
            </p:cNvPr>
            <p:cNvSpPr/>
            <p:nvPr/>
          </p:nvSpPr>
          <p:spPr>
            <a:xfrm>
              <a:off x="-171456" y="519556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4" name="Sechseck 343">
              <a:extLst>
                <a:ext uri="{FF2B5EF4-FFF2-40B4-BE49-F238E27FC236}">
                  <a16:creationId xmlns:a16="http://schemas.microsoft.com/office/drawing/2014/main" id="{6D6B4D13-CC4B-ED22-70ED-45BD035C03DF}"/>
                </a:ext>
              </a:extLst>
            </p:cNvPr>
            <p:cNvSpPr/>
            <p:nvPr/>
          </p:nvSpPr>
          <p:spPr>
            <a:xfrm>
              <a:off x="-171456" y="607884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5" name="Sechseck 344">
              <a:extLst>
                <a:ext uri="{FF2B5EF4-FFF2-40B4-BE49-F238E27FC236}">
                  <a16:creationId xmlns:a16="http://schemas.microsoft.com/office/drawing/2014/main" id="{830B55D3-38FF-2481-A0D4-E0546974A853}"/>
                </a:ext>
              </a:extLst>
            </p:cNvPr>
            <p:cNvSpPr/>
            <p:nvPr/>
          </p:nvSpPr>
          <p:spPr>
            <a:xfrm>
              <a:off x="-171456" y="431227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742899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Person, Kleidung, Flasche, Menschen enthält.&#10;&#10;Automatisch generierte Beschreibung">
            <a:extLst>
              <a:ext uri="{FF2B5EF4-FFF2-40B4-BE49-F238E27FC236}">
                <a16:creationId xmlns:a16="http://schemas.microsoft.com/office/drawing/2014/main" id="{3015F109-93FD-F82F-384E-F09ECD0DF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0990" y="-745064"/>
            <a:ext cx="12947647" cy="8631764"/>
          </a:xfrm>
          <a:prstGeom prst="rect">
            <a:avLst/>
          </a:prstGeo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100F80D1-A2AF-FCF5-CA13-915D6D326B63}"/>
              </a:ext>
            </a:extLst>
          </p:cNvPr>
          <p:cNvGrpSpPr/>
          <p:nvPr/>
        </p:nvGrpSpPr>
        <p:grpSpPr>
          <a:xfrm>
            <a:off x="-5943600" y="-3295650"/>
            <a:ext cx="24136350" cy="14763750"/>
            <a:chOff x="-819158" y="-545779"/>
            <a:chExt cx="13830305" cy="7949552"/>
          </a:xfrm>
        </p:grpSpPr>
        <p:sp>
          <p:nvSpPr>
            <p:cNvPr id="143" name="Sechseck 142"/>
            <p:cNvSpPr/>
            <p:nvPr/>
          </p:nvSpPr>
          <p:spPr>
            <a:xfrm>
              <a:off x="5656262" y="298735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7" name="Sechseck 166">
              <a:extLst>
                <a:ext uri="{FF2B5EF4-FFF2-40B4-BE49-F238E27FC236}">
                  <a16:creationId xmlns:a16="http://schemas.microsoft.com/office/drawing/2014/main" id="{F2FEB57B-A6E4-C47A-3B26-466896638541}"/>
                </a:ext>
              </a:extLst>
            </p:cNvPr>
            <p:cNvSpPr/>
            <p:nvPr/>
          </p:nvSpPr>
          <p:spPr>
            <a:xfrm>
              <a:off x="5656262" y="387064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8" name="Sechseck 167">
              <a:extLst>
                <a:ext uri="{FF2B5EF4-FFF2-40B4-BE49-F238E27FC236}">
                  <a16:creationId xmlns:a16="http://schemas.microsoft.com/office/drawing/2014/main" id="{783E3018-946D-7F34-A702-AB2D1E7EB1B0}"/>
                </a:ext>
              </a:extLst>
            </p:cNvPr>
            <p:cNvSpPr/>
            <p:nvPr/>
          </p:nvSpPr>
          <p:spPr>
            <a:xfrm>
              <a:off x="5656262" y="210407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9" name="Sechseck 168">
              <a:extLst>
                <a:ext uri="{FF2B5EF4-FFF2-40B4-BE49-F238E27FC236}">
                  <a16:creationId xmlns:a16="http://schemas.microsoft.com/office/drawing/2014/main" id="{5B6BE1F9-5265-F7AB-8CD5-F55FA6BC973B}"/>
                </a:ext>
              </a:extLst>
            </p:cNvPr>
            <p:cNvSpPr/>
            <p:nvPr/>
          </p:nvSpPr>
          <p:spPr>
            <a:xfrm>
              <a:off x="5656262" y="122079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0" name="Sechseck 169">
              <a:extLst>
                <a:ext uri="{FF2B5EF4-FFF2-40B4-BE49-F238E27FC236}">
                  <a16:creationId xmlns:a16="http://schemas.microsoft.com/office/drawing/2014/main" id="{A3931273-D7D1-37B3-A3B5-61D7F7107C5E}"/>
                </a:ext>
              </a:extLst>
            </p:cNvPr>
            <p:cNvSpPr/>
            <p:nvPr/>
          </p:nvSpPr>
          <p:spPr>
            <a:xfrm>
              <a:off x="5656261" y="33750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1" name="Sechseck 170">
              <a:extLst>
                <a:ext uri="{FF2B5EF4-FFF2-40B4-BE49-F238E27FC236}">
                  <a16:creationId xmlns:a16="http://schemas.microsoft.com/office/drawing/2014/main" id="{4B15D718-FECD-5F68-F55B-389010F9891B}"/>
                </a:ext>
              </a:extLst>
            </p:cNvPr>
            <p:cNvSpPr/>
            <p:nvPr/>
          </p:nvSpPr>
          <p:spPr>
            <a:xfrm>
              <a:off x="5656260" y="-54577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2" name="Sechseck 171">
              <a:extLst>
                <a:ext uri="{FF2B5EF4-FFF2-40B4-BE49-F238E27FC236}">
                  <a16:creationId xmlns:a16="http://schemas.microsoft.com/office/drawing/2014/main" id="{BEA319E4-C5DF-5A2F-B12D-3BDBC574C460}"/>
                </a:ext>
              </a:extLst>
            </p:cNvPr>
            <p:cNvSpPr/>
            <p:nvPr/>
          </p:nvSpPr>
          <p:spPr>
            <a:xfrm>
              <a:off x="5656262" y="56372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3" name="Sechseck 172">
              <a:extLst>
                <a:ext uri="{FF2B5EF4-FFF2-40B4-BE49-F238E27FC236}">
                  <a16:creationId xmlns:a16="http://schemas.microsoft.com/office/drawing/2014/main" id="{F0C51DBA-BB24-65D3-A4D2-30D02A3AF241}"/>
                </a:ext>
              </a:extLst>
            </p:cNvPr>
            <p:cNvSpPr/>
            <p:nvPr/>
          </p:nvSpPr>
          <p:spPr>
            <a:xfrm>
              <a:off x="5656262" y="652049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4" name="Sechseck 173">
              <a:extLst>
                <a:ext uri="{FF2B5EF4-FFF2-40B4-BE49-F238E27FC236}">
                  <a16:creationId xmlns:a16="http://schemas.microsoft.com/office/drawing/2014/main" id="{E9DB00F8-9902-CDCC-C926-75751DC9F131}"/>
                </a:ext>
              </a:extLst>
            </p:cNvPr>
            <p:cNvSpPr/>
            <p:nvPr/>
          </p:nvSpPr>
          <p:spPr>
            <a:xfrm>
              <a:off x="5656262" y="475392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5" name="Sechseck 174">
              <a:extLst>
                <a:ext uri="{FF2B5EF4-FFF2-40B4-BE49-F238E27FC236}">
                  <a16:creationId xmlns:a16="http://schemas.microsoft.com/office/drawing/2014/main" id="{BFA7E69C-9A22-5A00-2E16-5285B60F5956}"/>
                </a:ext>
              </a:extLst>
            </p:cNvPr>
            <p:cNvSpPr/>
            <p:nvPr/>
          </p:nvSpPr>
          <p:spPr>
            <a:xfrm>
              <a:off x="6303962" y="254571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6" name="Sechseck 175">
              <a:extLst>
                <a:ext uri="{FF2B5EF4-FFF2-40B4-BE49-F238E27FC236}">
                  <a16:creationId xmlns:a16="http://schemas.microsoft.com/office/drawing/2014/main" id="{3C4316F7-4EDA-8EE1-4B83-152519F3E1AC}"/>
                </a:ext>
              </a:extLst>
            </p:cNvPr>
            <p:cNvSpPr/>
            <p:nvPr/>
          </p:nvSpPr>
          <p:spPr>
            <a:xfrm>
              <a:off x="6303962" y="342899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7" name="Sechseck 176">
              <a:extLst>
                <a:ext uri="{FF2B5EF4-FFF2-40B4-BE49-F238E27FC236}">
                  <a16:creationId xmlns:a16="http://schemas.microsoft.com/office/drawing/2014/main" id="{20A4FF1F-A128-35F9-C9C6-EF5D24DA23D3}"/>
                </a:ext>
              </a:extLst>
            </p:cNvPr>
            <p:cNvSpPr/>
            <p:nvPr/>
          </p:nvSpPr>
          <p:spPr>
            <a:xfrm>
              <a:off x="6303962" y="166243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8" name="Sechseck 177">
              <a:extLst>
                <a:ext uri="{FF2B5EF4-FFF2-40B4-BE49-F238E27FC236}">
                  <a16:creationId xmlns:a16="http://schemas.microsoft.com/office/drawing/2014/main" id="{6BC727D5-F4AA-E41C-901E-89AF7BFDA7EF}"/>
                </a:ext>
              </a:extLst>
            </p:cNvPr>
            <p:cNvSpPr/>
            <p:nvPr/>
          </p:nvSpPr>
          <p:spPr>
            <a:xfrm>
              <a:off x="6303962" y="77915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9" name="Sechseck 178">
              <a:extLst>
                <a:ext uri="{FF2B5EF4-FFF2-40B4-BE49-F238E27FC236}">
                  <a16:creationId xmlns:a16="http://schemas.microsoft.com/office/drawing/2014/main" id="{B0DF63BB-133C-A964-339B-84FA6320A9F0}"/>
                </a:ext>
              </a:extLst>
            </p:cNvPr>
            <p:cNvSpPr/>
            <p:nvPr/>
          </p:nvSpPr>
          <p:spPr>
            <a:xfrm>
              <a:off x="6303961" y="-10413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1" name="Sechseck 180">
              <a:extLst>
                <a:ext uri="{FF2B5EF4-FFF2-40B4-BE49-F238E27FC236}">
                  <a16:creationId xmlns:a16="http://schemas.microsoft.com/office/drawing/2014/main" id="{0401A66E-0C08-2055-30E6-49DB28171AFE}"/>
                </a:ext>
              </a:extLst>
            </p:cNvPr>
            <p:cNvSpPr/>
            <p:nvPr/>
          </p:nvSpPr>
          <p:spPr>
            <a:xfrm>
              <a:off x="6303962" y="519556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2" name="Sechseck 181">
              <a:extLst>
                <a:ext uri="{FF2B5EF4-FFF2-40B4-BE49-F238E27FC236}">
                  <a16:creationId xmlns:a16="http://schemas.microsoft.com/office/drawing/2014/main" id="{C8DB283B-C6FA-9260-3874-699547BD81D2}"/>
                </a:ext>
              </a:extLst>
            </p:cNvPr>
            <p:cNvSpPr/>
            <p:nvPr/>
          </p:nvSpPr>
          <p:spPr>
            <a:xfrm>
              <a:off x="6303962" y="607884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3" name="Sechseck 182">
              <a:extLst>
                <a:ext uri="{FF2B5EF4-FFF2-40B4-BE49-F238E27FC236}">
                  <a16:creationId xmlns:a16="http://schemas.microsoft.com/office/drawing/2014/main" id="{94F37198-1D8B-85C3-C955-1CAE036450E7}"/>
                </a:ext>
              </a:extLst>
            </p:cNvPr>
            <p:cNvSpPr/>
            <p:nvPr/>
          </p:nvSpPr>
          <p:spPr>
            <a:xfrm>
              <a:off x="6303962" y="431228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4" name="Sechseck 183">
              <a:extLst>
                <a:ext uri="{FF2B5EF4-FFF2-40B4-BE49-F238E27FC236}">
                  <a16:creationId xmlns:a16="http://schemas.microsoft.com/office/drawing/2014/main" id="{B09A9AEF-D400-A459-4D0F-448A1D390544}"/>
                </a:ext>
              </a:extLst>
            </p:cNvPr>
            <p:cNvSpPr/>
            <p:nvPr/>
          </p:nvSpPr>
          <p:spPr>
            <a:xfrm>
              <a:off x="6951661" y="298735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5" name="Sechseck 184">
              <a:extLst>
                <a:ext uri="{FF2B5EF4-FFF2-40B4-BE49-F238E27FC236}">
                  <a16:creationId xmlns:a16="http://schemas.microsoft.com/office/drawing/2014/main" id="{31A9B124-1314-D652-B93C-278C2760C240}"/>
                </a:ext>
              </a:extLst>
            </p:cNvPr>
            <p:cNvSpPr/>
            <p:nvPr/>
          </p:nvSpPr>
          <p:spPr>
            <a:xfrm>
              <a:off x="6951661" y="387064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6" name="Sechseck 185">
              <a:extLst>
                <a:ext uri="{FF2B5EF4-FFF2-40B4-BE49-F238E27FC236}">
                  <a16:creationId xmlns:a16="http://schemas.microsoft.com/office/drawing/2014/main" id="{21A6A763-4D2A-39A5-CEC1-307572D8E2A6}"/>
                </a:ext>
              </a:extLst>
            </p:cNvPr>
            <p:cNvSpPr/>
            <p:nvPr/>
          </p:nvSpPr>
          <p:spPr>
            <a:xfrm>
              <a:off x="6951661" y="210407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7" name="Sechseck 186">
              <a:extLst>
                <a:ext uri="{FF2B5EF4-FFF2-40B4-BE49-F238E27FC236}">
                  <a16:creationId xmlns:a16="http://schemas.microsoft.com/office/drawing/2014/main" id="{51BFD9ED-B262-B27A-D816-182C31B26CD4}"/>
                </a:ext>
              </a:extLst>
            </p:cNvPr>
            <p:cNvSpPr/>
            <p:nvPr/>
          </p:nvSpPr>
          <p:spPr>
            <a:xfrm>
              <a:off x="6951661" y="122079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8" name="Sechseck 187">
              <a:extLst>
                <a:ext uri="{FF2B5EF4-FFF2-40B4-BE49-F238E27FC236}">
                  <a16:creationId xmlns:a16="http://schemas.microsoft.com/office/drawing/2014/main" id="{57613BE4-F9D5-7D29-52DF-D16DEEA22792}"/>
                </a:ext>
              </a:extLst>
            </p:cNvPr>
            <p:cNvSpPr/>
            <p:nvPr/>
          </p:nvSpPr>
          <p:spPr>
            <a:xfrm>
              <a:off x="6951660" y="33750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9" name="Sechseck 188">
              <a:extLst>
                <a:ext uri="{FF2B5EF4-FFF2-40B4-BE49-F238E27FC236}">
                  <a16:creationId xmlns:a16="http://schemas.microsoft.com/office/drawing/2014/main" id="{6880AAE1-41CA-76B5-6703-0311DE81577A}"/>
                </a:ext>
              </a:extLst>
            </p:cNvPr>
            <p:cNvSpPr/>
            <p:nvPr/>
          </p:nvSpPr>
          <p:spPr>
            <a:xfrm>
              <a:off x="6951659" y="-54577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0" name="Sechseck 189">
              <a:extLst>
                <a:ext uri="{FF2B5EF4-FFF2-40B4-BE49-F238E27FC236}">
                  <a16:creationId xmlns:a16="http://schemas.microsoft.com/office/drawing/2014/main" id="{0A403097-F6BC-450F-6EBE-37EFA3F92282}"/>
                </a:ext>
              </a:extLst>
            </p:cNvPr>
            <p:cNvSpPr/>
            <p:nvPr/>
          </p:nvSpPr>
          <p:spPr>
            <a:xfrm>
              <a:off x="6951661" y="56372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1" name="Sechseck 190">
              <a:extLst>
                <a:ext uri="{FF2B5EF4-FFF2-40B4-BE49-F238E27FC236}">
                  <a16:creationId xmlns:a16="http://schemas.microsoft.com/office/drawing/2014/main" id="{906BC755-0C47-23D2-4A31-789F8018FA2F}"/>
                </a:ext>
              </a:extLst>
            </p:cNvPr>
            <p:cNvSpPr/>
            <p:nvPr/>
          </p:nvSpPr>
          <p:spPr>
            <a:xfrm>
              <a:off x="6951661" y="65204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2" name="Sechseck 191">
              <a:extLst>
                <a:ext uri="{FF2B5EF4-FFF2-40B4-BE49-F238E27FC236}">
                  <a16:creationId xmlns:a16="http://schemas.microsoft.com/office/drawing/2014/main" id="{49DFEE7F-3D49-2D6A-5083-88FA92365536}"/>
                </a:ext>
              </a:extLst>
            </p:cNvPr>
            <p:cNvSpPr/>
            <p:nvPr/>
          </p:nvSpPr>
          <p:spPr>
            <a:xfrm>
              <a:off x="6951661" y="475392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3" name="Sechseck 192">
              <a:extLst>
                <a:ext uri="{FF2B5EF4-FFF2-40B4-BE49-F238E27FC236}">
                  <a16:creationId xmlns:a16="http://schemas.microsoft.com/office/drawing/2014/main" id="{1DD7D9B9-0EB8-A1A8-1A4F-A5373091747C}"/>
                </a:ext>
              </a:extLst>
            </p:cNvPr>
            <p:cNvSpPr/>
            <p:nvPr/>
          </p:nvSpPr>
          <p:spPr>
            <a:xfrm>
              <a:off x="7599361" y="254571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4" name="Sechseck 193">
              <a:extLst>
                <a:ext uri="{FF2B5EF4-FFF2-40B4-BE49-F238E27FC236}">
                  <a16:creationId xmlns:a16="http://schemas.microsoft.com/office/drawing/2014/main" id="{15879E7B-8D9A-F75F-ECB4-F33D2AC47C60}"/>
                </a:ext>
              </a:extLst>
            </p:cNvPr>
            <p:cNvSpPr/>
            <p:nvPr/>
          </p:nvSpPr>
          <p:spPr>
            <a:xfrm>
              <a:off x="7599361" y="342899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5" name="Sechseck 194">
              <a:extLst>
                <a:ext uri="{FF2B5EF4-FFF2-40B4-BE49-F238E27FC236}">
                  <a16:creationId xmlns:a16="http://schemas.microsoft.com/office/drawing/2014/main" id="{B15CE855-EEDC-90A5-1F03-77667CCF627A}"/>
                </a:ext>
              </a:extLst>
            </p:cNvPr>
            <p:cNvSpPr/>
            <p:nvPr/>
          </p:nvSpPr>
          <p:spPr>
            <a:xfrm>
              <a:off x="7599361" y="166243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6" name="Sechseck 195">
              <a:extLst>
                <a:ext uri="{FF2B5EF4-FFF2-40B4-BE49-F238E27FC236}">
                  <a16:creationId xmlns:a16="http://schemas.microsoft.com/office/drawing/2014/main" id="{AA4307A7-5D01-49BA-D319-56D66D306F7A}"/>
                </a:ext>
              </a:extLst>
            </p:cNvPr>
            <p:cNvSpPr/>
            <p:nvPr/>
          </p:nvSpPr>
          <p:spPr>
            <a:xfrm>
              <a:off x="7599361" y="77914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7" name="Sechseck 196">
              <a:extLst>
                <a:ext uri="{FF2B5EF4-FFF2-40B4-BE49-F238E27FC236}">
                  <a16:creationId xmlns:a16="http://schemas.microsoft.com/office/drawing/2014/main" id="{C0EC518D-8AE7-71A5-B2AF-5C02D03A30FB}"/>
                </a:ext>
              </a:extLst>
            </p:cNvPr>
            <p:cNvSpPr/>
            <p:nvPr/>
          </p:nvSpPr>
          <p:spPr>
            <a:xfrm>
              <a:off x="7599360" y="-10413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8" name="Sechseck 197">
              <a:extLst>
                <a:ext uri="{FF2B5EF4-FFF2-40B4-BE49-F238E27FC236}">
                  <a16:creationId xmlns:a16="http://schemas.microsoft.com/office/drawing/2014/main" id="{33146D5D-78B4-E94A-D60A-8F0C5CDD88DA}"/>
                </a:ext>
              </a:extLst>
            </p:cNvPr>
            <p:cNvSpPr/>
            <p:nvPr/>
          </p:nvSpPr>
          <p:spPr>
            <a:xfrm>
              <a:off x="7599361" y="519556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9" name="Sechseck 198">
              <a:extLst>
                <a:ext uri="{FF2B5EF4-FFF2-40B4-BE49-F238E27FC236}">
                  <a16:creationId xmlns:a16="http://schemas.microsoft.com/office/drawing/2014/main" id="{9ED1BD72-713F-5DF9-AA16-58795DE1C0BC}"/>
                </a:ext>
              </a:extLst>
            </p:cNvPr>
            <p:cNvSpPr/>
            <p:nvPr/>
          </p:nvSpPr>
          <p:spPr>
            <a:xfrm>
              <a:off x="7599361" y="60788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0" name="Sechseck 199">
              <a:extLst>
                <a:ext uri="{FF2B5EF4-FFF2-40B4-BE49-F238E27FC236}">
                  <a16:creationId xmlns:a16="http://schemas.microsoft.com/office/drawing/2014/main" id="{A90D6082-564C-256E-66A1-F75E998BCF04}"/>
                </a:ext>
              </a:extLst>
            </p:cNvPr>
            <p:cNvSpPr/>
            <p:nvPr/>
          </p:nvSpPr>
          <p:spPr>
            <a:xfrm>
              <a:off x="7599361" y="431228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1" name="Sechseck 200">
              <a:extLst>
                <a:ext uri="{FF2B5EF4-FFF2-40B4-BE49-F238E27FC236}">
                  <a16:creationId xmlns:a16="http://schemas.microsoft.com/office/drawing/2014/main" id="{6E19AD43-EECB-E1CB-7E36-1296BADE3A09}"/>
                </a:ext>
              </a:extLst>
            </p:cNvPr>
            <p:cNvSpPr/>
            <p:nvPr/>
          </p:nvSpPr>
          <p:spPr>
            <a:xfrm>
              <a:off x="3067048" y="298735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2" name="Sechseck 201">
              <a:extLst>
                <a:ext uri="{FF2B5EF4-FFF2-40B4-BE49-F238E27FC236}">
                  <a16:creationId xmlns:a16="http://schemas.microsoft.com/office/drawing/2014/main" id="{009B9521-880A-FB6F-3F49-6B27F734AF0B}"/>
                </a:ext>
              </a:extLst>
            </p:cNvPr>
            <p:cNvSpPr/>
            <p:nvPr/>
          </p:nvSpPr>
          <p:spPr>
            <a:xfrm>
              <a:off x="3067048" y="387064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3" name="Sechseck 202">
              <a:extLst>
                <a:ext uri="{FF2B5EF4-FFF2-40B4-BE49-F238E27FC236}">
                  <a16:creationId xmlns:a16="http://schemas.microsoft.com/office/drawing/2014/main" id="{21B4547D-44DE-1568-8F4F-A76E860E1127}"/>
                </a:ext>
              </a:extLst>
            </p:cNvPr>
            <p:cNvSpPr/>
            <p:nvPr/>
          </p:nvSpPr>
          <p:spPr>
            <a:xfrm>
              <a:off x="3067048" y="210407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4" name="Sechseck 203">
              <a:extLst>
                <a:ext uri="{FF2B5EF4-FFF2-40B4-BE49-F238E27FC236}">
                  <a16:creationId xmlns:a16="http://schemas.microsoft.com/office/drawing/2014/main" id="{70F02ABB-FF0E-E544-56B0-92DEC1D566BB}"/>
                </a:ext>
              </a:extLst>
            </p:cNvPr>
            <p:cNvSpPr/>
            <p:nvPr/>
          </p:nvSpPr>
          <p:spPr>
            <a:xfrm>
              <a:off x="3067048" y="122079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5" name="Sechseck 204">
              <a:extLst>
                <a:ext uri="{FF2B5EF4-FFF2-40B4-BE49-F238E27FC236}">
                  <a16:creationId xmlns:a16="http://schemas.microsoft.com/office/drawing/2014/main" id="{DEFDC681-35AD-9E90-5C07-1EC9FA3E0C98}"/>
                </a:ext>
              </a:extLst>
            </p:cNvPr>
            <p:cNvSpPr/>
            <p:nvPr/>
          </p:nvSpPr>
          <p:spPr>
            <a:xfrm>
              <a:off x="3067047" y="33750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6" name="Sechseck 205">
              <a:extLst>
                <a:ext uri="{FF2B5EF4-FFF2-40B4-BE49-F238E27FC236}">
                  <a16:creationId xmlns:a16="http://schemas.microsoft.com/office/drawing/2014/main" id="{640389F7-5F80-D07E-7967-8192BAB60644}"/>
                </a:ext>
              </a:extLst>
            </p:cNvPr>
            <p:cNvSpPr/>
            <p:nvPr/>
          </p:nvSpPr>
          <p:spPr>
            <a:xfrm>
              <a:off x="3067046" y="-54577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7" name="Sechseck 206">
              <a:extLst>
                <a:ext uri="{FF2B5EF4-FFF2-40B4-BE49-F238E27FC236}">
                  <a16:creationId xmlns:a16="http://schemas.microsoft.com/office/drawing/2014/main" id="{90B40A7C-09B5-6EBE-B27F-4631ECB30FEA}"/>
                </a:ext>
              </a:extLst>
            </p:cNvPr>
            <p:cNvSpPr/>
            <p:nvPr/>
          </p:nvSpPr>
          <p:spPr>
            <a:xfrm>
              <a:off x="3067048" y="56372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8" name="Sechseck 207">
              <a:extLst>
                <a:ext uri="{FF2B5EF4-FFF2-40B4-BE49-F238E27FC236}">
                  <a16:creationId xmlns:a16="http://schemas.microsoft.com/office/drawing/2014/main" id="{F3BD6B07-572E-BD70-09CE-9490264A3CA9}"/>
                </a:ext>
              </a:extLst>
            </p:cNvPr>
            <p:cNvSpPr/>
            <p:nvPr/>
          </p:nvSpPr>
          <p:spPr>
            <a:xfrm>
              <a:off x="3067048" y="65204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9" name="Sechseck 208">
              <a:extLst>
                <a:ext uri="{FF2B5EF4-FFF2-40B4-BE49-F238E27FC236}">
                  <a16:creationId xmlns:a16="http://schemas.microsoft.com/office/drawing/2014/main" id="{CF49DC27-948A-4C00-EBCC-7B6CFD659F2A}"/>
                </a:ext>
              </a:extLst>
            </p:cNvPr>
            <p:cNvSpPr/>
            <p:nvPr/>
          </p:nvSpPr>
          <p:spPr>
            <a:xfrm>
              <a:off x="3067048" y="475392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0" name="Sechseck 209">
              <a:extLst>
                <a:ext uri="{FF2B5EF4-FFF2-40B4-BE49-F238E27FC236}">
                  <a16:creationId xmlns:a16="http://schemas.microsoft.com/office/drawing/2014/main" id="{4BABE055-265A-2851-74E0-14ED7417D1E0}"/>
                </a:ext>
              </a:extLst>
            </p:cNvPr>
            <p:cNvSpPr/>
            <p:nvPr/>
          </p:nvSpPr>
          <p:spPr>
            <a:xfrm>
              <a:off x="3714748" y="254571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1" name="Sechseck 210">
              <a:extLst>
                <a:ext uri="{FF2B5EF4-FFF2-40B4-BE49-F238E27FC236}">
                  <a16:creationId xmlns:a16="http://schemas.microsoft.com/office/drawing/2014/main" id="{A1C0A5CD-FFB8-35A8-98A6-97E6D4D0C2BA}"/>
                </a:ext>
              </a:extLst>
            </p:cNvPr>
            <p:cNvSpPr/>
            <p:nvPr/>
          </p:nvSpPr>
          <p:spPr>
            <a:xfrm>
              <a:off x="3714748" y="342899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2" name="Sechseck 211">
              <a:extLst>
                <a:ext uri="{FF2B5EF4-FFF2-40B4-BE49-F238E27FC236}">
                  <a16:creationId xmlns:a16="http://schemas.microsoft.com/office/drawing/2014/main" id="{DEBC170A-41C7-43A0-346B-37292626AD1E}"/>
                </a:ext>
              </a:extLst>
            </p:cNvPr>
            <p:cNvSpPr/>
            <p:nvPr/>
          </p:nvSpPr>
          <p:spPr>
            <a:xfrm>
              <a:off x="3714748" y="166243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3" name="Sechseck 212">
              <a:extLst>
                <a:ext uri="{FF2B5EF4-FFF2-40B4-BE49-F238E27FC236}">
                  <a16:creationId xmlns:a16="http://schemas.microsoft.com/office/drawing/2014/main" id="{EDB1FD91-D544-CB30-6819-D2DADDB7C81B}"/>
                </a:ext>
              </a:extLst>
            </p:cNvPr>
            <p:cNvSpPr/>
            <p:nvPr/>
          </p:nvSpPr>
          <p:spPr>
            <a:xfrm>
              <a:off x="3714748" y="77914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4" name="Sechseck 213">
              <a:extLst>
                <a:ext uri="{FF2B5EF4-FFF2-40B4-BE49-F238E27FC236}">
                  <a16:creationId xmlns:a16="http://schemas.microsoft.com/office/drawing/2014/main" id="{A0130838-D499-47FF-C96E-D866E35786E5}"/>
                </a:ext>
              </a:extLst>
            </p:cNvPr>
            <p:cNvSpPr/>
            <p:nvPr/>
          </p:nvSpPr>
          <p:spPr>
            <a:xfrm>
              <a:off x="3714747" y="-10413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5" name="Sechseck 214">
              <a:extLst>
                <a:ext uri="{FF2B5EF4-FFF2-40B4-BE49-F238E27FC236}">
                  <a16:creationId xmlns:a16="http://schemas.microsoft.com/office/drawing/2014/main" id="{416F0816-3F39-FFAA-A4DD-33E17717484F}"/>
                </a:ext>
              </a:extLst>
            </p:cNvPr>
            <p:cNvSpPr/>
            <p:nvPr/>
          </p:nvSpPr>
          <p:spPr>
            <a:xfrm>
              <a:off x="3714748" y="519556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6" name="Sechseck 215">
              <a:extLst>
                <a:ext uri="{FF2B5EF4-FFF2-40B4-BE49-F238E27FC236}">
                  <a16:creationId xmlns:a16="http://schemas.microsoft.com/office/drawing/2014/main" id="{A039CF25-23B5-3307-AAE0-50D1213DAA8D}"/>
                </a:ext>
              </a:extLst>
            </p:cNvPr>
            <p:cNvSpPr/>
            <p:nvPr/>
          </p:nvSpPr>
          <p:spPr>
            <a:xfrm>
              <a:off x="3714748" y="60788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7" name="Sechseck 216">
              <a:extLst>
                <a:ext uri="{FF2B5EF4-FFF2-40B4-BE49-F238E27FC236}">
                  <a16:creationId xmlns:a16="http://schemas.microsoft.com/office/drawing/2014/main" id="{8CF6F795-01D1-0918-9148-E9F01BFA07E9}"/>
                </a:ext>
              </a:extLst>
            </p:cNvPr>
            <p:cNvSpPr/>
            <p:nvPr/>
          </p:nvSpPr>
          <p:spPr>
            <a:xfrm>
              <a:off x="3714748" y="431228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8" name="Sechseck 217">
              <a:extLst>
                <a:ext uri="{FF2B5EF4-FFF2-40B4-BE49-F238E27FC236}">
                  <a16:creationId xmlns:a16="http://schemas.microsoft.com/office/drawing/2014/main" id="{E930CB23-626E-33BA-870B-6101CC31A310}"/>
                </a:ext>
              </a:extLst>
            </p:cNvPr>
            <p:cNvSpPr/>
            <p:nvPr/>
          </p:nvSpPr>
          <p:spPr>
            <a:xfrm>
              <a:off x="4362447" y="298735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9" name="Sechseck 218">
              <a:extLst>
                <a:ext uri="{FF2B5EF4-FFF2-40B4-BE49-F238E27FC236}">
                  <a16:creationId xmlns:a16="http://schemas.microsoft.com/office/drawing/2014/main" id="{DFBB6412-1F4D-F576-45B8-D79D2EEB952B}"/>
                </a:ext>
              </a:extLst>
            </p:cNvPr>
            <p:cNvSpPr/>
            <p:nvPr/>
          </p:nvSpPr>
          <p:spPr>
            <a:xfrm>
              <a:off x="4362447" y="387063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0" name="Sechseck 219">
              <a:extLst>
                <a:ext uri="{FF2B5EF4-FFF2-40B4-BE49-F238E27FC236}">
                  <a16:creationId xmlns:a16="http://schemas.microsoft.com/office/drawing/2014/main" id="{3815D91C-A64F-263F-3975-582BE11BBEA8}"/>
                </a:ext>
              </a:extLst>
            </p:cNvPr>
            <p:cNvSpPr/>
            <p:nvPr/>
          </p:nvSpPr>
          <p:spPr>
            <a:xfrm>
              <a:off x="4362447" y="210407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2" name="Sechseck 221">
              <a:extLst>
                <a:ext uri="{FF2B5EF4-FFF2-40B4-BE49-F238E27FC236}">
                  <a16:creationId xmlns:a16="http://schemas.microsoft.com/office/drawing/2014/main" id="{0A2DFC93-3A9C-7379-776F-CD7F0EA5292C}"/>
                </a:ext>
              </a:extLst>
            </p:cNvPr>
            <p:cNvSpPr/>
            <p:nvPr/>
          </p:nvSpPr>
          <p:spPr>
            <a:xfrm>
              <a:off x="4362446" y="3375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3" name="Sechseck 222">
              <a:extLst>
                <a:ext uri="{FF2B5EF4-FFF2-40B4-BE49-F238E27FC236}">
                  <a16:creationId xmlns:a16="http://schemas.microsoft.com/office/drawing/2014/main" id="{4C9B2203-03D5-939F-7964-88E55C074480}"/>
                </a:ext>
              </a:extLst>
            </p:cNvPr>
            <p:cNvSpPr/>
            <p:nvPr/>
          </p:nvSpPr>
          <p:spPr>
            <a:xfrm>
              <a:off x="4362445" y="-54577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4" name="Sechseck 223">
              <a:extLst>
                <a:ext uri="{FF2B5EF4-FFF2-40B4-BE49-F238E27FC236}">
                  <a16:creationId xmlns:a16="http://schemas.microsoft.com/office/drawing/2014/main" id="{AA0BA42C-00D5-FF58-93C5-A82823C18BA2}"/>
                </a:ext>
              </a:extLst>
            </p:cNvPr>
            <p:cNvSpPr/>
            <p:nvPr/>
          </p:nvSpPr>
          <p:spPr>
            <a:xfrm>
              <a:off x="4362447" y="56372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5" name="Sechseck 224">
              <a:extLst>
                <a:ext uri="{FF2B5EF4-FFF2-40B4-BE49-F238E27FC236}">
                  <a16:creationId xmlns:a16="http://schemas.microsoft.com/office/drawing/2014/main" id="{AFE895DF-EF07-6120-9704-FE75C4B0D17B}"/>
                </a:ext>
              </a:extLst>
            </p:cNvPr>
            <p:cNvSpPr/>
            <p:nvPr/>
          </p:nvSpPr>
          <p:spPr>
            <a:xfrm>
              <a:off x="4362447" y="65204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6" name="Sechseck 225">
              <a:extLst>
                <a:ext uri="{FF2B5EF4-FFF2-40B4-BE49-F238E27FC236}">
                  <a16:creationId xmlns:a16="http://schemas.microsoft.com/office/drawing/2014/main" id="{92C783D9-A37A-C2D3-1ED7-03C2459567B9}"/>
                </a:ext>
              </a:extLst>
            </p:cNvPr>
            <p:cNvSpPr/>
            <p:nvPr/>
          </p:nvSpPr>
          <p:spPr>
            <a:xfrm>
              <a:off x="4362447" y="475392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7" name="Sechseck 226">
              <a:extLst>
                <a:ext uri="{FF2B5EF4-FFF2-40B4-BE49-F238E27FC236}">
                  <a16:creationId xmlns:a16="http://schemas.microsoft.com/office/drawing/2014/main" id="{37D1FCD6-FF8C-AF73-46C8-205330D19ED2}"/>
                </a:ext>
              </a:extLst>
            </p:cNvPr>
            <p:cNvSpPr/>
            <p:nvPr/>
          </p:nvSpPr>
          <p:spPr>
            <a:xfrm>
              <a:off x="5010147" y="254571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9" name="Sechseck 228">
              <a:extLst>
                <a:ext uri="{FF2B5EF4-FFF2-40B4-BE49-F238E27FC236}">
                  <a16:creationId xmlns:a16="http://schemas.microsoft.com/office/drawing/2014/main" id="{BA44CD67-2B32-FCB6-30C1-09776B1D4CD4}"/>
                </a:ext>
              </a:extLst>
            </p:cNvPr>
            <p:cNvSpPr/>
            <p:nvPr/>
          </p:nvSpPr>
          <p:spPr>
            <a:xfrm>
              <a:off x="5010147" y="166243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0" name="Sechseck 229">
              <a:extLst>
                <a:ext uri="{FF2B5EF4-FFF2-40B4-BE49-F238E27FC236}">
                  <a16:creationId xmlns:a16="http://schemas.microsoft.com/office/drawing/2014/main" id="{A8772D28-F9DE-C142-7BA2-A1D5AC0EB37A}"/>
                </a:ext>
              </a:extLst>
            </p:cNvPr>
            <p:cNvSpPr/>
            <p:nvPr/>
          </p:nvSpPr>
          <p:spPr>
            <a:xfrm>
              <a:off x="5010147" y="77914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1" name="Sechseck 230">
              <a:extLst>
                <a:ext uri="{FF2B5EF4-FFF2-40B4-BE49-F238E27FC236}">
                  <a16:creationId xmlns:a16="http://schemas.microsoft.com/office/drawing/2014/main" id="{53AC77E6-E59F-194A-3695-05BCA5317B7C}"/>
                </a:ext>
              </a:extLst>
            </p:cNvPr>
            <p:cNvSpPr/>
            <p:nvPr/>
          </p:nvSpPr>
          <p:spPr>
            <a:xfrm>
              <a:off x="5010146" y="-10413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2" name="Sechseck 231">
              <a:extLst>
                <a:ext uri="{FF2B5EF4-FFF2-40B4-BE49-F238E27FC236}">
                  <a16:creationId xmlns:a16="http://schemas.microsoft.com/office/drawing/2014/main" id="{F5E83919-F47B-F684-70E6-B38AC454DD2C}"/>
                </a:ext>
              </a:extLst>
            </p:cNvPr>
            <p:cNvSpPr/>
            <p:nvPr/>
          </p:nvSpPr>
          <p:spPr>
            <a:xfrm>
              <a:off x="5010147" y="519556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3" name="Sechseck 232">
              <a:extLst>
                <a:ext uri="{FF2B5EF4-FFF2-40B4-BE49-F238E27FC236}">
                  <a16:creationId xmlns:a16="http://schemas.microsoft.com/office/drawing/2014/main" id="{54366C7D-02C1-FCC1-B07A-35A769090ECE}"/>
                </a:ext>
              </a:extLst>
            </p:cNvPr>
            <p:cNvSpPr/>
            <p:nvPr/>
          </p:nvSpPr>
          <p:spPr>
            <a:xfrm>
              <a:off x="5010147" y="60788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4" name="Sechseck 233">
              <a:extLst>
                <a:ext uri="{FF2B5EF4-FFF2-40B4-BE49-F238E27FC236}">
                  <a16:creationId xmlns:a16="http://schemas.microsoft.com/office/drawing/2014/main" id="{6FDF7E8B-7232-420C-7CC1-2BF4A06720FF}"/>
                </a:ext>
              </a:extLst>
            </p:cNvPr>
            <p:cNvSpPr/>
            <p:nvPr/>
          </p:nvSpPr>
          <p:spPr>
            <a:xfrm>
              <a:off x="5010147" y="431228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5" name="Sechseck 234">
              <a:extLst>
                <a:ext uri="{FF2B5EF4-FFF2-40B4-BE49-F238E27FC236}">
                  <a16:creationId xmlns:a16="http://schemas.microsoft.com/office/drawing/2014/main" id="{97C61EDE-F82F-BC6B-F087-67AF7D557833}"/>
                </a:ext>
              </a:extLst>
            </p:cNvPr>
            <p:cNvSpPr/>
            <p:nvPr/>
          </p:nvSpPr>
          <p:spPr>
            <a:xfrm>
              <a:off x="8247061" y="298735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6" name="Sechseck 235">
              <a:extLst>
                <a:ext uri="{FF2B5EF4-FFF2-40B4-BE49-F238E27FC236}">
                  <a16:creationId xmlns:a16="http://schemas.microsoft.com/office/drawing/2014/main" id="{848FD815-8AD0-A51B-3FDC-C61699069AE5}"/>
                </a:ext>
              </a:extLst>
            </p:cNvPr>
            <p:cNvSpPr/>
            <p:nvPr/>
          </p:nvSpPr>
          <p:spPr>
            <a:xfrm>
              <a:off x="8247061" y="387063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8" name="Sechseck 237">
              <a:extLst>
                <a:ext uri="{FF2B5EF4-FFF2-40B4-BE49-F238E27FC236}">
                  <a16:creationId xmlns:a16="http://schemas.microsoft.com/office/drawing/2014/main" id="{8BAD81A0-2435-262B-9EFA-F4B39A06F77B}"/>
                </a:ext>
              </a:extLst>
            </p:cNvPr>
            <p:cNvSpPr/>
            <p:nvPr/>
          </p:nvSpPr>
          <p:spPr>
            <a:xfrm>
              <a:off x="8247061" y="122079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9" name="Sechseck 238">
              <a:extLst>
                <a:ext uri="{FF2B5EF4-FFF2-40B4-BE49-F238E27FC236}">
                  <a16:creationId xmlns:a16="http://schemas.microsoft.com/office/drawing/2014/main" id="{A285C087-C2F5-1523-C1FF-299DAE94C85A}"/>
                </a:ext>
              </a:extLst>
            </p:cNvPr>
            <p:cNvSpPr/>
            <p:nvPr/>
          </p:nvSpPr>
          <p:spPr>
            <a:xfrm>
              <a:off x="8247060" y="3375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0" name="Sechseck 239">
              <a:extLst>
                <a:ext uri="{FF2B5EF4-FFF2-40B4-BE49-F238E27FC236}">
                  <a16:creationId xmlns:a16="http://schemas.microsoft.com/office/drawing/2014/main" id="{2F231919-FDE4-D2C8-AAB6-245CC47C2A9D}"/>
                </a:ext>
              </a:extLst>
            </p:cNvPr>
            <p:cNvSpPr/>
            <p:nvPr/>
          </p:nvSpPr>
          <p:spPr>
            <a:xfrm>
              <a:off x="8247059" y="-54577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1" name="Sechseck 240">
              <a:extLst>
                <a:ext uri="{FF2B5EF4-FFF2-40B4-BE49-F238E27FC236}">
                  <a16:creationId xmlns:a16="http://schemas.microsoft.com/office/drawing/2014/main" id="{264FA14E-6D5F-2C0A-91DB-6C486D9D368B}"/>
                </a:ext>
              </a:extLst>
            </p:cNvPr>
            <p:cNvSpPr/>
            <p:nvPr/>
          </p:nvSpPr>
          <p:spPr>
            <a:xfrm>
              <a:off x="8247061" y="56372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2" name="Sechseck 241">
              <a:extLst>
                <a:ext uri="{FF2B5EF4-FFF2-40B4-BE49-F238E27FC236}">
                  <a16:creationId xmlns:a16="http://schemas.microsoft.com/office/drawing/2014/main" id="{8E5B9D4E-B46D-A0AF-2E82-FA3962EE9D12}"/>
                </a:ext>
              </a:extLst>
            </p:cNvPr>
            <p:cNvSpPr/>
            <p:nvPr/>
          </p:nvSpPr>
          <p:spPr>
            <a:xfrm>
              <a:off x="8247061" y="65204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3" name="Sechseck 242">
              <a:extLst>
                <a:ext uri="{FF2B5EF4-FFF2-40B4-BE49-F238E27FC236}">
                  <a16:creationId xmlns:a16="http://schemas.microsoft.com/office/drawing/2014/main" id="{B1A217CC-0BD0-C144-3D9A-BFB6156D628D}"/>
                </a:ext>
              </a:extLst>
            </p:cNvPr>
            <p:cNvSpPr/>
            <p:nvPr/>
          </p:nvSpPr>
          <p:spPr>
            <a:xfrm>
              <a:off x="8247061" y="475392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4" name="Sechseck 243">
              <a:extLst>
                <a:ext uri="{FF2B5EF4-FFF2-40B4-BE49-F238E27FC236}">
                  <a16:creationId xmlns:a16="http://schemas.microsoft.com/office/drawing/2014/main" id="{2A30A3A1-A4AF-E51E-C768-FE401335428F}"/>
                </a:ext>
              </a:extLst>
            </p:cNvPr>
            <p:cNvSpPr/>
            <p:nvPr/>
          </p:nvSpPr>
          <p:spPr>
            <a:xfrm>
              <a:off x="8894761" y="254571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5" name="Sechseck 244">
              <a:extLst>
                <a:ext uri="{FF2B5EF4-FFF2-40B4-BE49-F238E27FC236}">
                  <a16:creationId xmlns:a16="http://schemas.microsoft.com/office/drawing/2014/main" id="{02C6BEB5-C772-4798-C9A7-2ACE19381CB2}"/>
                </a:ext>
              </a:extLst>
            </p:cNvPr>
            <p:cNvSpPr/>
            <p:nvPr/>
          </p:nvSpPr>
          <p:spPr>
            <a:xfrm>
              <a:off x="8894761" y="342899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6" name="Sechseck 245">
              <a:extLst>
                <a:ext uri="{FF2B5EF4-FFF2-40B4-BE49-F238E27FC236}">
                  <a16:creationId xmlns:a16="http://schemas.microsoft.com/office/drawing/2014/main" id="{BE6BB764-99C5-EA09-8C9B-0845D06FA5AF}"/>
                </a:ext>
              </a:extLst>
            </p:cNvPr>
            <p:cNvSpPr/>
            <p:nvPr/>
          </p:nvSpPr>
          <p:spPr>
            <a:xfrm>
              <a:off x="8894761" y="166243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7" name="Sechseck 246">
              <a:extLst>
                <a:ext uri="{FF2B5EF4-FFF2-40B4-BE49-F238E27FC236}">
                  <a16:creationId xmlns:a16="http://schemas.microsoft.com/office/drawing/2014/main" id="{F627E678-32DE-DD3F-E1AA-B078D971D35B}"/>
                </a:ext>
              </a:extLst>
            </p:cNvPr>
            <p:cNvSpPr/>
            <p:nvPr/>
          </p:nvSpPr>
          <p:spPr>
            <a:xfrm>
              <a:off x="8894761" y="77914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8" name="Sechseck 247">
              <a:extLst>
                <a:ext uri="{FF2B5EF4-FFF2-40B4-BE49-F238E27FC236}">
                  <a16:creationId xmlns:a16="http://schemas.microsoft.com/office/drawing/2014/main" id="{8EE2A589-3AD2-00AF-AAA8-BBEE1C67BB00}"/>
                </a:ext>
              </a:extLst>
            </p:cNvPr>
            <p:cNvSpPr/>
            <p:nvPr/>
          </p:nvSpPr>
          <p:spPr>
            <a:xfrm>
              <a:off x="8894760" y="-10413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9" name="Sechseck 248">
              <a:extLst>
                <a:ext uri="{FF2B5EF4-FFF2-40B4-BE49-F238E27FC236}">
                  <a16:creationId xmlns:a16="http://schemas.microsoft.com/office/drawing/2014/main" id="{F4A3C0C1-E9C8-4657-4EC3-FF51457699A4}"/>
                </a:ext>
              </a:extLst>
            </p:cNvPr>
            <p:cNvSpPr/>
            <p:nvPr/>
          </p:nvSpPr>
          <p:spPr>
            <a:xfrm>
              <a:off x="8894761" y="519556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0" name="Sechseck 249">
              <a:extLst>
                <a:ext uri="{FF2B5EF4-FFF2-40B4-BE49-F238E27FC236}">
                  <a16:creationId xmlns:a16="http://schemas.microsoft.com/office/drawing/2014/main" id="{ED8CFB1D-8BF1-089A-E048-B2E5A1FB73BD}"/>
                </a:ext>
              </a:extLst>
            </p:cNvPr>
            <p:cNvSpPr/>
            <p:nvPr/>
          </p:nvSpPr>
          <p:spPr>
            <a:xfrm>
              <a:off x="8894761" y="60788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1" name="Sechseck 250">
              <a:extLst>
                <a:ext uri="{FF2B5EF4-FFF2-40B4-BE49-F238E27FC236}">
                  <a16:creationId xmlns:a16="http://schemas.microsoft.com/office/drawing/2014/main" id="{D266CF40-57E1-34EB-D9EB-81A8B52725CA}"/>
                </a:ext>
              </a:extLst>
            </p:cNvPr>
            <p:cNvSpPr/>
            <p:nvPr/>
          </p:nvSpPr>
          <p:spPr>
            <a:xfrm>
              <a:off x="8894761" y="431228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2" name="Sechseck 251">
              <a:extLst>
                <a:ext uri="{FF2B5EF4-FFF2-40B4-BE49-F238E27FC236}">
                  <a16:creationId xmlns:a16="http://schemas.microsoft.com/office/drawing/2014/main" id="{5300F3BD-0368-0781-E0F5-B54631FE7ADE}"/>
                </a:ext>
              </a:extLst>
            </p:cNvPr>
            <p:cNvSpPr/>
            <p:nvPr/>
          </p:nvSpPr>
          <p:spPr>
            <a:xfrm>
              <a:off x="9542460" y="298735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3" name="Sechseck 252">
              <a:extLst>
                <a:ext uri="{FF2B5EF4-FFF2-40B4-BE49-F238E27FC236}">
                  <a16:creationId xmlns:a16="http://schemas.microsoft.com/office/drawing/2014/main" id="{3BBC05E2-1E9C-BE26-1229-6D16E7C7E29F}"/>
                </a:ext>
              </a:extLst>
            </p:cNvPr>
            <p:cNvSpPr/>
            <p:nvPr/>
          </p:nvSpPr>
          <p:spPr>
            <a:xfrm>
              <a:off x="9542460" y="38706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4" name="Sechseck 253">
              <a:extLst>
                <a:ext uri="{FF2B5EF4-FFF2-40B4-BE49-F238E27FC236}">
                  <a16:creationId xmlns:a16="http://schemas.microsoft.com/office/drawing/2014/main" id="{C67C0B69-9644-1020-1C30-B881FEB50DAD}"/>
                </a:ext>
              </a:extLst>
            </p:cNvPr>
            <p:cNvSpPr/>
            <p:nvPr/>
          </p:nvSpPr>
          <p:spPr>
            <a:xfrm>
              <a:off x="9542460" y="210407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5" name="Sechseck 254">
              <a:extLst>
                <a:ext uri="{FF2B5EF4-FFF2-40B4-BE49-F238E27FC236}">
                  <a16:creationId xmlns:a16="http://schemas.microsoft.com/office/drawing/2014/main" id="{6161029D-F451-94CE-4AAE-437E0F307D4D}"/>
                </a:ext>
              </a:extLst>
            </p:cNvPr>
            <p:cNvSpPr/>
            <p:nvPr/>
          </p:nvSpPr>
          <p:spPr>
            <a:xfrm>
              <a:off x="9542460" y="12207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6" name="Sechseck 255">
              <a:extLst>
                <a:ext uri="{FF2B5EF4-FFF2-40B4-BE49-F238E27FC236}">
                  <a16:creationId xmlns:a16="http://schemas.microsoft.com/office/drawing/2014/main" id="{D546FF50-29B8-096B-D182-DBF2C168DCF4}"/>
                </a:ext>
              </a:extLst>
            </p:cNvPr>
            <p:cNvSpPr/>
            <p:nvPr/>
          </p:nvSpPr>
          <p:spPr>
            <a:xfrm>
              <a:off x="9542459" y="3375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7" name="Sechseck 256">
              <a:extLst>
                <a:ext uri="{FF2B5EF4-FFF2-40B4-BE49-F238E27FC236}">
                  <a16:creationId xmlns:a16="http://schemas.microsoft.com/office/drawing/2014/main" id="{EB131AE6-38F1-2E4B-6E95-3CB2F999B3A7}"/>
                </a:ext>
              </a:extLst>
            </p:cNvPr>
            <p:cNvSpPr/>
            <p:nvPr/>
          </p:nvSpPr>
          <p:spPr>
            <a:xfrm>
              <a:off x="9542458" y="-54577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8" name="Sechseck 257">
              <a:extLst>
                <a:ext uri="{FF2B5EF4-FFF2-40B4-BE49-F238E27FC236}">
                  <a16:creationId xmlns:a16="http://schemas.microsoft.com/office/drawing/2014/main" id="{8EB771F4-3FDF-E896-68E0-BA6A0BF9BB57}"/>
                </a:ext>
              </a:extLst>
            </p:cNvPr>
            <p:cNvSpPr/>
            <p:nvPr/>
          </p:nvSpPr>
          <p:spPr>
            <a:xfrm>
              <a:off x="9542460" y="56372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9" name="Sechseck 258">
              <a:extLst>
                <a:ext uri="{FF2B5EF4-FFF2-40B4-BE49-F238E27FC236}">
                  <a16:creationId xmlns:a16="http://schemas.microsoft.com/office/drawing/2014/main" id="{FCE61F08-AA53-46CF-B9EC-963C2E028FEA}"/>
                </a:ext>
              </a:extLst>
            </p:cNvPr>
            <p:cNvSpPr/>
            <p:nvPr/>
          </p:nvSpPr>
          <p:spPr>
            <a:xfrm>
              <a:off x="9542460" y="65204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0" name="Sechseck 259">
              <a:extLst>
                <a:ext uri="{FF2B5EF4-FFF2-40B4-BE49-F238E27FC236}">
                  <a16:creationId xmlns:a16="http://schemas.microsoft.com/office/drawing/2014/main" id="{1DDBD850-FDAA-B952-F4CD-F9F268E0F0E8}"/>
                </a:ext>
              </a:extLst>
            </p:cNvPr>
            <p:cNvSpPr/>
            <p:nvPr/>
          </p:nvSpPr>
          <p:spPr>
            <a:xfrm>
              <a:off x="9542460" y="475392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1" name="Sechseck 260">
              <a:extLst>
                <a:ext uri="{FF2B5EF4-FFF2-40B4-BE49-F238E27FC236}">
                  <a16:creationId xmlns:a16="http://schemas.microsoft.com/office/drawing/2014/main" id="{7C4AD8FC-ECA1-E4FC-CE55-2C8BA776F7DA}"/>
                </a:ext>
              </a:extLst>
            </p:cNvPr>
            <p:cNvSpPr/>
            <p:nvPr/>
          </p:nvSpPr>
          <p:spPr>
            <a:xfrm>
              <a:off x="10190160" y="254571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2" name="Sechseck 261">
              <a:extLst>
                <a:ext uri="{FF2B5EF4-FFF2-40B4-BE49-F238E27FC236}">
                  <a16:creationId xmlns:a16="http://schemas.microsoft.com/office/drawing/2014/main" id="{1C6D84AD-E5AA-B823-07DF-69456F06D36E}"/>
                </a:ext>
              </a:extLst>
            </p:cNvPr>
            <p:cNvSpPr/>
            <p:nvPr/>
          </p:nvSpPr>
          <p:spPr>
            <a:xfrm>
              <a:off x="10190160" y="342899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3" name="Sechseck 262">
              <a:extLst>
                <a:ext uri="{FF2B5EF4-FFF2-40B4-BE49-F238E27FC236}">
                  <a16:creationId xmlns:a16="http://schemas.microsoft.com/office/drawing/2014/main" id="{CE4F94A6-D73E-0DED-D4C7-4B731836F7F2}"/>
                </a:ext>
              </a:extLst>
            </p:cNvPr>
            <p:cNvSpPr/>
            <p:nvPr/>
          </p:nvSpPr>
          <p:spPr>
            <a:xfrm>
              <a:off x="10190160" y="166243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4" name="Sechseck 263">
              <a:extLst>
                <a:ext uri="{FF2B5EF4-FFF2-40B4-BE49-F238E27FC236}">
                  <a16:creationId xmlns:a16="http://schemas.microsoft.com/office/drawing/2014/main" id="{16088092-3A89-B707-A530-70C804D85CFC}"/>
                </a:ext>
              </a:extLst>
            </p:cNvPr>
            <p:cNvSpPr/>
            <p:nvPr/>
          </p:nvSpPr>
          <p:spPr>
            <a:xfrm>
              <a:off x="10190160" y="7791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5" name="Sechseck 264">
              <a:extLst>
                <a:ext uri="{FF2B5EF4-FFF2-40B4-BE49-F238E27FC236}">
                  <a16:creationId xmlns:a16="http://schemas.microsoft.com/office/drawing/2014/main" id="{CD2727F4-4866-BC2A-AF70-C24F17D0E08F}"/>
                </a:ext>
              </a:extLst>
            </p:cNvPr>
            <p:cNvSpPr/>
            <p:nvPr/>
          </p:nvSpPr>
          <p:spPr>
            <a:xfrm>
              <a:off x="10190159" y="-1041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6" name="Sechseck 265">
              <a:extLst>
                <a:ext uri="{FF2B5EF4-FFF2-40B4-BE49-F238E27FC236}">
                  <a16:creationId xmlns:a16="http://schemas.microsoft.com/office/drawing/2014/main" id="{044DC255-8A22-7B3A-4219-5640F88198A7}"/>
                </a:ext>
              </a:extLst>
            </p:cNvPr>
            <p:cNvSpPr/>
            <p:nvPr/>
          </p:nvSpPr>
          <p:spPr>
            <a:xfrm>
              <a:off x="10190160" y="519556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7" name="Sechseck 266">
              <a:extLst>
                <a:ext uri="{FF2B5EF4-FFF2-40B4-BE49-F238E27FC236}">
                  <a16:creationId xmlns:a16="http://schemas.microsoft.com/office/drawing/2014/main" id="{D3BC1D2B-DC25-338E-B0F3-32E4267D12CE}"/>
                </a:ext>
              </a:extLst>
            </p:cNvPr>
            <p:cNvSpPr/>
            <p:nvPr/>
          </p:nvSpPr>
          <p:spPr>
            <a:xfrm>
              <a:off x="10190160" y="607884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8" name="Sechseck 267">
              <a:extLst>
                <a:ext uri="{FF2B5EF4-FFF2-40B4-BE49-F238E27FC236}">
                  <a16:creationId xmlns:a16="http://schemas.microsoft.com/office/drawing/2014/main" id="{7B74D41E-4175-BDC7-2A65-FA08269FBD90}"/>
                </a:ext>
              </a:extLst>
            </p:cNvPr>
            <p:cNvSpPr/>
            <p:nvPr/>
          </p:nvSpPr>
          <p:spPr>
            <a:xfrm>
              <a:off x="10190160" y="43122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9" name="Sechseck 268">
              <a:extLst>
                <a:ext uri="{FF2B5EF4-FFF2-40B4-BE49-F238E27FC236}">
                  <a16:creationId xmlns:a16="http://schemas.microsoft.com/office/drawing/2014/main" id="{480E9670-8456-5073-E69B-4445F1E1149F}"/>
                </a:ext>
              </a:extLst>
            </p:cNvPr>
            <p:cNvSpPr/>
            <p:nvPr/>
          </p:nvSpPr>
          <p:spPr>
            <a:xfrm>
              <a:off x="10837860" y="298735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0" name="Sechseck 269">
              <a:extLst>
                <a:ext uri="{FF2B5EF4-FFF2-40B4-BE49-F238E27FC236}">
                  <a16:creationId xmlns:a16="http://schemas.microsoft.com/office/drawing/2014/main" id="{8EBF43B8-4D23-4044-9893-031B3916E15D}"/>
                </a:ext>
              </a:extLst>
            </p:cNvPr>
            <p:cNvSpPr/>
            <p:nvPr/>
          </p:nvSpPr>
          <p:spPr>
            <a:xfrm>
              <a:off x="10837860" y="38706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1" name="Sechseck 270">
              <a:extLst>
                <a:ext uri="{FF2B5EF4-FFF2-40B4-BE49-F238E27FC236}">
                  <a16:creationId xmlns:a16="http://schemas.microsoft.com/office/drawing/2014/main" id="{DC5646F1-1D62-3A45-F47D-FCA5BBA77DF5}"/>
                </a:ext>
              </a:extLst>
            </p:cNvPr>
            <p:cNvSpPr/>
            <p:nvPr/>
          </p:nvSpPr>
          <p:spPr>
            <a:xfrm>
              <a:off x="10837860" y="210407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2" name="Sechseck 271">
              <a:extLst>
                <a:ext uri="{FF2B5EF4-FFF2-40B4-BE49-F238E27FC236}">
                  <a16:creationId xmlns:a16="http://schemas.microsoft.com/office/drawing/2014/main" id="{8E1F4716-65AE-8582-6C07-845A5E3FDB7F}"/>
                </a:ext>
              </a:extLst>
            </p:cNvPr>
            <p:cNvSpPr/>
            <p:nvPr/>
          </p:nvSpPr>
          <p:spPr>
            <a:xfrm>
              <a:off x="10837860" y="12207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3" name="Sechseck 272">
              <a:extLst>
                <a:ext uri="{FF2B5EF4-FFF2-40B4-BE49-F238E27FC236}">
                  <a16:creationId xmlns:a16="http://schemas.microsoft.com/office/drawing/2014/main" id="{424B3E35-96A6-19BB-6749-6C2B686B8C53}"/>
                </a:ext>
              </a:extLst>
            </p:cNvPr>
            <p:cNvSpPr/>
            <p:nvPr/>
          </p:nvSpPr>
          <p:spPr>
            <a:xfrm>
              <a:off x="10837859" y="3375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4" name="Sechseck 273">
              <a:extLst>
                <a:ext uri="{FF2B5EF4-FFF2-40B4-BE49-F238E27FC236}">
                  <a16:creationId xmlns:a16="http://schemas.microsoft.com/office/drawing/2014/main" id="{74AF091C-14EC-7329-E82F-7013694DCA9A}"/>
                </a:ext>
              </a:extLst>
            </p:cNvPr>
            <p:cNvSpPr/>
            <p:nvPr/>
          </p:nvSpPr>
          <p:spPr>
            <a:xfrm>
              <a:off x="10837858" y="-5457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5" name="Sechseck 274">
              <a:extLst>
                <a:ext uri="{FF2B5EF4-FFF2-40B4-BE49-F238E27FC236}">
                  <a16:creationId xmlns:a16="http://schemas.microsoft.com/office/drawing/2014/main" id="{42B97F2D-1F1A-7AB0-4E81-1E2F450A1578}"/>
                </a:ext>
              </a:extLst>
            </p:cNvPr>
            <p:cNvSpPr/>
            <p:nvPr/>
          </p:nvSpPr>
          <p:spPr>
            <a:xfrm>
              <a:off x="10837860" y="563720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6" name="Sechseck 275">
              <a:extLst>
                <a:ext uri="{FF2B5EF4-FFF2-40B4-BE49-F238E27FC236}">
                  <a16:creationId xmlns:a16="http://schemas.microsoft.com/office/drawing/2014/main" id="{4B7B78BB-BEE6-03B9-4204-2ABC2704F32E}"/>
                </a:ext>
              </a:extLst>
            </p:cNvPr>
            <p:cNvSpPr/>
            <p:nvPr/>
          </p:nvSpPr>
          <p:spPr>
            <a:xfrm>
              <a:off x="10837860" y="652048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7" name="Sechseck 276">
              <a:extLst>
                <a:ext uri="{FF2B5EF4-FFF2-40B4-BE49-F238E27FC236}">
                  <a16:creationId xmlns:a16="http://schemas.microsoft.com/office/drawing/2014/main" id="{623FEFB1-8AC1-2205-2716-5F406D38A70B}"/>
                </a:ext>
              </a:extLst>
            </p:cNvPr>
            <p:cNvSpPr/>
            <p:nvPr/>
          </p:nvSpPr>
          <p:spPr>
            <a:xfrm>
              <a:off x="10837860" y="475392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8" name="Sechseck 277">
              <a:extLst>
                <a:ext uri="{FF2B5EF4-FFF2-40B4-BE49-F238E27FC236}">
                  <a16:creationId xmlns:a16="http://schemas.microsoft.com/office/drawing/2014/main" id="{139445ED-9022-9887-2C97-88F12B594FB3}"/>
                </a:ext>
              </a:extLst>
            </p:cNvPr>
            <p:cNvSpPr/>
            <p:nvPr/>
          </p:nvSpPr>
          <p:spPr>
            <a:xfrm>
              <a:off x="11485560" y="254571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9" name="Sechseck 278">
              <a:extLst>
                <a:ext uri="{FF2B5EF4-FFF2-40B4-BE49-F238E27FC236}">
                  <a16:creationId xmlns:a16="http://schemas.microsoft.com/office/drawing/2014/main" id="{9B8D3649-22FA-A482-76F9-4975BAFD2694}"/>
                </a:ext>
              </a:extLst>
            </p:cNvPr>
            <p:cNvSpPr/>
            <p:nvPr/>
          </p:nvSpPr>
          <p:spPr>
            <a:xfrm>
              <a:off x="11485560" y="342899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0" name="Sechseck 279">
              <a:extLst>
                <a:ext uri="{FF2B5EF4-FFF2-40B4-BE49-F238E27FC236}">
                  <a16:creationId xmlns:a16="http://schemas.microsoft.com/office/drawing/2014/main" id="{A73785F0-75B5-1650-867B-3AC12F83C1E5}"/>
                </a:ext>
              </a:extLst>
            </p:cNvPr>
            <p:cNvSpPr/>
            <p:nvPr/>
          </p:nvSpPr>
          <p:spPr>
            <a:xfrm>
              <a:off x="11485560" y="166242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1" name="Sechseck 280">
              <a:extLst>
                <a:ext uri="{FF2B5EF4-FFF2-40B4-BE49-F238E27FC236}">
                  <a16:creationId xmlns:a16="http://schemas.microsoft.com/office/drawing/2014/main" id="{61825C70-B9C4-E729-6B50-B68C7D2B6DF4}"/>
                </a:ext>
              </a:extLst>
            </p:cNvPr>
            <p:cNvSpPr/>
            <p:nvPr/>
          </p:nvSpPr>
          <p:spPr>
            <a:xfrm>
              <a:off x="11485560" y="7791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2" name="Sechseck 281">
              <a:extLst>
                <a:ext uri="{FF2B5EF4-FFF2-40B4-BE49-F238E27FC236}">
                  <a16:creationId xmlns:a16="http://schemas.microsoft.com/office/drawing/2014/main" id="{BA7EA6BD-AB7B-C9AC-F670-117BCAA7D040}"/>
                </a:ext>
              </a:extLst>
            </p:cNvPr>
            <p:cNvSpPr/>
            <p:nvPr/>
          </p:nvSpPr>
          <p:spPr>
            <a:xfrm>
              <a:off x="11485559" y="-1041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3" name="Sechseck 282">
              <a:extLst>
                <a:ext uri="{FF2B5EF4-FFF2-40B4-BE49-F238E27FC236}">
                  <a16:creationId xmlns:a16="http://schemas.microsoft.com/office/drawing/2014/main" id="{F84F9776-2B6D-BD36-8508-4AA68D585ED4}"/>
                </a:ext>
              </a:extLst>
            </p:cNvPr>
            <p:cNvSpPr/>
            <p:nvPr/>
          </p:nvSpPr>
          <p:spPr>
            <a:xfrm>
              <a:off x="11485560" y="519556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4" name="Sechseck 283">
              <a:extLst>
                <a:ext uri="{FF2B5EF4-FFF2-40B4-BE49-F238E27FC236}">
                  <a16:creationId xmlns:a16="http://schemas.microsoft.com/office/drawing/2014/main" id="{29628E50-84C7-89A6-F5EF-3698308BDB8C}"/>
                </a:ext>
              </a:extLst>
            </p:cNvPr>
            <p:cNvSpPr/>
            <p:nvPr/>
          </p:nvSpPr>
          <p:spPr>
            <a:xfrm>
              <a:off x="11485560" y="607884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5" name="Sechseck 284">
              <a:extLst>
                <a:ext uri="{FF2B5EF4-FFF2-40B4-BE49-F238E27FC236}">
                  <a16:creationId xmlns:a16="http://schemas.microsoft.com/office/drawing/2014/main" id="{8EE0DA5C-618E-7A6F-A686-C1D30580F98B}"/>
                </a:ext>
              </a:extLst>
            </p:cNvPr>
            <p:cNvSpPr/>
            <p:nvPr/>
          </p:nvSpPr>
          <p:spPr>
            <a:xfrm>
              <a:off x="11485560" y="43122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6" name="Sechseck 285">
              <a:extLst>
                <a:ext uri="{FF2B5EF4-FFF2-40B4-BE49-F238E27FC236}">
                  <a16:creationId xmlns:a16="http://schemas.microsoft.com/office/drawing/2014/main" id="{18EEE67C-5064-FD84-AF8E-1FDBF205393C}"/>
                </a:ext>
              </a:extLst>
            </p:cNvPr>
            <p:cNvSpPr/>
            <p:nvPr/>
          </p:nvSpPr>
          <p:spPr>
            <a:xfrm>
              <a:off x="12131672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7" name="Sechseck 286">
              <a:extLst>
                <a:ext uri="{FF2B5EF4-FFF2-40B4-BE49-F238E27FC236}">
                  <a16:creationId xmlns:a16="http://schemas.microsoft.com/office/drawing/2014/main" id="{11C3A96C-7767-D9AB-97D5-2991D9224323}"/>
                </a:ext>
              </a:extLst>
            </p:cNvPr>
            <p:cNvSpPr/>
            <p:nvPr/>
          </p:nvSpPr>
          <p:spPr>
            <a:xfrm>
              <a:off x="12131672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8" name="Sechseck 287">
              <a:extLst>
                <a:ext uri="{FF2B5EF4-FFF2-40B4-BE49-F238E27FC236}">
                  <a16:creationId xmlns:a16="http://schemas.microsoft.com/office/drawing/2014/main" id="{12C143E7-2EA7-5D12-B693-50B0D5CBC5D3}"/>
                </a:ext>
              </a:extLst>
            </p:cNvPr>
            <p:cNvSpPr/>
            <p:nvPr/>
          </p:nvSpPr>
          <p:spPr>
            <a:xfrm>
              <a:off x="12131672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9" name="Sechseck 288">
              <a:extLst>
                <a:ext uri="{FF2B5EF4-FFF2-40B4-BE49-F238E27FC236}">
                  <a16:creationId xmlns:a16="http://schemas.microsoft.com/office/drawing/2014/main" id="{1A3B1B12-EAA1-6E04-E2BB-BFA7BCE353B1}"/>
                </a:ext>
              </a:extLst>
            </p:cNvPr>
            <p:cNvSpPr/>
            <p:nvPr/>
          </p:nvSpPr>
          <p:spPr>
            <a:xfrm>
              <a:off x="12131672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0" name="Sechseck 289">
              <a:extLst>
                <a:ext uri="{FF2B5EF4-FFF2-40B4-BE49-F238E27FC236}">
                  <a16:creationId xmlns:a16="http://schemas.microsoft.com/office/drawing/2014/main" id="{DE30C20F-91BC-E73F-0951-5B6197370E1D}"/>
                </a:ext>
              </a:extLst>
            </p:cNvPr>
            <p:cNvSpPr/>
            <p:nvPr/>
          </p:nvSpPr>
          <p:spPr>
            <a:xfrm>
              <a:off x="12131671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1" name="Sechseck 290">
              <a:extLst>
                <a:ext uri="{FF2B5EF4-FFF2-40B4-BE49-F238E27FC236}">
                  <a16:creationId xmlns:a16="http://schemas.microsoft.com/office/drawing/2014/main" id="{17592040-FEDA-3BA1-C109-3E8F94368194}"/>
                </a:ext>
              </a:extLst>
            </p:cNvPr>
            <p:cNvSpPr/>
            <p:nvPr/>
          </p:nvSpPr>
          <p:spPr>
            <a:xfrm>
              <a:off x="12131670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2" name="Sechseck 291">
              <a:extLst>
                <a:ext uri="{FF2B5EF4-FFF2-40B4-BE49-F238E27FC236}">
                  <a16:creationId xmlns:a16="http://schemas.microsoft.com/office/drawing/2014/main" id="{75037796-02B4-A00A-8E1D-8E4D85C1D192}"/>
                </a:ext>
              </a:extLst>
            </p:cNvPr>
            <p:cNvSpPr/>
            <p:nvPr/>
          </p:nvSpPr>
          <p:spPr>
            <a:xfrm>
              <a:off x="12131672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3" name="Sechseck 292">
              <a:extLst>
                <a:ext uri="{FF2B5EF4-FFF2-40B4-BE49-F238E27FC236}">
                  <a16:creationId xmlns:a16="http://schemas.microsoft.com/office/drawing/2014/main" id="{854CBEC9-9803-4D06-1144-A19C0B654EA8}"/>
                </a:ext>
              </a:extLst>
            </p:cNvPr>
            <p:cNvSpPr/>
            <p:nvPr/>
          </p:nvSpPr>
          <p:spPr>
            <a:xfrm>
              <a:off x="12131672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4" name="Sechseck 293">
              <a:extLst>
                <a:ext uri="{FF2B5EF4-FFF2-40B4-BE49-F238E27FC236}">
                  <a16:creationId xmlns:a16="http://schemas.microsoft.com/office/drawing/2014/main" id="{2B258713-613A-B3D2-B352-7AA3E582F677}"/>
                </a:ext>
              </a:extLst>
            </p:cNvPr>
            <p:cNvSpPr/>
            <p:nvPr/>
          </p:nvSpPr>
          <p:spPr>
            <a:xfrm>
              <a:off x="12131672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5" name="Sechseck 294">
              <a:extLst>
                <a:ext uri="{FF2B5EF4-FFF2-40B4-BE49-F238E27FC236}">
                  <a16:creationId xmlns:a16="http://schemas.microsoft.com/office/drawing/2014/main" id="{32CD17AA-D2A2-6B80-DA65-7C0B12FE779C}"/>
                </a:ext>
              </a:extLst>
            </p:cNvPr>
            <p:cNvSpPr/>
            <p:nvPr/>
          </p:nvSpPr>
          <p:spPr>
            <a:xfrm>
              <a:off x="476247" y="298735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6" name="Sechseck 295">
              <a:extLst>
                <a:ext uri="{FF2B5EF4-FFF2-40B4-BE49-F238E27FC236}">
                  <a16:creationId xmlns:a16="http://schemas.microsoft.com/office/drawing/2014/main" id="{382F3514-540A-C9D2-4A22-ABB70BB7A26E}"/>
                </a:ext>
              </a:extLst>
            </p:cNvPr>
            <p:cNvSpPr/>
            <p:nvPr/>
          </p:nvSpPr>
          <p:spPr>
            <a:xfrm>
              <a:off x="476247" y="38706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7" name="Sechseck 296">
              <a:extLst>
                <a:ext uri="{FF2B5EF4-FFF2-40B4-BE49-F238E27FC236}">
                  <a16:creationId xmlns:a16="http://schemas.microsoft.com/office/drawing/2014/main" id="{DD2319A2-BF3D-4815-A79D-FCD6F36451AA}"/>
                </a:ext>
              </a:extLst>
            </p:cNvPr>
            <p:cNvSpPr/>
            <p:nvPr/>
          </p:nvSpPr>
          <p:spPr>
            <a:xfrm>
              <a:off x="476247" y="210407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8" name="Sechseck 297">
              <a:extLst>
                <a:ext uri="{FF2B5EF4-FFF2-40B4-BE49-F238E27FC236}">
                  <a16:creationId xmlns:a16="http://schemas.microsoft.com/office/drawing/2014/main" id="{A9AD1928-57F4-E7F0-5D2C-53F80F32E5E9}"/>
                </a:ext>
              </a:extLst>
            </p:cNvPr>
            <p:cNvSpPr/>
            <p:nvPr/>
          </p:nvSpPr>
          <p:spPr>
            <a:xfrm>
              <a:off x="476247" y="12207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9" name="Sechseck 298">
              <a:extLst>
                <a:ext uri="{FF2B5EF4-FFF2-40B4-BE49-F238E27FC236}">
                  <a16:creationId xmlns:a16="http://schemas.microsoft.com/office/drawing/2014/main" id="{E65B0E72-80C8-EB16-E12C-B440C3DFAB34}"/>
                </a:ext>
              </a:extLst>
            </p:cNvPr>
            <p:cNvSpPr/>
            <p:nvPr/>
          </p:nvSpPr>
          <p:spPr>
            <a:xfrm>
              <a:off x="476246" y="3375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0" name="Sechseck 299">
              <a:extLst>
                <a:ext uri="{FF2B5EF4-FFF2-40B4-BE49-F238E27FC236}">
                  <a16:creationId xmlns:a16="http://schemas.microsoft.com/office/drawing/2014/main" id="{B0A32968-43B1-7899-260B-43E7A5B49C6C}"/>
                </a:ext>
              </a:extLst>
            </p:cNvPr>
            <p:cNvSpPr/>
            <p:nvPr/>
          </p:nvSpPr>
          <p:spPr>
            <a:xfrm>
              <a:off x="476245" y="-5457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1" name="Sechseck 300">
              <a:extLst>
                <a:ext uri="{FF2B5EF4-FFF2-40B4-BE49-F238E27FC236}">
                  <a16:creationId xmlns:a16="http://schemas.microsoft.com/office/drawing/2014/main" id="{9C40BED6-10B6-3084-A39F-2D35171723B2}"/>
                </a:ext>
              </a:extLst>
            </p:cNvPr>
            <p:cNvSpPr/>
            <p:nvPr/>
          </p:nvSpPr>
          <p:spPr>
            <a:xfrm>
              <a:off x="476247" y="563720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2" name="Sechseck 301">
              <a:extLst>
                <a:ext uri="{FF2B5EF4-FFF2-40B4-BE49-F238E27FC236}">
                  <a16:creationId xmlns:a16="http://schemas.microsoft.com/office/drawing/2014/main" id="{95837E81-7B74-37B2-C8DA-74A44C45701A}"/>
                </a:ext>
              </a:extLst>
            </p:cNvPr>
            <p:cNvSpPr/>
            <p:nvPr/>
          </p:nvSpPr>
          <p:spPr>
            <a:xfrm>
              <a:off x="476247" y="652048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3" name="Sechseck 302">
              <a:extLst>
                <a:ext uri="{FF2B5EF4-FFF2-40B4-BE49-F238E27FC236}">
                  <a16:creationId xmlns:a16="http://schemas.microsoft.com/office/drawing/2014/main" id="{CA5B3166-F277-B6FA-4B82-8F4EDD7B253B}"/>
                </a:ext>
              </a:extLst>
            </p:cNvPr>
            <p:cNvSpPr/>
            <p:nvPr/>
          </p:nvSpPr>
          <p:spPr>
            <a:xfrm>
              <a:off x="476247" y="475392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4" name="Sechseck 303">
              <a:extLst>
                <a:ext uri="{FF2B5EF4-FFF2-40B4-BE49-F238E27FC236}">
                  <a16:creationId xmlns:a16="http://schemas.microsoft.com/office/drawing/2014/main" id="{966C74C7-E046-A995-F5B2-17C418073EB8}"/>
                </a:ext>
              </a:extLst>
            </p:cNvPr>
            <p:cNvSpPr/>
            <p:nvPr/>
          </p:nvSpPr>
          <p:spPr>
            <a:xfrm>
              <a:off x="1123947" y="254571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5" name="Sechseck 304">
              <a:extLst>
                <a:ext uri="{FF2B5EF4-FFF2-40B4-BE49-F238E27FC236}">
                  <a16:creationId xmlns:a16="http://schemas.microsoft.com/office/drawing/2014/main" id="{2A65384F-AA08-B2B4-253E-8D65189F9809}"/>
                </a:ext>
              </a:extLst>
            </p:cNvPr>
            <p:cNvSpPr/>
            <p:nvPr/>
          </p:nvSpPr>
          <p:spPr>
            <a:xfrm>
              <a:off x="1123947" y="342899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6" name="Sechseck 305">
              <a:extLst>
                <a:ext uri="{FF2B5EF4-FFF2-40B4-BE49-F238E27FC236}">
                  <a16:creationId xmlns:a16="http://schemas.microsoft.com/office/drawing/2014/main" id="{3F1FCEEE-B233-9EE4-34ED-7F37303BA69D}"/>
                </a:ext>
              </a:extLst>
            </p:cNvPr>
            <p:cNvSpPr/>
            <p:nvPr/>
          </p:nvSpPr>
          <p:spPr>
            <a:xfrm>
              <a:off x="1123947" y="166242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7" name="Sechseck 306">
              <a:extLst>
                <a:ext uri="{FF2B5EF4-FFF2-40B4-BE49-F238E27FC236}">
                  <a16:creationId xmlns:a16="http://schemas.microsoft.com/office/drawing/2014/main" id="{6009A806-7E88-88C1-A4C8-1745CD0F72C2}"/>
                </a:ext>
              </a:extLst>
            </p:cNvPr>
            <p:cNvSpPr/>
            <p:nvPr/>
          </p:nvSpPr>
          <p:spPr>
            <a:xfrm>
              <a:off x="1123947" y="7791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8" name="Sechseck 307">
              <a:extLst>
                <a:ext uri="{FF2B5EF4-FFF2-40B4-BE49-F238E27FC236}">
                  <a16:creationId xmlns:a16="http://schemas.microsoft.com/office/drawing/2014/main" id="{CD793FFB-4A53-F93B-A3E2-BA2E6EC6BDAC}"/>
                </a:ext>
              </a:extLst>
            </p:cNvPr>
            <p:cNvSpPr/>
            <p:nvPr/>
          </p:nvSpPr>
          <p:spPr>
            <a:xfrm>
              <a:off x="1123946" y="-1041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9" name="Sechseck 308">
              <a:extLst>
                <a:ext uri="{FF2B5EF4-FFF2-40B4-BE49-F238E27FC236}">
                  <a16:creationId xmlns:a16="http://schemas.microsoft.com/office/drawing/2014/main" id="{7815AA39-33D5-5FFD-52B3-AA09BA77B95E}"/>
                </a:ext>
              </a:extLst>
            </p:cNvPr>
            <p:cNvSpPr/>
            <p:nvPr/>
          </p:nvSpPr>
          <p:spPr>
            <a:xfrm>
              <a:off x="1123947" y="519556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0" name="Sechseck 309">
              <a:extLst>
                <a:ext uri="{FF2B5EF4-FFF2-40B4-BE49-F238E27FC236}">
                  <a16:creationId xmlns:a16="http://schemas.microsoft.com/office/drawing/2014/main" id="{E5DCED60-4128-8893-4B90-C4BAFC466222}"/>
                </a:ext>
              </a:extLst>
            </p:cNvPr>
            <p:cNvSpPr/>
            <p:nvPr/>
          </p:nvSpPr>
          <p:spPr>
            <a:xfrm>
              <a:off x="1123947" y="607884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1" name="Sechseck 310">
              <a:extLst>
                <a:ext uri="{FF2B5EF4-FFF2-40B4-BE49-F238E27FC236}">
                  <a16:creationId xmlns:a16="http://schemas.microsoft.com/office/drawing/2014/main" id="{C712A7F2-C4BB-3CEC-54AB-2819E41B3CA2}"/>
                </a:ext>
              </a:extLst>
            </p:cNvPr>
            <p:cNvSpPr/>
            <p:nvPr/>
          </p:nvSpPr>
          <p:spPr>
            <a:xfrm>
              <a:off x="1123947" y="43122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2" name="Sechseck 311">
              <a:extLst>
                <a:ext uri="{FF2B5EF4-FFF2-40B4-BE49-F238E27FC236}">
                  <a16:creationId xmlns:a16="http://schemas.microsoft.com/office/drawing/2014/main" id="{42BE83F5-6A09-0FC8-C6BE-44BF28AC1637}"/>
                </a:ext>
              </a:extLst>
            </p:cNvPr>
            <p:cNvSpPr/>
            <p:nvPr/>
          </p:nvSpPr>
          <p:spPr>
            <a:xfrm>
              <a:off x="1771646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3" name="Sechseck 312">
              <a:extLst>
                <a:ext uri="{FF2B5EF4-FFF2-40B4-BE49-F238E27FC236}">
                  <a16:creationId xmlns:a16="http://schemas.microsoft.com/office/drawing/2014/main" id="{174F752A-4BAA-0C71-8A4D-B12537897557}"/>
                </a:ext>
              </a:extLst>
            </p:cNvPr>
            <p:cNvSpPr/>
            <p:nvPr/>
          </p:nvSpPr>
          <p:spPr>
            <a:xfrm>
              <a:off x="1771646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4" name="Sechseck 313">
              <a:extLst>
                <a:ext uri="{FF2B5EF4-FFF2-40B4-BE49-F238E27FC236}">
                  <a16:creationId xmlns:a16="http://schemas.microsoft.com/office/drawing/2014/main" id="{48FE04FA-9CE0-36A3-1DB9-1C492241F633}"/>
                </a:ext>
              </a:extLst>
            </p:cNvPr>
            <p:cNvSpPr/>
            <p:nvPr/>
          </p:nvSpPr>
          <p:spPr>
            <a:xfrm>
              <a:off x="1771646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5" name="Sechseck 314">
              <a:extLst>
                <a:ext uri="{FF2B5EF4-FFF2-40B4-BE49-F238E27FC236}">
                  <a16:creationId xmlns:a16="http://schemas.microsoft.com/office/drawing/2014/main" id="{0D26E973-4A83-276F-8C7D-55DA2597F409}"/>
                </a:ext>
              </a:extLst>
            </p:cNvPr>
            <p:cNvSpPr/>
            <p:nvPr/>
          </p:nvSpPr>
          <p:spPr>
            <a:xfrm>
              <a:off x="1771646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6" name="Sechseck 315">
              <a:extLst>
                <a:ext uri="{FF2B5EF4-FFF2-40B4-BE49-F238E27FC236}">
                  <a16:creationId xmlns:a16="http://schemas.microsoft.com/office/drawing/2014/main" id="{9D858B33-2B11-F184-71FC-AC4663419FDA}"/>
                </a:ext>
              </a:extLst>
            </p:cNvPr>
            <p:cNvSpPr/>
            <p:nvPr/>
          </p:nvSpPr>
          <p:spPr>
            <a:xfrm>
              <a:off x="1771645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7" name="Sechseck 316">
              <a:extLst>
                <a:ext uri="{FF2B5EF4-FFF2-40B4-BE49-F238E27FC236}">
                  <a16:creationId xmlns:a16="http://schemas.microsoft.com/office/drawing/2014/main" id="{BFB4FEB4-0EE6-96DA-D909-CA7A0B3A16A8}"/>
                </a:ext>
              </a:extLst>
            </p:cNvPr>
            <p:cNvSpPr/>
            <p:nvPr/>
          </p:nvSpPr>
          <p:spPr>
            <a:xfrm>
              <a:off x="1771644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8" name="Sechseck 317">
              <a:extLst>
                <a:ext uri="{FF2B5EF4-FFF2-40B4-BE49-F238E27FC236}">
                  <a16:creationId xmlns:a16="http://schemas.microsoft.com/office/drawing/2014/main" id="{FCDDD69B-F41E-73FB-DF56-3ADB82E5B66F}"/>
                </a:ext>
              </a:extLst>
            </p:cNvPr>
            <p:cNvSpPr/>
            <p:nvPr/>
          </p:nvSpPr>
          <p:spPr>
            <a:xfrm>
              <a:off x="1771646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9" name="Sechseck 318">
              <a:extLst>
                <a:ext uri="{FF2B5EF4-FFF2-40B4-BE49-F238E27FC236}">
                  <a16:creationId xmlns:a16="http://schemas.microsoft.com/office/drawing/2014/main" id="{D27A8BE4-41A4-41B4-53B0-4FA3C805EFF5}"/>
                </a:ext>
              </a:extLst>
            </p:cNvPr>
            <p:cNvSpPr/>
            <p:nvPr/>
          </p:nvSpPr>
          <p:spPr>
            <a:xfrm>
              <a:off x="1771646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0" name="Sechseck 319">
              <a:extLst>
                <a:ext uri="{FF2B5EF4-FFF2-40B4-BE49-F238E27FC236}">
                  <a16:creationId xmlns:a16="http://schemas.microsoft.com/office/drawing/2014/main" id="{3AE5B272-B3ED-F933-4034-C0C4FCA2E478}"/>
                </a:ext>
              </a:extLst>
            </p:cNvPr>
            <p:cNvSpPr/>
            <p:nvPr/>
          </p:nvSpPr>
          <p:spPr>
            <a:xfrm>
              <a:off x="1771646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1" name="Sechseck 320">
              <a:extLst>
                <a:ext uri="{FF2B5EF4-FFF2-40B4-BE49-F238E27FC236}">
                  <a16:creationId xmlns:a16="http://schemas.microsoft.com/office/drawing/2014/main" id="{9AEC1A71-38C1-B8FE-4168-B197F2011787}"/>
                </a:ext>
              </a:extLst>
            </p:cNvPr>
            <p:cNvSpPr/>
            <p:nvPr/>
          </p:nvSpPr>
          <p:spPr>
            <a:xfrm>
              <a:off x="2419346" y="254571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2" name="Sechseck 321">
              <a:extLst>
                <a:ext uri="{FF2B5EF4-FFF2-40B4-BE49-F238E27FC236}">
                  <a16:creationId xmlns:a16="http://schemas.microsoft.com/office/drawing/2014/main" id="{9086EDE6-F9A5-487C-4F9A-B259161CF182}"/>
                </a:ext>
              </a:extLst>
            </p:cNvPr>
            <p:cNvSpPr/>
            <p:nvPr/>
          </p:nvSpPr>
          <p:spPr>
            <a:xfrm>
              <a:off x="2419346" y="342899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4" name="Sechseck 323">
              <a:extLst>
                <a:ext uri="{FF2B5EF4-FFF2-40B4-BE49-F238E27FC236}">
                  <a16:creationId xmlns:a16="http://schemas.microsoft.com/office/drawing/2014/main" id="{7860CD27-69D5-44BA-0D72-D323A7056649}"/>
                </a:ext>
              </a:extLst>
            </p:cNvPr>
            <p:cNvSpPr/>
            <p:nvPr/>
          </p:nvSpPr>
          <p:spPr>
            <a:xfrm>
              <a:off x="2419346" y="77914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5" name="Sechseck 324">
              <a:extLst>
                <a:ext uri="{FF2B5EF4-FFF2-40B4-BE49-F238E27FC236}">
                  <a16:creationId xmlns:a16="http://schemas.microsoft.com/office/drawing/2014/main" id="{05A406D2-B512-3BFD-0C4C-465543EC1EF6}"/>
                </a:ext>
              </a:extLst>
            </p:cNvPr>
            <p:cNvSpPr/>
            <p:nvPr/>
          </p:nvSpPr>
          <p:spPr>
            <a:xfrm>
              <a:off x="2419345" y="-1041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6" name="Sechseck 325">
              <a:extLst>
                <a:ext uri="{FF2B5EF4-FFF2-40B4-BE49-F238E27FC236}">
                  <a16:creationId xmlns:a16="http://schemas.microsoft.com/office/drawing/2014/main" id="{5C9DF081-0253-305F-D921-F28BB91AC568}"/>
                </a:ext>
              </a:extLst>
            </p:cNvPr>
            <p:cNvSpPr/>
            <p:nvPr/>
          </p:nvSpPr>
          <p:spPr>
            <a:xfrm>
              <a:off x="2419346" y="519556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7" name="Sechseck 326">
              <a:extLst>
                <a:ext uri="{FF2B5EF4-FFF2-40B4-BE49-F238E27FC236}">
                  <a16:creationId xmlns:a16="http://schemas.microsoft.com/office/drawing/2014/main" id="{CC232982-BFAB-CB03-EBA1-232845BA0934}"/>
                </a:ext>
              </a:extLst>
            </p:cNvPr>
            <p:cNvSpPr/>
            <p:nvPr/>
          </p:nvSpPr>
          <p:spPr>
            <a:xfrm>
              <a:off x="2419346" y="607884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8" name="Sechseck 327">
              <a:extLst>
                <a:ext uri="{FF2B5EF4-FFF2-40B4-BE49-F238E27FC236}">
                  <a16:creationId xmlns:a16="http://schemas.microsoft.com/office/drawing/2014/main" id="{16EBC514-0816-3F94-882B-6B7F253C91A9}"/>
                </a:ext>
              </a:extLst>
            </p:cNvPr>
            <p:cNvSpPr/>
            <p:nvPr/>
          </p:nvSpPr>
          <p:spPr>
            <a:xfrm>
              <a:off x="2419346" y="431227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9" name="Sechseck 328">
              <a:extLst>
                <a:ext uri="{FF2B5EF4-FFF2-40B4-BE49-F238E27FC236}">
                  <a16:creationId xmlns:a16="http://schemas.microsoft.com/office/drawing/2014/main" id="{6FC3253E-2EB4-28D1-0912-E5EFA455C652}"/>
                </a:ext>
              </a:extLst>
            </p:cNvPr>
            <p:cNvSpPr/>
            <p:nvPr/>
          </p:nvSpPr>
          <p:spPr>
            <a:xfrm>
              <a:off x="-819156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0" name="Sechseck 329">
              <a:extLst>
                <a:ext uri="{FF2B5EF4-FFF2-40B4-BE49-F238E27FC236}">
                  <a16:creationId xmlns:a16="http://schemas.microsoft.com/office/drawing/2014/main" id="{96675A15-30AF-1AE8-9C0C-418B00D2717C}"/>
                </a:ext>
              </a:extLst>
            </p:cNvPr>
            <p:cNvSpPr/>
            <p:nvPr/>
          </p:nvSpPr>
          <p:spPr>
            <a:xfrm>
              <a:off x="-819156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1" name="Sechseck 330">
              <a:extLst>
                <a:ext uri="{FF2B5EF4-FFF2-40B4-BE49-F238E27FC236}">
                  <a16:creationId xmlns:a16="http://schemas.microsoft.com/office/drawing/2014/main" id="{CC31613B-7F54-4376-A198-690A3EA26128}"/>
                </a:ext>
              </a:extLst>
            </p:cNvPr>
            <p:cNvSpPr/>
            <p:nvPr/>
          </p:nvSpPr>
          <p:spPr>
            <a:xfrm>
              <a:off x="-819156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2" name="Sechseck 331">
              <a:extLst>
                <a:ext uri="{FF2B5EF4-FFF2-40B4-BE49-F238E27FC236}">
                  <a16:creationId xmlns:a16="http://schemas.microsoft.com/office/drawing/2014/main" id="{9821854C-F571-BE91-2D00-38C77865BA84}"/>
                </a:ext>
              </a:extLst>
            </p:cNvPr>
            <p:cNvSpPr/>
            <p:nvPr/>
          </p:nvSpPr>
          <p:spPr>
            <a:xfrm>
              <a:off x="-819156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3" name="Sechseck 332">
              <a:extLst>
                <a:ext uri="{FF2B5EF4-FFF2-40B4-BE49-F238E27FC236}">
                  <a16:creationId xmlns:a16="http://schemas.microsoft.com/office/drawing/2014/main" id="{BEC10101-7E26-8C0E-FCA2-63E78FA28C03}"/>
                </a:ext>
              </a:extLst>
            </p:cNvPr>
            <p:cNvSpPr/>
            <p:nvPr/>
          </p:nvSpPr>
          <p:spPr>
            <a:xfrm>
              <a:off x="-819157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4" name="Sechseck 333">
              <a:extLst>
                <a:ext uri="{FF2B5EF4-FFF2-40B4-BE49-F238E27FC236}">
                  <a16:creationId xmlns:a16="http://schemas.microsoft.com/office/drawing/2014/main" id="{3AA61514-55BF-A0F6-124A-86BFEA514EB3}"/>
                </a:ext>
              </a:extLst>
            </p:cNvPr>
            <p:cNvSpPr/>
            <p:nvPr/>
          </p:nvSpPr>
          <p:spPr>
            <a:xfrm>
              <a:off x="-819158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5" name="Sechseck 334">
              <a:extLst>
                <a:ext uri="{FF2B5EF4-FFF2-40B4-BE49-F238E27FC236}">
                  <a16:creationId xmlns:a16="http://schemas.microsoft.com/office/drawing/2014/main" id="{ED8A13A0-1978-0A59-D3BA-78C9D8247B32}"/>
                </a:ext>
              </a:extLst>
            </p:cNvPr>
            <p:cNvSpPr/>
            <p:nvPr/>
          </p:nvSpPr>
          <p:spPr>
            <a:xfrm>
              <a:off x="-819156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6" name="Sechseck 335">
              <a:extLst>
                <a:ext uri="{FF2B5EF4-FFF2-40B4-BE49-F238E27FC236}">
                  <a16:creationId xmlns:a16="http://schemas.microsoft.com/office/drawing/2014/main" id="{E7D79426-FD30-C9F0-1430-E5FA5506AA22}"/>
                </a:ext>
              </a:extLst>
            </p:cNvPr>
            <p:cNvSpPr/>
            <p:nvPr/>
          </p:nvSpPr>
          <p:spPr>
            <a:xfrm>
              <a:off x="-819156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7" name="Sechseck 336">
              <a:extLst>
                <a:ext uri="{FF2B5EF4-FFF2-40B4-BE49-F238E27FC236}">
                  <a16:creationId xmlns:a16="http://schemas.microsoft.com/office/drawing/2014/main" id="{67F05F66-E984-C58B-D8BB-35D77145DFE7}"/>
                </a:ext>
              </a:extLst>
            </p:cNvPr>
            <p:cNvSpPr/>
            <p:nvPr/>
          </p:nvSpPr>
          <p:spPr>
            <a:xfrm>
              <a:off x="-819156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8" name="Sechseck 337">
              <a:extLst>
                <a:ext uri="{FF2B5EF4-FFF2-40B4-BE49-F238E27FC236}">
                  <a16:creationId xmlns:a16="http://schemas.microsoft.com/office/drawing/2014/main" id="{D9D69FBA-6BD1-4514-E73D-FC559319B098}"/>
                </a:ext>
              </a:extLst>
            </p:cNvPr>
            <p:cNvSpPr/>
            <p:nvPr/>
          </p:nvSpPr>
          <p:spPr>
            <a:xfrm>
              <a:off x="-171456" y="254571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9" name="Sechseck 338">
              <a:extLst>
                <a:ext uri="{FF2B5EF4-FFF2-40B4-BE49-F238E27FC236}">
                  <a16:creationId xmlns:a16="http://schemas.microsoft.com/office/drawing/2014/main" id="{34862DFD-523A-F04B-D589-F0487F1A198B}"/>
                </a:ext>
              </a:extLst>
            </p:cNvPr>
            <p:cNvSpPr/>
            <p:nvPr/>
          </p:nvSpPr>
          <p:spPr>
            <a:xfrm>
              <a:off x="-171456" y="342899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0" name="Sechseck 339">
              <a:extLst>
                <a:ext uri="{FF2B5EF4-FFF2-40B4-BE49-F238E27FC236}">
                  <a16:creationId xmlns:a16="http://schemas.microsoft.com/office/drawing/2014/main" id="{B70B7652-B489-A89B-0FD6-11EDE3A0BB1F}"/>
                </a:ext>
              </a:extLst>
            </p:cNvPr>
            <p:cNvSpPr/>
            <p:nvPr/>
          </p:nvSpPr>
          <p:spPr>
            <a:xfrm>
              <a:off x="-171456" y="166242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1" name="Sechseck 340">
              <a:extLst>
                <a:ext uri="{FF2B5EF4-FFF2-40B4-BE49-F238E27FC236}">
                  <a16:creationId xmlns:a16="http://schemas.microsoft.com/office/drawing/2014/main" id="{3E8186F7-6256-09F3-9486-9D1B54F0B699}"/>
                </a:ext>
              </a:extLst>
            </p:cNvPr>
            <p:cNvSpPr/>
            <p:nvPr/>
          </p:nvSpPr>
          <p:spPr>
            <a:xfrm>
              <a:off x="-171456" y="77914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2" name="Sechseck 341">
              <a:extLst>
                <a:ext uri="{FF2B5EF4-FFF2-40B4-BE49-F238E27FC236}">
                  <a16:creationId xmlns:a16="http://schemas.microsoft.com/office/drawing/2014/main" id="{246CB080-AA72-9EA9-2567-CB74BC629FDA}"/>
                </a:ext>
              </a:extLst>
            </p:cNvPr>
            <p:cNvSpPr/>
            <p:nvPr/>
          </p:nvSpPr>
          <p:spPr>
            <a:xfrm>
              <a:off x="-171457" y="-1041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3" name="Sechseck 342">
              <a:extLst>
                <a:ext uri="{FF2B5EF4-FFF2-40B4-BE49-F238E27FC236}">
                  <a16:creationId xmlns:a16="http://schemas.microsoft.com/office/drawing/2014/main" id="{B3FE2931-2BE0-77C4-2E3A-474EA1E7641D}"/>
                </a:ext>
              </a:extLst>
            </p:cNvPr>
            <p:cNvSpPr/>
            <p:nvPr/>
          </p:nvSpPr>
          <p:spPr>
            <a:xfrm>
              <a:off x="-171456" y="519556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4" name="Sechseck 343">
              <a:extLst>
                <a:ext uri="{FF2B5EF4-FFF2-40B4-BE49-F238E27FC236}">
                  <a16:creationId xmlns:a16="http://schemas.microsoft.com/office/drawing/2014/main" id="{6D6B4D13-CC4B-ED22-70ED-45BD035C03DF}"/>
                </a:ext>
              </a:extLst>
            </p:cNvPr>
            <p:cNvSpPr/>
            <p:nvPr/>
          </p:nvSpPr>
          <p:spPr>
            <a:xfrm>
              <a:off x="-171456" y="607884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5" name="Sechseck 344">
              <a:extLst>
                <a:ext uri="{FF2B5EF4-FFF2-40B4-BE49-F238E27FC236}">
                  <a16:creationId xmlns:a16="http://schemas.microsoft.com/office/drawing/2014/main" id="{830B55D3-38FF-2481-A0D4-E0546974A853}"/>
                </a:ext>
              </a:extLst>
            </p:cNvPr>
            <p:cNvSpPr/>
            <p:nvPr/>
          </p:nvSpPr>
          <p:spPr>
            <a:xfrm>
              <a:off x="-171456" y="431227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492364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Person, Kleidung, Flasche, Menschen enthält.&#10;&#10;Automatisch generierte Beschreibung">
            <a:extLst>
              <a:ext uri="{FF2B5EF4-FFF2-40B4-BE49-F238E27FC236}">
                <a16:creationId xmlns:a16="http://schemas.microsoft.com/office/drawing/2014/main" id="{3015F109-93FD-F82F-384E-F09ECD0DF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0990" y="-745064"/>
            <a:ext cx="12947647" cy="8631764"/>
          </a:xfrm>
          <a:prstGeom prst="rect">
            <a:avLst/>
          </a:prstGeo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100F80D1-A2AF-FCF5-CA13-915D6D326B63}"/>
              </a:ext>
            </a:extLst>
          </p:cNvPr>
          <p:cNvGrpSpPr/>
          <p:nvPr/>
        </p:nvGrpSpPr>
        <p:grpSpPr>
          <a:xfrm>
            <a:off x="-5943600" y="-3295650"/>
            <a:ext cx="24136350" cy="14763750"/>
            <a:chOff x="-819158" y="-545779"/>
            <a:chExt cx="13830305" cy="7949552"/>
          </a:xfrm>
        </p:grpSpPr>
        <p:sp>
          <p:nvSpPr>
            <p:cNvPr id="143" name="Sechseck 142"/>
            <p:cNvSpPr/>
            <p:nvPr/>
          </p:nvSpPr>
          <p:spPr>
            <a:xfrm>
              <a:off x="5656262" y="298735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7" name="Sechseck 166">
              <a:extLst>
                <a:ext uri="{FF2B5EF4-FFF2-40B4-BE49-F238E27FC236}">
                  <a16:creationId xmlns:a16="http://schemas.microsoft.com/office/drawing/2014/main" id="{F2FEB57B-A6E4-C47A-3B26-466896638541}"/>
                </a:ext>
              </a:extLst>
            </p:cNvPr>
            <p:cNvSpPr/>
            <p:nvPr/>
          </p:nvSpPr>
          <p:spPr>
            <a:xfrm>
              <a:off x="5656262" y="387064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8" name="Sechseck 167">
              <a:extLst>
                <a:ext uri="{FF2B5EF4-FFF2-40B4-BE49-F238E27FC236}">
                  <a16:creationId xmlns:a16="http://schemas.microsoft.com/office/drawing/2014/main" id="{783E3018-946D-7F34-A702-AB2D1E7EB1B0}"/>
                </a:ext>
              </a:extLst>
            </p:cNvPr>
            <p:cNvSpPr/>
            <p:nvPr/>
          </p:nvSpPr>
          <p:spPr>
            <a:xfrm>
              <a:off x="5656262" y="210407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9" name="Sechseck 168">
              <a:extLst>
                <a:ext uri="{FF2B5EF4-FFF2-40B4-BE49-F238E27FC236}">
                  <a16:creationId xmlns:a16="http://schemas.microsoft.com/office/drawing/2014/main" id="{5B6BE1F9-5265-F7AB-8CD5-F55FA6BC973B}"/>
                </a:ext>
              </a:extLst>
            </p:cNvPr>
            <p:cNvSpPr/>
            <p:nvPr/>
          </p:nvSpPr>
          <p:spPr>
            <a:xfrm>
              <a:off x="5656262" y="122079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0" name="Sechseck 169">
              <a:extLst>
                <a:ext uri="{FF2B5EF4-FFF2-40B4-BE49-F238E27FC236}">
                  <a16:creationId xmlns:a16="http://schemas.microsoft.com/office/drawing/2014/main" id="{A3931273-D7D1-37B3-A3B5-61D7F7107C5E}"/>
                </a:ext>
              </a:extLst>
            </p:cNvPr>
            <p:cNvSpPr/>
            <p:nvPr/>
          </p:nvSpPr>
          <p:spPr>
            <a:xfrm>
              <a:off x="5656261" y="33750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1" name="Sechseck 170">
              <a:extLst>
                <a:ext uri="{FF2B5EF4-FFF2-40B4-BE49-F238E27FC236}">
                  <a16:creationId xmlns:a16="http://schemas.microsoft.com/office/drawing/2014/main" id="{4B15D718-FECD-5F68-F55B-389010F9891B}"/>
                </a:ext>
              </a:extLst>
            </p:cNvPr>
            <p:cNvSpPr/>
            <p:nvPr/>
          </p:nvSpPr>
          <p:spPr>
            <a:xfrm>
              <a:off x="5656260" y="-54577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2" name="Sechseck 171">
              <a:extLst>
                <a:ext uri="{FF2B5EF4-FFF2-40B4-BE49-F238E27FC236}">
                  <a16:creationId xmlns:a16="http://schemas.microsoft.com/office/drawing/2014/main" id="{BEA319E4-C5DF-5A2F-B12D-3BDBC574C460}"/>
                </a:ext>
              </a:extLst>
            </p:cNvPr>
            <p:cNvSpPr/>
            <p:nvPr/>
          </p:nvSpPr>
          <p:spPr>
            <a:xfrm>
              <a:off x="5656262" y="56372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3" name="Sechseck 172">
              <a:extLst>
                <a:ext uri="{FF2B5EF4-FFF2-40B4-BE49-F238E27FC236}">
                  <a16:creationId xmlns:a16="http://schemas.microsoft.com/office/drawing/2014/main" id="{F0C51DBA-BB24-65D3-A4D2-30D02A3AF241}"/>
                </a:ext>
              </a:extLst>
            </p:cNvPr>
            <p:cNvSpPr/>
            <p:nvPr/>
          </p:nvSpPr>
          <p:spPr>
            <a:xfrm>
              <a:off x="5656262" y="652049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4" name="Sechseck 173">
              <a:extLst>
                <a:ext uri="{FF2B5EF4-FFF2-40B4-BE49-F238E27FC236}">
                  <a16:creationId xmlns:a16="http://schemas.microsoft.com/office/drawing/2014/main" id="{E9DB00F8-9902-CDCC-C926-75751DC9F131}"/>
                </a:ext>
              </a:extLst>
            </p:cNvPr>
            <p:cNvSpPr/>
            <p:nvPr/>
          </p:nvSpPr>
          <p:spPr>
            <a:xfrm>
              <a:off x="5656262" y="475392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5" name="Sechseck 174">
              <a:extLst>
                <a:ext uri="{FF2B5EF4-FFF2-40B4-BE49-F238E27FC236}">
                  <a16:creationId xmlns:a16="http://schemas.microsoft.com/office/drawing/2014/main" id="{BFA7E69C-9A22-5A00-2E16-5285B60F5956}"/>
                </a:ext>
              </a:extLst>
            </p:cNvPr>
            <p:cNvSpPr/>
            <p:nvPr/>
          </p:nvSpPr>
          <p:spPr>
            <a:xfrm>
              <a:off x="6303962" y="254571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6" name="Sechseck 175">
              <a:extLst>
                <a:ext uri="{FF2B5EF4-FFF2-40B4-BE49-F238E27FC236}">
                  <a16:creationId xmlns:a16="http://schemas.microsoft.com/office/drawing/2014/main" id="{3C4316F7-4EDA-8EE1-4B83-152519F3E1AC}"/>
                </a:ext>
              </a:extLst>
            </p:cNvPr>
            <p:cNvSpPr/>
            <p:nvPr/>
          </p:nvSpPr>
          <p:spPr>
            <a:xfrm>
              <a:off x="6303962" y="342899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7" name="Sechseck 176">
              <a:extLst>
                <a:ext uri="{FF2B5EF4-FFF2-40B4-BE49-F238E27FC236}">
                  <a16:creationId xmlns:a16="http://schemas.microsoft.com/office/drawing/2014/main" id="{20A4FF1F-A128-35F9-C9C6-EF5D24DA23D3}"/>
                </a:ext>
              </a:extLst>
            </p:cNvPr>
            <p:cNvSpPr/>
            <p:nvPr/>
          </p:nvSpPr>
          <p:spPr>
            <a:xfrm>
              <a:off x="6303962" y="166243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8" name="Sechseck 177">
              <a:extLst>
                <a:ext uri="{FF2B5EF4-FFF2-40B4-BE49-F238E27FC236}">
                  <a16:creationId xmlns:a16="http://schemas.microsoft.com/office/drawing/2014/main" id="{6BC727D5-F4AA-E41C-901E-89AF7BFDA7EF}"/>
                </a:ext>
              </a:extLst>
            </p:cNvPr>
            <p:cNvSpPr/>
            <p:nvPr/>
          </p:nvSpPr>
          <p:spPr>
            <a:xfrm>
              <a:off x="6303962" y="77915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9" name="Sechseck 178">
              <a:extLst>
                <a:ext uri="{FF2B5EF4-FFF2-40B4-BE49-F238E27FC236}">
                  <a16:creationId xmlns:a16="http://schemas.microsoft.com/office/drawing/2014/main" id="{B0DF63BB-133C-A964-339B-84FA6320A9F0}"/>
                </a:ext>
              </a:extLst>
            </p:cNvPr>
            <p:cNvSpPr/>
            <p:nvPr/>
          </p:nvSpPr>
          <p:spPr>
            <a:xfrm>
              <a:off x="6303961" y="-10413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1" name="Sechseck 180">
              <a:extLst>
                <a:ext uri="{FF2B5EF4-FFF2-40B4-BE49-F238E27FC236}">
                  <a16:creationId xmlns:a16="http://schemas.microsoft.com/office/drawing/2014/main" id="{0401A66E-0C08-2055-30E6-49DB28171AFE}"/>
                </a:ext>
              </a:extLst>
            </p:cNvPr>
            <p:cNvSpPr/>
            <p:nvPr/>
          </p:nvSpPr>
          <p:spPr>
            <a:xfrm>
              <a:off x="6303962" y="519556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2" name="Sechseck 181">
              <a:extLst>
                <a:ext uri="{FF2B5EF4-FFF2-40B4-BE49-F238E27FC236}">
                  <a16:creationId xmlns:a16="http://schemas.microsoft.com/office/drawing/2014/main" id="{C8DB283B-C6FA-9260-3874-699547BD81D2}"/>
                </a:ext>
              </a:extLst>
            </p:cNvPr>
            <p:cNvSpPr/>
            <p:nvPr/>
          </p:nvSpPr>
          <p:spPr>
            <a:xfrm>
              <a:off x="6303962" y="607884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3" name="Sechseck 182">
              <a:extLst>
                <a:ext uri="{FF2B5EF4-FFF2-40B4-BE49-F238E27FC236}">
                  <a16:creationId xmlns:a16="http://schemas.microsoft.com/office/drawing/2014/main" id="{94F37198-1D8B-85C3-C955-1CAE036450E7}"/>
                </a:ext>
              </a:extLst>
            </p:cNvPr>
            <p:cNvSpPr/>
            <p:nvPr/>
          </p:nvSpPr>
          <p:spPr>
            <a:xfrm>
              <a:off x="6303962" y="431228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4" name="Sechseck 183">
              <a:extLst>
                <a:ext uri="{FF2B5EF4-FFF2-40B4-BE49-F238E27FC236}">
                  <a16:creationId xmlns:a16="http://schemas.microsoft.com/office/drawing/2014/main" id="{B09A9AEF-D400-A459-4D0F-448A1D390544}"/>
                </a:ext>
              </a:extLst>
            </p:cNvPr>
            <p:cNvSpPr/>
            <p:nvPr/>
          </p:nvSpPr>
          <p:spPr>
            <a:xfrm>
              <a:off x="6951661" y="298735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5" name="Sechseck 184">
              <a:extLst>
                <a:ext uri="{FF2B5EF4-FFF2-40B4-BE49-F238E27FC236}">
                  <a16:creationId xmlns:a16="http://schemas.microsoft.com/office/drawing/2014/main" id="{31A9B124-1314-D652-B93C-278C2760C240}"/>
                </a:ext>
              </a:extLst>
            </p:cNvPr>
            <p:cNvSpPr/>
            <p:nvPr/>
          </p:nvSpPr>
          <p:spPr>
            <a:xfrm>
              <a:off x="6951661" y="387064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6" name="Sechseck 185">
              <a:extLst>
                <a:ext uri="{FF2B5EF4-FFF2-40B4-BE49-F238E27FC236}">
                  <a16:creationId xmlns:a16="http://schemas.microsoft.com/office/drawing/2014/main" id="{21A6A763-4D2A-39A5-CEC1-307572D8E2A6}"/>
                </a:ext>
              </a:extLst>
            </p:cNvPr>
            <p:cNvSpPr/>
            <p:nvPr/>
          </p:nvSpPr>
          <p:spPr>
            <a:xfrm>
              <a:off x="6951661" y="210407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7" name="Sechseck 186">
              <a:extLst>
                <a:ext uri="{FF2B5EF4-FFF2-40B4-BE49-F238E27FC236}">
                  <a16:creationId xmlns:a16="http://schemas.microsoft.com/office/drawing/2014/main" id="{51BFD9ED-B262-B27A-D816-182C31B26CD4}"/>
                </a:ext>
              </a:extLst>
            </p:cNvPr>
            <p:cNvSpPr/>
            <p:nvPr/>
          </p:nvSpPr>
          <p:spPr>
            <a:xfrm>
              <a:off x="6951661" y="122079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8" name="Sechseck 187">
              <a:extLst>
                <a:ext uri="{FF2B5EF4-FFF2-40B4-BE49-F238E27FC236}">
                  <a16:creationId xmlns:a16="http://schemas.microsoft.com/office/drawing/2014/main" id="{57613BE4-F9D5-7D29-52DF-D16DEEA22792}"/>
                </a:ext>
              </a:extLst>
            </p:cNvPr>
            <p:cNvSpPr/>
            <p:nvPr/>
          </p:nvSpPr>
          <p:spPr>
            <a:xfrm>
              <a:off x="6951660" y="33750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9" name="Sechseck 188">
              <a:extLst>
                <a:ext uri="{FF2B5EF4-FFF2-40B4-BE49-F238E27FC236}">
                  <a16:creationId xmlns:a16="http://schemas.microsoft.com/office/drawing/2014/main" id="{6880AAE1-41CA-76B5-6703-0311DE81577A}"/>
                </a:ext>
              </a:extLst>
            </p:cNvPr>
            <p:cNvSpPr/>
            <p:nvPr/>
          </p:nvSpPr>
          <p:spPr>
            <a:xfrm>
              <a:off x="6951659" y="-54577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0" name="Sechseck 189">
              <a:extLst>
                <a:ext uri="{FF2B5EF4-FFF2-40B4-BE49-F238E27FC236}">
                  <a16:creationId xmlns:a16="http://schemas.microsoft.com/office/drawing/2014/main" id="{0A403097-F6BC-450F-6EBE-37EFA3F92282}"/>
                </a:ext>
              </a:extLst>
            </p:cNvPr>
            <p:cNvSpPr/>
            <p:nvPr/>
          </p:nvSpPr>
          <p:spPr>
            <a:xfrm>
              <a:off x="6951661" y="56372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1" name="Sechseck 190">
              <a:extLst>
                <a:ext uri="{FF2B5EF4-FFF2-40B4-BE49-F238E27FC236}">
                  <a16:creationId xmlns:a16="http://schemas.microsoft.com/office/drawing/2014/main" id="{906BC755-0C47-23D2-4A31-789F8018FA2F}"/>
                </a:ext>
              </a:extLst>
            </p:cNvPr>
            <p:cNvSpPr/>
            <p:nvPr/>
          </p:nvSpPr>
          <p:spPr>
            <a:xfrm>
              <a:off x="6951661" y="65204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3" name="Sechseck 192">
              <a:extLst>
                <a:ext uri="{FF2B5EF4-FFF2-40B4-BE49-F238E27FC236}">
                  <a16:creationId xmlns:a16="http://schemas.microsoft.com/office/drawing/2014/main" id="{1DD7D9B9-0EB8-A1A8-1A4F-A5373091747C}"/>
                </a:ext>
              </a:extLst>
            </p:cNvPr>
            <p:cNvSpPr/>
            <p:nvPr/>
          </p:nvSpPr>
          <p:spPr>
            <a:xfrm>
              <a:off x="7599361" y="254571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4" name="Sechseck 193">
              <a:extLst>
                <a:ext uri="{FF2B5EF4-FFF2-40B4-BE49-F238E27FC236}">
                  <a16:creationId xmlns:a16="http://schemas.microsoft.com/office/drawing/2014/main" id="{15879E7B-8D9A-F75F-ECB4-F33D2AC47C60}"/>
                </a:ext>
              </a:extLst>
            </p:cNvPr>
            <p:cNvSpPr/>
            <p:nvPr/>
          </p:nvSpPr>
          <p:spPr>
            <a:xfrm>
              <a:off x="7599361" y="342899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5" name="Sechseck 194">
              <a:extLst>
                <a:ext uri="{FF2B5EF4-FFF2-40B4-BE49-F238E27FC236}">
                  <a16:creationId xmlns:a16="http://schemas.microsoft.com/office/drawing/2014/main" id="{B15CE855-EEDC-90A5-1F03-77667CCF627A}"/>
                </a:ext>
              </a:extLst>
            </p:cNvPr>
            <p:cNvSpPr/>
            <p:nvPr/>
          </p:nvSpPr>
          <p:spPr>
            <a:xfrm>
              <a:off x="7599361" y="166243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6" name="Sechseck 195">
              <a:extLst>
                <a:ext uri="{FF2B5EF4-FFF2-40B4-BE49-F238E27FC236}">
                  <a16:creationId xmlns:a16="http://schemas.microsoft.com/office/drawing/2014/main" id="{AA4307A7-5D01-49BA-D319-56D66D306F7A}"/>
                </a:ext>
              </a:extLst>
            </p:cNvPr>
            <p:cNvSpPr/>
            <p:nvPr/>
          </p:nvSpPr>
          <p:spPr>
            <a:xfrm>
              <a:off x="7599361" y="77914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7" name="Sechseck 196">
              <a:extLst>
                <a:ext uri="{FF2B5EF4-FFF2-40B4-BE49-F238E27FC236}">
                  <a16:creationId xmlns:a16="http://schemas.microsoft.com/office/drawing/2014/main" id="{C0EC518D-8AE7-71A5-B2AF-5C02D03A30FB}"/>
                </a:ext>
              </a:extLst>
            </p:cNvPr>
            <p:cNvSpPr/>
            <p:nvPr/>
          </p:nvSpPr>
          <p:spPr>
            <a:xfrm>
              <a:off x="7599360" y="-10413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8" name="Sechseck 197">
              <a:extLst>
                <a:ext uri="{FF2B5EF4-FFF2-40B4-BE49-F238E27FC236}">
                  <a16:creationId xmlns:a16="http://schemas.microsoft.com/office/drawing/2014/main" id="{33146D5D-78B4-E94A-D60A-8F0C5CDD88DA}"/>
                </a:ext>
              </a:extLst>
            </p:cNvPr>
            <p:cNvSpPr/>
            <p:nvPr/>
          </p:nvSpPr>
          <p:spPr>
            <a:xfrm>
              <a:off x="7599361" y="519556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9" name="Sechseck 198">
              <a:extLst>
                <a:ext uri="{FF2B5EF4-FFF2-40B4-BE49-F238E27FC236}">
                  <a16:creationId xmlns:a16="http://schemas.microsoft.com/office/drawing/2014/main" id="{9ED1BD72-713F-5DF9-AA16-58795DE1C0BC}"/>
                </a:ext>
              </a:extLst>
            </p:cNvPr>
            <p:cNvSpPr/>
            <p:nvPr/>
          </p:nvSpPr>
          <p:spPr>
            <a:xfrm>
              <a:off x="7599361" y="60788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0" name="Sechseck 199">
              <a:extLst>
                <a:ext uri="{FF2B5EF4-FFF2-40B4-BE49-F238E27FC236}">
                  <a16:creationId xmlns:a16="http://schemas.microsoft.com/office/drawing/2014/main" id="{A90D6082-564C-256E-66A1-F75E998BCF04}"/>
                </a:ext>
              </a:extLst>
            </p:cNvPr>
            <p:cNvSpPr/>
            <p:nvPr/>
          </p:nvSpPr>
          <p:spPr>
            <a:xfrm>
              <a:off x="7599361" y="431228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1" name="Sechseck 200">
              <a:extLst>
                <a:ext uri="{FF2B5EF4-FFF2-40B4-BE49-F238E27FC236}">
                  <a16:creationId xmlns:a16="http://schemas.microsoft.com/office/drawing/2014/main" id="{6E19AD43-EECB-E1CB-7E36-1296BADE3A09}"/>
                </a:ext>
              </a:extLst>
            </p:cNvPr>
            <p:cNvSpPr/>
            <p:nvPr/>
          </p:nvSpPr>
          <p:spPr>
            <a:xfrm>
              <a:off x="3067048" y="298735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2" name="Sechseck 201">
              <a:extLst>
                <a:ext uri="{FF2B5EF4-FFF2-40B4-BE49-F238E27FC236}">
                  <a16:creationId xmlns:a16="http://schemas.microsoft.com/office/drawing/2014/main" id="{009B9521-880A-FB6F-3F49-6B27F734AF0B}"/>
                </a:ext>
              </a:extLst>
            </p:cNvPr>
            <p:cNvSpPr/>
            <p:nvPr/>
          </p:nvSpPr>
          <p:spPr>
            <a:xfrm>
              <a:off x="3067048" y="387064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3" name="Sechseck 202">
              <a:extLst>
                <a:ext uri="{FF2B5EF4-FFF2-40B4-BE49-F238E27FC236}">
                  <a16:creationId xmlns:a16="http://schemas.microsoft.com/office/drawing/2014/main" id="{21B4547D-44DE-1568-8F4F-A76E860E1127}"/>
                </a:ext>
              </a:extLst>
            </p:cNvPr>
            <p:cNvSpPr/>
            <p:nvPr/>
          </p:nvSpPr>
          <p:spPr>
            <a:xfrm>
              <a:off x="3067048" y="210407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4" name="Sechseck 203">
              <a:extLst>
                <a:ext uri="{FF2B5EF4-FFF2-40B4-BE49-F238E27FC236}">
                  <a16:creationId xmlns:a16="http://schemas.microsoft.com/office/drawing/2014/main" id="{70F02ABB-FF0E-E544-56B0-92DEC1D566BB}"/>
                </a:ext>
              </a:extLst>
            </p:cNvPr>
            <p:cNvSpPr/>
            <p:nvPr/>
          </p:nvSpPr>
          <p:spPr>
            <a:xfrm>
              <a:off x="3067048" y="122079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5" name="Sechseck 204">
              <a:extLst>
                <a:ext uri="{FF2B5EF4-FFF2-40B4-BE49-F238E27FC236}">
                  <a16:creationId xmlns:a16="http://schemas.microsoft.com/office/drawing/2014/main" id="{DEFDC681-35AD-9E90-5C07-1EC9FA3E0C98}"/>
                </a:ext>
              </a:extLst>
            </p:cNvPr>
            <p:cNvSpPr/>
            <p:nvPr/>
          </p:nvSpPr>
          <p:spPr>
            <a:xfrm>
              <a:off x="3067047" y="33750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6" name="Sechseck 205">
              <a:extLst>
                <a:ext uri="{FF2B5EF4-FFF2-40B4-BE49-F238E27FC236}">
                  <a16:creationId xmlns:a16="http://schemas.microsoft.com/office/drawing/2014/main" id="{640389F7-5F80-D07E-7967-8192BAB60644}"/>
                </a:ext>
              </a:extLst>
            </p:cNvPr>
            <p:cNvSpPr/>
            <p:nvPr/>
          </p:nvSpPr>
          <p:spPr>
            <a:xfrm>
              <a:off x="3067046" y="-54577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7" name="Sechseck 206">
              <a:extLst>
                <a:ext uri="{FF2B5EF4-FFF2-40B4-BE49-F238E27FC236}">
                  <a16:creationId xmlns:a16="http://schemas.microsoft.com/office/drawing/2014/main" id="{90B40A7C-09B5-6EBE-B27F-4631ECB30FEA}"/>
                </a:ext>
              </a:extLst>
            </p:cNvPr>
            <p:cNvSpPr/>
            <p:nvPr/>
          </p:nvSpPr>
          <p:spPr>
            <a:xfrm>
              <a:off x="3067048" y="56372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8" name="Sechseck 207">
              <a:extLst>
                <a:ext uri="{FF2B5EF4-FFF2-40B4-BE49-F238E27FC236}">
                  <a16:creationId xmlns:a16="http://schemas.microsoft.com/office/drawing/2014/main" id="{F3BD6B07-572E-BD70-09CE-9490264A3CA9}"/>
                </a:ext>
              </a:extLst>
            </p:cNvPr>
            <p:cNvSpPr/>
            <p:nvPr/>
          </p:nvSpPr>
          <p:spPr>
            <a:xfrm>
              <a:off x="3067048" y="65204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9" name="Sechseck 208">
              <a:extLst>
                <a:ext uri="{FF2B5EF4-FFF2-40B4-BE49-F238E27FC236}">
                  <a16:creationId xmlns:a16="http://schemas.microsoft.com/office/drawing/2014/main" id="{CF49DC27-948A-4C00-EBCC-7B6CFD659F2A}"/>
                </a:ext>
              </a:extLst>
            </p:cNvPr>
            <p:cNvSpPr/>
            <p:nvPr/>
          </p:nvSpPr>
          <p:spPr>
            <a:xfrm>
              <a:off x="3067048" y="475392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0" name="Sechseck 209">
              <a:extLst>
                <a:ext uri="{FF2B5EF4-FFF2-40B4-BE49-F238E27FC236}">
                  <a16:creationId xmlns:a16="http://schemas.microsoft.com/office/drawing/2014/main" id="{4BABE055-265A-2851-74E0-14ED7417D1E0}"/>
                </a:ext>
              </a:extLst>
            </p:cNvPr>
            <p:cNvSpPr/>
            <p:nvPr/>
          </p:nvSpPr>
          <p:spPr>
            <a:xfrm>
              <a:off x="3714748" y="254571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1" name="Sechseck 210">
              <a:extLst>
                <a:ext uri="{FF2B5EF4-FFF2-40B4-BE49-F238E27FC236}">
                  <a16:creationId xmlns:a16="http://schemas.microsoft.com/office/drawing/2014/main" id="{A1C0A5CD-FFB8-35A8-98A6-97E6D4D0C2BA}"/>
                </a:ext>
              </a:extLst>
            </p:cNvPr>
            <p:cNvSpPr/>
            <p:nvPr/>
          </p:nvSpPr>
          <p:spPr>
            <a:xfrm>
              <a:off x="3714748" y="342899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2" name="Sechseck 211">
              <a:extLst>
                <a:ext uri="{FF2B5EF4-FFF2-40B4-BE49-F238E27FC236}">
                  <a16:creationId xmlns:a16="http://schemas.microsoft.com/office/drawing/2014/main" id="{DEBC170A-41C7-43A0-346B-37292626AD1E}"/>
                </a:ext>
              </a:extLst>
            </p:cNvPr>
            <p:cNvSpPr/>
            <p:nvPr/>
          </p:nvSpPr>
          <p:spPr>
            <a:xfrm>
              <a:off x="3714748" y="166243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3" name="Sechseck 212">
              <a:extLst>
                <a:ext uri="{FF2B5EF4-FFF2-40B4-BE49-F238E27FC236}">
                  <a16:creationId xmlns:a16="http://schemas.microsoft.com/office/drawing/2014/main" id="{EDB1FD91-D544-CB30-6819-D2DADDB7C81B}"/>
                </a:ext>
              </a:extLst>
            </p:cNvPr>
            <p:cNvSpPr/>
            <p:nvPr/>
          </p:nvSpPr>
          <p:spPr>
            <a:xfrm>
              <a:off x="3714748" y="77914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4" name="Sechseck 213">
              <a:extLst>
                <a:ext uri="{FF2B5EF4-FFF2-40B4-BE49-F238E27FC236}">
                  <a16:creationId xmlns:a16="http://schemas.microsoft.com/office/drawing/2014/main" id="{A0130838-D499-47FF-C96E-D866E35786E5}"/>
                </a:ext>
              </a:extLst>
            </p:cNvPr>
            <p:cNvSpPr/>
            <p:nvPr/>
          </p:nvSpPr>
          <p:spPr>
            <a:xfrm>
              <a:off x="3714747" y="-10413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5" name="Sechseck 214">
              <a:extLst>
                <a:ext uri="{FF2B5EF4-FFF2-40B4-BE49-F238E27FC236}">
                  <a16:creationId xmlns:a16="http://schemas.microsoft.com/office/drawing/2014/main" id="{416F0816-3F39-FFAA-A4DD-33E17717484F}"/>
                </a:ext>
              </a:extLst>
            </p:cNvPr>
            <p:cNvSpPr/>
            <p:nvPr/>
          </p:nvSpPr>
          <p:spPr>
            <a:xfrm>
              <a:off x="3714748" y="519556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6" name="Sechseck 215">
              <a:extLst>
                <a:ext uri="{FF2B5EF4-FFF2-40B4-BE49-F238E27FC236}">
                  <a16:creationId xmlns:a16="http://schemas.microsoft.com/office/drawing/2014/main" id="{A039CF25-23B5-3307-AAE0-50D1213DAA8D}"/>
                </a:ext>
              </a:extLst>
            </p:cNvPr>
            <p:cNvSpPr/>
            <p:nvPr/>
          </p:nvSpPr>
          <p:spPr>
            <a:xfrm>
              <a:off x="3714748" y="60788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7" name="Sechseck 216">
              <a:extLst>
                <a:ext uri="{FF2B5EF4-FFF2-40B4-BE49-F238E27FC236}">
                  <a16:creationId xmlns:a16="http://schemas.microsoft.com/office/drawing/2014/main" id="{8CF6F795-01D1-0918-9148-E9F01BFA07E9}"/>
                </a:ext>
              </a:extLst>
            </p:cNvPr>
            <p:cNvSpPr/>
            <p:nvPr/>
          </p:nvSpPr>
          <p:spPr>
            <a:xfrm>
              <a:off x="3714748" y="431228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8" name="Sechseck 217">
              <a:extLst>
                <a:ext uri="{FF2B5EF4-FFF2-40B4-BE49-F238E27FC236}">
                  <a16:creationId xmlns:a16="http://schemas.microsoft.com/office/drawing/2014/main" id="{E930CB23-626E-33BA-870B-6101CC31A310}"/>
                </a:ext>
              </a:extLst>
            </p:cNvPr>
            <p:cNvSpPr/>
            <p:nvPr/>
          </p:nvSpPr>
          <p:spPr>
            <a:xfrm>
              <a:off x="4362447" y="298735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9" name="Sechseck 218">
              <a:extLst>
                <a:ext uri="{FF2B5EF4-FFF2-40B4-BE49-F238E27FC236}">
                  <a16:creationId xmlns:a16="http://schemas.microsoft.com/office/drawing/2014/main" id="{DFBB6412-1F4D-F576-45B8-D79D2EEB952B}"/>
                </a:ext>
              </a:extLst>
            </p:cNvPr>
            <p:cNvSpPr/>
            <p:nvPr/>
          </p:nvSpPr>
          <p:spPr>
            <a:xfrm>
              <a:off x="4362447" y="387063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0" name="Sechseck 219">
              <a:extLst>
                <a:ext uri="{FF2B5EF4-FFF2-40B4-BE49-F238E27FC236}">
                  <a16:creationId xmlns:a16="http://schemas.microsoft.com/office/drawing/2014/main" id="{3815D91C-A64F-263F-3975-582BE11BBEA8}"/>
                </a:ext>
              </a:extLst>
            </p:cNvPr>
            <p:cNvSpPr/>
            <p:nvPr/>
          </p:nvSpPr>
          <p:spPr>
            <a:xfrm>
              <a:off x="4362447" y="210407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2" name="Sechseck 221">
              <a:extLst>
                <a:ext uri="{FF2B5EF4-FFF2-40B4-BE49-F238E27FC236}">
                  <a16:creationId xmlns:a16="http://schemas.microsoft.com/office/drawing/2014/main" id="{0A2DFC93-3A9C-7379-776F-CD7F0EA5292C}"/>
                </a:ext>
              </a:extLst>
            </p:cNvPr>
            <p:cNvSpPr/>
            <p:nvPr/>
          </p:nvSpPr>
          <p:spPr>
            <a:xfrm>
              <a:off x="4362446" y="3375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3" name="Sechseck 222">
              <a:extLst>
                <a:ext uri="{FF2B5EF4-FFF2-40B4-BE49-F238E27FC236}">
                  <a16:creationId xmlns:a16="http://schemas.microsoft.com/office/drawing/2014/main" id="{4C9B2203-03D5-939F-7964-88E55C074480}"/>
                </a:ext>
              </a:extLst>
            </p:cNvPr>
            <p:cNvSpPr/>
            <p:nvPr/>
          </p:nvSpPr>
          <p:spPr>
            <a:xfrm>
              <a:off x="4362445" y="-54577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4" name="Sechseck 223">
              <a:extLst>
                <a:ext uri="{FF2B5EF4-FFF2-40B4-BE49-F238E27FC236}">
                  <a16:creationId xmlns:a16="http://schemas.microsoft.com/office/drawing/2014/main" id="{AA0BA42C-00D5-FF58-93C5-A82823C18BA2}"/>
                </a:ext>
              </a:extLst>
            </p:cNvPr>
            <p:cNvSpPr/>
            <p:nvPr/>
          </p:nvSpPr>
          <p:spPr>
            <a:xfrm>
              <a:off x="4362447" y="56372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5" name="Sechseck 224">
              <a:extLst>
                <a:ext uri="{FF2B5EF4-FFF2-40B4-BE49-F238E27FC236}">
                  <a16:creationId xmlns:a16="http://schemas.microsoft.com/office/drawing/2014/main" id="{AFE895DF-EF07-6120-9704-FE75C4B0D17B}"/>
                </a:ext>
              </a:extLst>
            </p:cNvPr>
            <p:cNvSpPr/>
            <p:nvPr/>
          </p:nvSpPr>
          <p:spPr>
            <a:xfrm>
              <a:off x="4362447" y="65204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6" name="Sechseck 225">
              <a:extLst>
                <a:ext uri="{FF2B5EF4-FFF2-40B4-BE49-F238E27FC236}">
                  <a16:creationId xmlns:a16="http://schemas.microsoft.com/office/drawing/2014/main" id="{92C783D9-A37A-C2D3-1ED7-03C2459567B9}"/>
                </a:ext>
              </a:extLst>
            </p:cNvPr>
            <p:cNvSpPr/>
            <p:nvPr/>
          </p:nvSpPr>
          <p:spPr>
            <a:xfrm>
              <a:off x="4362447" y="475392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7" name="Sechseck 226">
              <a:extLst>
                <a:ext uri="{FF2B5EF4-FFF2-40B4-BE49-F238E27FC236}">
                  <a16:creationId xmlns:a16="http://schemas.microsoft.com/office/drawing/2014/main" id="{37D1FCD6-FF8C-AF73-46C8-205330D19ED2}"/>
                </a:ext>
              </a:extLst>
            </p:cNvPr>
            <p:cNvSpPr/>
            <p:nvPr/>
          </p:nvSpPr>
          <p:spPr>
            <a:xfrm>
              <a:off x="5010147" y="254571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9" name="Sechseck 228">
              <a:extLst>
                <a:ext uri="{FF2B5EF4-FFF2-40B4-BE49-F238E27FC236}">
                  <a16:creationId xmlns:a16="http://schemas.microsoft.com/office/drawing/2014/main" id="{BA44CD67-2B32-FCB6-30C1-09776B1D4CD4}"/>
                </a:ext>
              </a:extLst>
            </p:cNvPr>
            <p:cNvSpPr/>
            <p:nvPr/>
          </p:nvSpPr>
          <p:spPr>
            <a:xfrm>
              <a:off x="5010147" y="166243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0" name="Sechseck 229">
              <a:extLst>
                <a:ext uri="{FF2B5EF4-FFF2-40B4-BE49-F238E27FC236}">
                  <a16:creationId xmlns:a16="http://schemas.microsoft.com/office/drawing/2014/main" id="{A8772D28-F9DE-C142-7BA2-A1D5AC0EB37A}"/>
                </a:ext>
              </a:extLst>
            </p:cNvPr>
            <p:cNvSpPr/>
            <p:nvPr/>
          </p:nvSpPr>
          <p:spPr>
            <a:xfrm>
              <a:off x="5010147" y="77914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1" name="Sechseck 230">
              <a:extLst>
                <a:ext uri="{FF2B5EF4-FFF2-40B4-BE49-F238E27FC236}">
                  <a16:creationId xmlns:a16="http://schemas.microsoft.com/office/drawing/2014/main" id="{53AC77E6-E59F-194A-3695-05BCA5317B7C}"/>
                </a:ext>
              </a:extLst>
            </p:cNvPr>
            <p:cNvSpPr/>
            <p:nvPr/>
          </p:nvSpPr>
          <p:spPr>
            <a:xfrm>
              <a:off x="5010146" y="-10413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2" name="Sechseck 231">
              <a:extLst>
                <a:ext uri="{FF2B5EF4-FFF2-40B4-BE49-F238E27FC236}">
                  <a16:creationId xmlns:a16="http://schemas.microsoft.com/office/drawing/2014/main" id="{F5E83919-F47B-F684-70E6-B38AC454DD2C}"/>
                </a:ext>
              </a:extLst>
            </p:cNvPr>
            <p:cNvSpPr/>
            <p:nvPr/>
          </p:nvSpPr>
          <p:spPr>
            <a:xfrm>
              <a:off x="5010147" y="519556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3" name="Sechseck 232">
              <a:extLst>
                <a:ext uri="{FF2B5EF4-FFF2-40B4-BE49-F238E27FC236}">
                  <a16:creationId xmlns:a16="http://schemas.microsoft.com/office/drawing/2014/main" id="{54366C7D-02C1-FCC1-B07A-35A769090ECE}"/>
                </a:ext>
              </a:extLst>
            </p:cNvPr>
            <p:cNvSpPr/>
            <p:nvPr/>
          </p:nvSpPr>
          <p:spPr>
            <a:xfrm>
              <a:off x="5010147" y="60788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4" name="Sechseck 233">
              <a:extLst>
                <a:ext uri="{FF2B5EF4-FFF2-40B4-BE49-F238E27FC236}">
                  <a16:creationId xmlns:a16="http://schemas.microsoft.com/office/drawing/2014/main" id="{6FDF7E8B-7232-420C-7CC1-2BF4A06720FF}"/>
                </a:ext>
              </a:extLst>
            </p:cNvPr>
            <p:cNvSpPr/>
            <p:nvPr/>
          </p:nvSpPr>
          <p:spPr>
            <a:xfrm>
              <a:off x="5010147" y="431228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5" name="Sechseck 234">
              <a:extLst>
                <a:ext uri="{FF2B5EF4-FFF2-40B4-BE49-F238E27FC236}">
                  <a16:creationId xmlns:a16="http://schemas.microsoft.com/office/drawing/2014/main" id="{97C61EDE-F82F-BC6B-F087-67AF7D557833}"/>
                </a:ext>
              </a:extLst>
            </p:cNvPr>
            <p:cNvSpPr/>
            <p:nvPr/>
          </p:nvSpPr>
          <p:spPr>
            <a:xfrm>
              <a:off x="8247061" y="298735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6" name="Sechseck 235">
              <a:extLst>
                <a:ext uri="{FF2B5EF4-FFF2-40B4-BE49-F238E27FC236}">
                  <a16:creationId xmlns:a16="http://schemas.microsoft.com/office/drawing/2014/main" id="{848FD815-8AD0-A51B-3FDC-C61699069AE5}"/>
                </a:ext>
              </a:extLst>
            </p:cNvPr>
            <p:cNvSpPr/>
            <p:nvPr/>
          </p:nvSpPr>
          <p:spPr>
            <a:xfrm>
              <a:off x="8247061" y="387063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8" name="Sechseck 237">
              <a:extLst>
                <a:ext uri="{FF2B5EF4-FFF2-40B4-BE49-F238E27FC236}">
                  <a16:creationId xmlns:a16="http://schemas.microsoft.com/office/drawing/2014/main" id="{8BAD81A0-2435-262B-9EFA-F4B39A06F77B}"/>
                </a:ext>
              </a:extLst>
            </p:cNvPr>
            <p:cNvSpPr/>
            <p:nvPr/>
          </p:nvSpPr>
          <p:spPr>
            <a:xfrm>
              <a:off x="8247061" y="122079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9" name="Sechseck 238">
              <a:extLst>
                <a:ext uri="{FF2B5EF4-FFF2-40B4-BE49-F238E27FC236}">
                  <a16:creationId xmlns:a16="http://schemas.microsoft.com/office/drawing/2014/main" id="{A285C087-C2F5-1523-C1FF-299DAE94C85A}"/>
                </a:ext>
              </a:extLst>
            </p:cNvPr>
            <p:cNvSpPr/>
            <p:nvPr/>
          </p:nvSpPr>
          <p:spPr>
            <a:xfrm>
              <a:off x="8247060" y="3375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0" name="Sechseck 239">
              <a:extLst>
                <a:ext uri="{FF2B5EF4-FFF2-40B4-BE49-F238E27FC236}">
                  <a16:creationId xmlns:a16="http://schemas.microsoft.com/office/drawing/2014/main" id="{2F231919-FDE4-D2C8-AAB6-245CC47C2A9D}"/>
                </a:ext>
              </a:extLst>
            </p:cNvPr>
            <p:cNvSpPr/>
            <p:nvPr/>
          </p:nvSpPr>
          <p:spPr>
            <a:xfrm>
              <a:off x="8247059" y="-54577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1" name="Sechseck 240">
              <a:extLst>
                <a:ext uri="{FF2B5EF4-FFF2-40B4-BE49-F238E27FC236}">
                  <a16:creationId xmlns:a16="http://schemas.microsoft.com/office/drawing/2014/main" id="{264FA14E-6D5F-2C0A-91DB-6C486D9D368B}"/>
                </a:ext>
              </a:extLst>
            </p:cNvPr>
            <p:cNvSpPr/>
            <p:nvPr/>
          </p:nvSpPr>
          <p:spPr>
            <a:xfrm>
              <a:off x="8247061" y="56372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2" name="Sechseck 241">
              <a:extLst>
                <a:ext uri="{FF2B5EF4-FFF2-40B4-BE49-F238E27FC236}">
                  <a16:creationId xmlns:a16="http://schemas.microsoft.com/office/drawing/2014/main" id="{8E5B9D4E-B46D-A0AF-2E82-FA3962EE9D12}"/>
                </a:ext>
              </a:extLst>
            </p:cNvPr>
            <p:cNvSpPr/>
            <p:nvPr/>
          </p:nvSpPr>
          <p:spPr>
            <a:xfrm>
              <a:off x="8247061" y="65204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3" name="Sechseck 242">
              <a:extLst>
                <a:ext uri="{FF2B5EF4-FFF2-40B4-BE49-F238E27FC236}">
                  <a16:creationId xmlns:a16="http://schemas.microsoft.com/office/drawing/2014/main" id="{B1A217CC-0BD0-C144-3D9A-BFB6156D628D}"/>
                </a:ext>
              </a:extLst>
            </p:cNvPr>
            <p:cNvSpPr/>
            <p:nvPr/>
          </p:nvSpPr>
          <p:spPr>
            <a:xfrm>
              <a:off x="8247061" y="475392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4" name="Sechseck 243">
              <a:extLst>
                <a:ext uri="{FF2B5EF4-FFF2-40B4-BE49-F238E27FC236}">
                  <a16:creationId xmlns:a16="http://schemas.microsoft.com/office/drawing/2014/main" id="{2A30A3A1-A4AF-E51E-C768-FE401335428F}"/>
                </a:ext>
              </a:extLst>
            </p:cNvPr>
            <p:cNvSpPr/>
            <p:nvPr/>
          </p:nvSpPr>
          <p:spPr>
            <a:xfrm>
              <a:off x="8894761" y="254571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5" name="Sechseck 244">
              <a:extLst>
                <a:ext uri="{FF2B5EF4-FFF2-40B4-BE49-F238E27FC236}">
                  <a16:creationId xmlns:a16="http://schemas.microsoft.com/office/drawing/2014/main" id="{02C6BEB5-C772-4798-C9A7-2ACE19381CB2}"/>
                </a:ext>
              </a:extLst>
            </p:cNvPr>
            <p:cNvSpPr/>
            <p:nvPr/>
          </p:nvSpPr>
          <p:spPr>
            <a:xfrm>
              <a:off x="8894761" y="342899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6" name="Sechseck 245">
              <a:extLst>
                <a:ext uri="{FF2B5EF4-FFF2-40B4-BE49-F238E27FC236}">
                  <a16:creationId xmlns:a16="http://schemas.microsoft.com/office/drawing/2014/main" id="{BE6BB764-99C5-EA09-8C9B-0845D06FA5AF}"/>
                </a:ext>
              </a:extLst>
            </p:cNvPr>
            <p:cNvSpPr/>
            <p:nvPr/>
          </p:nvSpPr>
          <p:spPr>
            <a:xfrm>
              <a:off x="8894761" y="166243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7" name="Sechseck 246">
              <a:extLst>
                <a:ext uri="{FF2B5EF4-FFF2-40B4-BE49-F238E27FC236}">
                  <a16:creationId xmlns:a16="http://schemas.microsoft.com/office/drawing/2014/main" id="{F627E678-32DE-DD3F-E1AA-B078D971D35B}"/>
                </a:ext>
              </a:extLst>
            </p:cNvPr>
            <p:cNvSpPr/>
            <p:nvPr/>
          </p:nvSpPr>
          <p:spPr>
            <a:xfrm>
              <a:off x="8894761" y="77914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8" name="Sechseck 247">
              <a:extLst>
                <a:ext uri="{FF2B5EF4-FFF2-40B4-BE49-F238E27FC236}">
                  <a16:creationId xmlns:a16="http://schemas.microsoft.com/office/drawing/2014/main" id="{8EE2A589-3AD2-00AF-AAA8-BBEE1C67BB00}"/>
                </a:ext>
              </a:extLst>
            </p:cNvPr>
            <p:cNvSpPr/>
            <p:nvPr/>
          </p:nvSpPr>
          <p:spPr>
            <a:xfrm>
              <a:off x="8894760" y="-10413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9" name="Sechseck 248">
              <a:extLst>
                <a:ext uri="{FF2B5EF4-FFF2-40B4-BE49-F238E27FC236}">
                  <a16:creationId xmlns:a16="http://schemas.microsoft.com/office/drawing/2014/main" id="{F4A3C0C1-E9C8-4657-4EC3-FF51457699A4}"/>
                </a:ext>
              </a:extLst>
            </p:cNvPr>
            <p:cNvSpPr/>
            <p:nvPr/>
          </p:nvSpPr>
          <p:spPr>
            <a:xfrm>
              <a:off x="8894761" y="519556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0" name="Sechseck 249">
              <a:extLst>
                <a:ext uri="{FF2B5EF4-FFF2-40B4-BE49-F238E27FC236}">
                  <a16:creationId xmlns:a16="http://schemas.microsoft.com/office/drawing/2014/main" id="{ED8CFB1D-8BF1-089A-E048-B2E5A1FB73BD}"/>
                </a:ext>
              </a:extLst>
            </p:cNvPr>
            <p:cNvSpPr/>
            <p:nvPr/>
          </p:nvSpPr>
          <p:spPr>
            <a:xfrm>
              <a:off x="8894761" y="60788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1" name="Sechseck 250">
              <a:extLst>
                <a:ext uri="{FF2B5EF4-FFF2-40B4-BE49-F238E27FC236}">
                  <a16:creationId xmlns:a16="http://schemas.microsoft.com/office/drawing/2014/main" id="{D266CF40-57E1-34EB-D9EB-81A8B52725CA}"/>
                </a:ext>
              </a:extLst>
            </p:cNvPr>
            <p:cNvSpPr/>
            <p:nvPr/>
          </p:nvSpPr>
          <p:spPr>
            <a:xfrm>
              <a:off x="8894761" y="431228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2" name="Sechseck 251">
              <a:extLst>
                <a:ext uri="{FF2B5EF4-FFF2-40B4-BE49-F238E27FC236}">
                  <a16:creationId xmlns:a16="http://schemas.microsoft.com/office/drawing/2014/main" id="{5300F3BD-0368-0781-E0F5-B54631FE7ADE}"/>
                </a:ext>
              </a:extLst>
            </p:cNvPr>
            <p:cNvSpPr/>
            <p:nvPr/>
          </p:nvSpPr>
          <p:spPr>
            <a:xfrm>
              <a:off x="9542460" y="298735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3" name="Sechseck 252">
              <a:extLst>
                <a:ext uri="{FF2B5EF4-FFF2-40B4-BE49-F238E27FC236}">
                  <a16:creationId xmlns:a16="http://schemas.microsoft.com/office/drawing/2014/main" id="{3BBC05E2-1E9C-BE26-1229-6D16E7C7E29F}"/>
                </a:ext>
              </a:extLst>
            </p:cNvPr>
            <p:cNvSpPr/>
            <p:nvPr/>
          </p:nvSpPr>
          <p:spPr>
            <a:xfrm>
              <a:off x="9542460" y="38706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4" name="Sechseck 253">
              <a:extLst>
                <a:ext uri="{FF2B5EF4-FFF2-40B4-BE49-F238E27FC236}">
                  <a16:creationId xmlns:a16="http://schemas.microsoft.com/office/drawing/2014/main" id="{C67C0B69-9644-1020-1C30-B881FEB50DAD}"/>
                </a:ext>
              </a:extLst>
            </p:cNvPr>
            <p:cNvSpPr/>
            <p:nvPr/>
          </p:nvSpPr>
          <p:spPr>
            <a:xfrm>
              <a:off x="9542460" y="210407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5" name="Sechseck 254">
              <a:extLst>
                <a:ext uri="{FF2B5EF4-FFF2-40B4-BE49-F238E27FC236}">
                  <a16:creationId xmlns:a16="http://schemas.microsoft.com/office/drawing/2014/main" id="{6161029D-F451-94CE-4AAE-437E0F307D4D}"/>
                </a:ext>
              </a:extLst>
            </p:cNvPr>
            <p:cNvSpPr/>
            <p:nvPr/>
          </p:nvSpPr>
          <p:spPr>
            <a:xfrm>
              <a:off x="9542460" y="12207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6" name="Sechseck 255">
              <a:extLst>
                <a:ext uri="{FF2B5EF4-FFF2-40B4-BE49-F238E27FC236}">
                  <a16:creationId xmlns:a16="http://schemas.microsoft.com/office/drawing/2014/main" id="{D546FF50-29B8-096B-D182-DBF2C168DCF4}"/>
                </a:ext>
              </a:extLst>
            </p:cNvPr>
            <p:cNvSpPr/>
            <p:nvPr/>
          </p:nvSpPr>
          <p:spPr>
            <a:xfrm>
              <a:off x="9542459" y="3375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7" name="Sechseck 256">
              <a:extLst>
                <a:ext uri="{FF2B5EF4-FFF2-40B4-BE49-F238E27FC236}">
                  <a16:creationId xmlns:a16="http://schemas.microsoft.com/office/drawing/2014/main" id="{EB131AE6-38F1-2E4B-6E95-3CB2F999B3A7}"/>
                </a:ext>
              </a:extLst>
            </p:cNvPr>
            <p:cNvSpPr/>
            <p:nvPr/>
          </p:nvSpPr>
          <p:spPr>
            <a:xfrm>
              <a:off x="9542458" y="-54577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8" name="Sechseck 257">
              <a:extLst>
                <a:ext uri="{FF2B5EF4-FFF2-40B4-BE49-F238E27FC236}">
                  <a16:creationId xmlns:a16="http://schemas.microsoft.com/office/drawing/2014/main" id="{8EB771F4-3FDF-E896-68E0-BA6A0BF9BB57}"/>
                </a:ext>
              </a:extLst>
            </p:cNvPr>
            <p:cNvSpPr/>
            <p:nvPr/>
          </p:nvSpPr>
          <p:spPr>
            <a:xfrm>
              <a:off x="9542460" y="56372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9" name="Sechseck 258">
              <a:extLst>
                <a:ext uri="{FF2B5EF4-FFF2-40B4-BE49-F238E27FC236}">
                  <a16:creationId xmlns:a16="http://schemas.microsoft.com/office/drawing/2014/main" id="{FCE61F08-AA53-46CF-B9EC-963C2E028FEA}"/>
                </a:ext>
              </a:extLst>
            </p:cNvPr>
            <p:cNvSpPr/>
            <p:nvPr/>
          </p:nvSpPr>
          <p:spPr>
            <a:xfrm>
              <a:off x="9542460" y="65204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0" name="Sechseck 259">
              <a:extLst>
                <a:ext uri="{FF2B5EF4-FFF2-40B4-BE49-F238E27FC236}">
                  <a16:creationId xmlns:a16="http://schemas.microsoft.com/office/drawing/2014/main" id="{1DDBD850-FDAA-B952-F4CD-F9F268E0F0E8}"/>
                </a:ext>
              </a:extLst>
            </p:cNvPr>
            <p:cNvSpPr/>
            <p:nvPr/>
          </p:nvSpPr>
          <p:spPr>
            <a:xfrm>
              <a:off x="9542460" y="475392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1" name="Sechseck 260">
              <a:extLst>
                <a:ext uri="{FF2B5EF4-FFF2-40B4-BE49-F238E27FC236}">
                  <a16:creationId xmlns:a16="http://schemas.microsoft.com/office/drawing/2014/main" id="{7C4AD8FC-ECA1-E4FC-CE55-2C8BA776F7DA}"/>
                </a:ext>
              </a:extLst>
            </p:cNvPr>
            <p:cNvSpPr/>
            <p:nvPr/>
          </p:nvSpPr>
          <p:spPr>
            <a:xfrm>
              <a:off x="10190160" y="254571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2" name="Sechseck 261">
              <a:extLst>
                <a:ext uri="{FF2B5EF4-FFF2-40B4-BE49-F238E27FC236}">
                  <a16:creationId xmlns:a16="http://schemas.microsoft.com/office/drawing/2014/main" id="{1C6D84AD-E5AA-B823-07DF-69456F06D36E}"/>
                </a:ext>
              </a:extLst>
            </p:cNvPr>
            <p:cNvSpPr/>
            <p:nvPr/>
          </p:nvSpPr>
          <p:spPr>
            <a:xfrm>
              <a:off x="10190160" y="342899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3" name="Sechseck 262">
              <a:extLst>
                <a:ext uri="{FF2B5EF4-FFF2-40B4-BE49-F238E27FC236}">
                  <a16:creationId xmlns:a16="http://schemas.microsoft.com/office/drawing/2014/main" id="{CE4F94A6-D73E-0DED-D4C7-4B731836F7F2}"/>
                </a:ext>
              </a:extLst>
            </p:cNvPr>
            <p:cNvSpPr/>
            <p:nvPr/>
          </p:nvSpPr>
          <p:spPr>
            <a:xfrm>
              <a:off x="10190160" y="166243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4" name="Sechseck 263">
              <a:extLst>
                <a:ext uri="{FF2B5EF4-FFF2-40B4-BE49-F238E27FC236}">
                  <a16:creationId xmlns:a16="http://schemas.microsoft.com/office/drawing/2014/main" id="{16088092-3A89-B707-A530-70C804D85CFC}"/>
                </a:ext>
              </a:extLst>
            </p:cNvPr>
            <p:cNvSpPr/>
            <p:nvPr/>
          </p:nvSpPr>
          <p:spPr>
            <a:xfrm>
              <a:off x="10190160" y="7791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5" name="Sechseck 264">
              <a:extLst>
                <a:ext uri="{FF2B5EF4-FFF2-40B4-BE49-F238E27FC236}">
                  <a16:creationId xmlns:a16="http://schemas.microsoft.com/office/drawing/2014/main" id="{CD2727F4-4866-BC2A-AF70-C24F17D0E08F}"/>
                </a:ext>
              </a:extLst>
            </p:cNvPr>
            <p:cNvSpPr/>
            <p:nvPr/>
          </p:nvSpPr>
          <p:spPr>
            <a:xfrm>
              <a:off x="10190159" y="-1041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6" name="Sechseck 265">
              <a:extLst>
                <a:ext uri="{FF2B5EF4-FFF2-40B4-BE49-F238E27FC236}">
                  <a16:creationId xmlns:a16="http://schemas.microsoft.com/office/drawing/2014/main" id="{044DC255-8A22-7B3A-4219-5640F88198A7}"/>
                </a:ext>
              </a:extLst>
            </p:cNvPr>
            <p:cNvSpPr/>
            <p:nvPr/>
          </p:nvSpPr>
          <p:spPr>
            <a:xfrm>
              <a:off x="10190160" y="519556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7" name="Sechseck 266">
              <a:extLst>
                <a:ext uri="{FF2B5EF4-FFF2-40B4-BE49-F238E27FC236}">
                  <a16:creationId xmlns:a16="http://schemas.microsoft.com/office/drawing/2014/main" id="{D3BC1D2B-DC25-338E-B0F3-32E4267D12CE}"/>
                </a:ext>
              </a:extLst>
            </p:cNvPr>
            <p:cNvSpPr/>
            <p:nvPr/>
          </p:nvSpPr>
          <p:spPr>
            <a:xfrm>
              <a:off x="10190160" y="607884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8" name="Sechseck 267">
              <a:extLst>
                <a:ext uri="{FF2B5EF4-FFF2-40B4-BE49-F238E27FC236}">
                  <a16:creationId xmlns:a16="http://schemas.microsoft.com/office/drawing/2014/main" id="{7B74D41E-4175-BDC7-2A65-FA08269FBD90}"/>
                </a:ext>
              </a:extLst>
            </p:cNvPr>
            <p:cNvSpPr/>
            <p:nvPr/>
          </p:nvSpPr>
          <p:spPr>
            <a:xfrm>
              <a:off x="10190160" y="43122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9" name="Sechseck 268">
              <a:extLst>
                <a:ext uri="{FF2B5EF4-FFF2-40B4-BE49-F238E27FC236}">
                  <a16:creationId xmlns:a16="http://schemas.microsoft.com/office/drawing/2014/main" id="{480E9670-8456-5073-E69B-4445F1E1149F}"/>
                </a:ext>
              </a:extLst>
            </p:cNvPr>
            <p:cNvSpPr/>
            <p:nvPr/>
          </p:nvSpPr>
          <p:spPr>
            <a:xfrm>
              <a:off x="10837860" y="298735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0" name="Sechseck 269">
              <a:extLst>
                <a:ext uri="{FF2B5EF4-FFF2-40B4-BE49-F238E27FC236}">
                  <a16:creationId xmlns:a16="http://schemas.microsoft.com/office/drawing/2014/main" id="{8EBF43B8-4D23-4044-9893-031B3916E15D}"/>
                </a:ext>
              </a:extLst>
            </p:cNvPr>
            <p:cNvSpPr/>
            <p:nvPr/>
          </p:nvSpPr>
          <p:spPr>
            <a:xfrm>
              <a:off x="10837860" y="38706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1" name="Sechseck 270">
              <a:extLst>
                <a:ext uri="{FF2B5EF4-FFF2-40B4-BE49-F238E27FC236}">
                  <a16:creationId xmlns:a16="http://schemas.microsoft.com/office/drawing/2014/main" id="{DC5646F1-1D62-3A45-F47D-FCA5BBA77DF5}"/>
                </a:ext>
              </a:extLst>
            </p:cNvPr>
            <p:cNvSpPr/>
            <p:nvPr/>
          </p:nvSpPr>
          <p:spPr>
            <a:xfrm>
              <a:off x="10837860" y="210407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2" name="Sechseck 271">
              <a:extLst>
                <a:ext uri="{FF2B5EF4-FFF2-40B4-BE49-F238E27FC236}">
                  <a16:creationId xmlns:a16="http://schemas.microsoft.com/office/drawing/2014/main" id="{8E1F4716-65AE-8582-6C07-845A5E3FDB7F}"/>
                </a:ext>
              </a:extLst>
            </p:cNvPr>
            <p:cNvSpPr/>
            <p:nvPr/>
          </p:nvSpPr>
          <p:spPr>
            <a:xfrm>
              <a:off x="10837860" y="12207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3" name="Sechseck 272">
              <a:extLst>
                <a:ext uri="{FF2B5EF4-FFF2-40B4-BE49-F238E27FC236}">
                  <a16:creationId xmlns:a16="http://schemas.microsoft.com/office/drawing/2014/main" id="{424B3E35-96A6-19BB-6749-6C2B686B8C53}"/>
                </a:ext>
              </a:extLst>
            </p:cNvPr>
            <p:cNvSpPr/>
            <p:nvPr/>
          </p:nvSpPr>
          <p:spPr>
            <a:xfrm>
              <a:off x="10837859" y="3375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4" name="Sechseck 273">
              <a:extLst>
                <a:ext uri="{FF2B5EF4-FFF2-40B4-BE49-F238E27FC236}">
                  <a16:creationId xmlns:a16="http://schemas.microsoft.com/office/drawing/2014/main" id="{74AF091C-14EC-7329-E82F-7013694DCA9A}"/>
                </a:ext>
              </a:extLst>
            </p:cNvPr>
            <p:cNvSpPr/>
            <p:nvPr/>
          </p:nvSpPr>
          <p:spPr>
            <a:xfrm>
              <a:off x="10837858" y="-5457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5" name="Sechseck 274">
              <a:extLst>
                <a:ext uri="{FF2B5EF4-FFF2-40B4-BE49-F238E27FC236}">
                  <a16:creationId xmlns:a16="http://schemas.microsoft.com/office/drawing/2014/main" id="{42B97F2D-1F1A-7AB0-4E81-1E2F450A1578}"/>
                </a:ext>
              </a:extLst>
            </p:cNvPr>
            <p:cNvSpPr/>
            <p:nvPr/>
          </p:nvSpPr>
          <p:spPr>
            <a:xfrm>
              <a:off x="10837860" y="563720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6" name="Sechseck 275">
              <a:extLst>
                <a:ext uri="{FF2B5EF4-FFF2-40B4-BE49-F238E27FC236}">
                  <a16:creationId xmlns:a16="http://schemas.microsoft.com/office/drawing/2014/main" id="{4B7B78BB-BEE6-03B9-4204-2ABC2704F32E}"/>
                </a:ext>
              </a:extLst>
            </p:cNvPr>
            <p:cNvSpPr/>
            <p:nvPr/>
          </p:nvSpPr>
          <p:spPr>
            <a:xfrm>
              <a:off x="10837860" y="652048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7" name="Sechseck 276">
              <a:extLst>
                <a:ext uri="{FF2B5EF4-FFF2-40B4-BE49-F238E27FC236}">
                  <a16:creationId xmlns:a16="http://schemas.microsoft.com/office/drawing/2014/main" id="{623FEFB1-8AC1-2205-2716-5F406D38A70B}"/>
                </a:ext>
              </a:extLst>
            </p:cNvPr>
            <p:cNvSpPr/>
            <p:nvPr/>
          </p:nvSpPr>
          <p:spPr>
            <a:xfrm>
              <a:off x="10837860" y="475392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8" name="Sechseck 277">
              <a:extLst>
                <a:ext uri="{FF2B5EF4-FFF2-40B4-BE49-F238E27FC236}">
                  <a16:creationId xmlns:a16="http://schemas.microsoft.com/office/drawing/2014/main" id="{139445ED-9022-9887-2C97-88F12B594FB3}"/>
                </a:ext>
              </a:extLst>
            </p:cNvPr>
            <p:cNvSpPr/>
            <p:nvPr/>
          </p:nvSpPr>
          <p:spPr>
            <a:xfrm>
              <a:off x="11485560" y="254571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9" name="Sechseck 278">
              <a:extLst>
                <a:ext uri="{FF2B5EF4-FFF2-40B4-BE49-F238E27FC236}">
                  <a16:creationId xmlns:a16="http://schemas.microsoft.com/office/drawing/2014/main" id="{9B8D3649-22FA-A482-76F9-4975BAFD2694}"/>
                </a:ext>
              </a:extLst>
            </p:cNvPr>
            <p:cNvSpPr/>
            <p:nvPr/>
          </p:nvSpPr>
          <p:spPr>
            <a:xfrm>
              <a:off x="11485560" y="342899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0" name="Sechseck 279">
              <a:extLst>
                <a:ext uri="{FF2B5EF4-FFF2-40B4-BE49-F238E27FC236}">
                  <a16:creationId xmlns:a16="http://schemas.microsoft.com/office/drawing/2014/main" id="{A73785F0-75B5-1650-867B-3AC12F83C1E5}"/>
                </a:ext>
              </a:extLst>
            </p:cNvPr>
            <p:cNvSpPr/>
            <p:nvPr/>
          </p:nvSpPr>
          <p:spPr>
            <a:xfrm>
              <a:off x="11485560" y="166242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1" name="Sechseck 280">
              <a:extLst>
                <a:ext uri="{FF2B5EF4-FFF2-40B4-BE49-F238E27FC236}">
                  <a16:creationId xmlns:a16="http://schemas.microsoft.com/office/drawing/2014/main" id="{61825C70-B9C4-E729-6B50-B68C7D2B6DF4}"/>
                </a:ext>
              </a:extLst>
            </p:cNvPr>
            <p:cNvSpPr/>
            <p:nvPr/>
          </p:nvSpPr>
          <p:spPr>
            <a:xfrm>
              <a:off x="11485560" y="7791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2" name="Sechseck 281">
              <a:extLst>
                <a:ext uri="{FF2B5EF4-FFF2-40B4-BE49-F238E27FC236}">
                  <a16:creationId xmlns:a16="http://schemas.microsoft.com/office/drawing/2014/main" id="{BA7EA6BD-AB7B-C9AC-F670-117BCAA7D040}"/>
                </a:ext>
              </a:extLst>
            </p:cNvPr>
            <p:cNvSpPr/>
            <p:nvPr/>
          </p:nvSpPr>
          <p:spPr>
            <a:xfrm>
              <a:off x="11485559" y="-1041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3" name="Sechseck 282">
              <a:extLst>
                <a:ext uri="{FF2B5EF4-FFF2-40B4-BE49-F238E27FC236}">
                  <a16:creationId xmlns:a16="http://schemas.microsoft.com/office/drawing/2014/main" id="{F84F9776-2B6D-BD36-8508-4AA68D585ED4}"/>
                </a:ext>
              </a:extLst>
            </p:cNvPr>
            <p:cNvSpPr/>
            <p:nvPr/>
          </p:nvSpPr>
          <p:spPr>
            <a:xfrm>
              <a:off x="11485560" y="519556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4" name="Sechseck 283">
              <a:extLst>
                <a:ext uri="{FF2B5EF4-FFF2-40B4-BE49-F238E27FC236}">
                  <a16:creationId xmlns:a16="http://schemas.microsoft.com/office/drawing/2014/main" id="{29628E50-84C7-89A6-F5EF-3698308BDB8C}"/>
                </a:ext>
              </a:extLst>
            </p:cNvPr>
            <p:cNvSpPr/>
            <p:nvPr/>
          </p:nvSpPr>
          <p:spPr>
            <a:xfrm>
              <a:off x="11485560" y="607884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5" name="Sechseck 284">
              <a:extLst>
                <a:ext uri="{FF2B5EF4-FFF2-40B4-BE49-F238E27FC236}">
                  <a16:creationId xmlns:a16="http://schemas.microsoft.com/office/drawing/2014/main" id="{8EE0DA5C-618E-7A6F-A686-C1D30580F98B}"/>
                </a:ext>
              </a:extLst>
            </p:cNvPr>
            <p:cNvSpPr/>
            <p:nvPr/>
          </p:nvSpPr>
          <p:spPr>
            <a:xfrm>
              <a:off x="11485560" y="43122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6" name="Sechseck 285">
              <a:extLst>
                <a:ext uri="{FF2B5EF4-FFF2-40B4-BE49-F238E27FC236}">
                  <a16:creationId xmlns:a16="http://schemas.microsoft.com/office/drawing/2014/main" id="{18EEE67C-5064-FD84-AF8E-1FDBF205393C}"/>
                </a:ext>
              </a:extLst>
            </p:cNvPr>
            <p:cNvSpPr/>
            <p:nvPr/>
          </p:nvSpPr>
          <p:spPr>
            <a:xfrm>
              <a:off x="12131672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7" name="Sechseck 286">
              <a:extLst>
                <a:ext uri="{FF2B5EF4-FFF2-40B4-BE49-F238E27FC236}">
                  <a16:creationId xmlns:a16="http://schemas.microsoft.com/office/drawing/2014/main" id="{11C3A96C-7767-D9AB-97D5-2991D9224323}"/>
                </a:ext>
              </a:extLst>
            </p:cNvPr>
            <p:cNvSpPr/>
            <p:nvPr/>
          </p:nvSpPr>
          <p:spPr>
            <a:xfrm>
              <a:off x="12131672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8" name="Sechseck 287">
              <a:extLst>
                <a:ext uri="{FF2B5EF4-FFF2-40B4-BE49-F238E27FC236}">
                  <a16:creationId xmlns:a16="http://schemas.microsoft.com/office/drawing/2014/main" id="{12C143E7-2EA7-5D12-B693-50B0D5CBC5D3}"/>
                </a:ext>
              </a:extLst>
            </p:cNvPr>
            <p:cNvSpPr/>
            <p:nvPr/>
          </p:nvSpPr>
          <p:spPr>
            <a:xfrm>
              <a:off x="12131672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9" name="Sechseck 288">
              <a:extLst>
                <a:ext uri="{FF2B5EF4-FFF2-40B4-BE49-F238E27FC236}">
                  <a16:creationId xmlns:a16="http://schemas.microsoft.com/office/drawing/2014/main" id="{1A3B1B12-EAA1-6E04-E2BB-BFA7BCE353B1}"/>
                </a:ext>
              </a:extLst>
            </p:cNvPr>
            <p:cNvSpPr/>
            <p:nvPr/>
          </p:nvSpPr>
          <p:spPr>
            <a:xfrm>
              <a:off x="12131672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0" name="Sechseck 289">
              <a:extLst>
                <a:ext uri="{FF2B5EF4-FFF2-40B4-BE49-F238E27FC236}">
                  <a16:creationId xmlns:a16="http://schemas.microsoft.com/office/drawing/2014/main" id="{DE30C20F-91BC-E73F-0951-5B6197370E1D}"/>
                </a:ext>
              </a:extLst>
            </p:cNvPr>
            <p:cNvSpPr/>
            <p:nvPr/>
          </p:nvSpPr>
          <p:spPr>
            <a:xfrm>
              <a:off x="12131671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1" name="Sechseck 290">
              <a:extLst>
                <a:ext uri="{FF2B5EF4-FFF2-40B4-BE49-F238E27FC236}">
                  <a16:creationId xmlns:a16="http://schemas.microsoft.com/office/drawing/2014/main" id="{17592040-FEDA-3BA1-C109-3E8F94368194}"/>
                </a:ext>
              </a:extLst>
            </p:cNvPr>
            <p:cNvSpPr/>
            <p:nvPr/>
          </p:nvSpPr>
          <p:spPr>
            <a:xfrm>
              <a:off x="12131670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2" name="Sechseck 291">
              <a:extLst>
                <a:ext uri="{FF2B5EF4-FFF2-40B4-BE49-F238E27FC236}">
                  <a16:creationId xmlns:a16="http://schemas.microsoft.com/office/drawing/2014/main" id="{75037796-02B4-A00A-8E1D-8E4D85C1D192}"/>
                </a:ext>
              </a:extLst>
            </p:cNvPr>
            <p:cNvSpPr/>
            <p:nvPr/>
          </p:nvSpPr>
          <p:spPr>
            <a:xfrm>
              <a:off x="12131672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3" name="Sechseck 292">
              <a:extLst>
                <a:ext uri="{FF2B5EF4-FFF2-40B4-BE49-F238E27FC236}">
                  <a16:creationId xmlns:a16="http://schemas.microsoft.com/office/drawing/2014/main" id="{854CBEC9-9803-4D06-1144-A19C0B654EA8}"/>
                </a:ext>
              </a:extLst>
            </p:cNvPr>
            <p:cNvSpPr/>
            <p:nvPr/>
          </p:nvSpPr>
          <p:spPr>
            <a:xfrm>
              <a:off x="12131672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4" name="Sechseck 293">
              <a:extLst>
                <a:ext uri="{FF2B5EF4-FFF2-40B4-BE49-F238E27FC236}">
                  <a16:creationId xmlns:a16="http://schemas.microsoft.com/office/drawing/2014/main" id="{2B258713-613A-B3D2-B352-7AA3E582F677}"/>
                </a:ext>
              </a:extLst>
            </p:cNvPr>
            <p:cNvSpPr/>
            <p:nvPr/>
          </p:nvSpPr>
          <p:spPr>
            <a:xfrm>
              <a:off x="12131672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5" name="Sechseck 294">
              <a:extLst>
                <a:ext uri="{FF2B5EF4-FFF2-40B4-BE49-F238E27FC236}">
                  <a16:creationId xmlns:a16="http://schemas.microsoft.com/office/drawing/2014/main" id="{32CD17AA-D2A2-6B80-DA65-7C0B12FE779C}"/>
                </a:ext>
              </a:extLst>
            </p:cNvPr>
            <p:cNvSpPr/>
            <p:nvPr/>
          </p:nvSpPr>
          <p:spPr>
            <a:xfrm>
              <a:off x="476247" y="298735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6" name="Sechseck 295">
              <a:extLst>
                <a:ext uri="{FF2B5EF4-FFF2-40B4-BE49-F238E27FC236}">
                  <a16:creationId xmlns:a16="http://schemas.microsoft.com/office/drawing/2014/main" id="{382F3514-540A-C9D2-4A22-ABB70BB7A26E}"/>
                </a:ext>
              </a:extLst>
            </p:cNvPr>
            <p:cNvSpPr/>
            <p:nvPr/>
          </p:nvSpPr>
          <p:spPr>
            <a:xfrm>
              <a:off x="476247" y="38706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7" name="Sechseck 296">
              <a:extLst>
                <a:ext uri="{FF2B5EF4-FFF2-40B4-BE49-F238E27FC236}">
                  <a16:creationId xmlns:a16="http://schemas.microsoft.com/office/drawing/2014/main" id="{DD2319A2-BF3D-4815-A79D-FCD6F36451AA}"/>
                </a:ext>
              </a:extLst>
            </p:cNvPr>
            <p:cNvSpPr/>
            <p:nvPr/>
          </p:nvSpPr>
          <p:spPr>
            <a:xfrm>
              <a:off x="476247" y="210407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8" name="Sechseck 297">
              <a:extLst>
                <a:ext uri="{FF2B5EF4-FFF2-40B4-BE49-F238E27FC236}">
                  <a16:creationId xmlns:a16="http://schemas.microsoft.com/office/drawing/2014/main" id="{A9AD1928-57F4-E7F0-5D2C-53F80F32E5E9}"/>
                </a:ext>
              </a:extLst>
            </p:cNvPr>
            <p:cNvSpPr/>
            <p:nvPr/>
          </p:nvSpPr>
          <p:spPr>
            <a:xfrm>
              <a:off x="476247" y="12207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9" name="Sechseck 298">
              <a:extLst>
                <a:ext uri="{FF2B5EF4-FFF2-40B4-BE49-F238E27FC236}">
                  <a16:creationId xmlns:a16="http://schemas.microsoft.com/office/drawing/2014/main" id="{E65B0E72-80C8-EB16-E12C-B440C3DFAB34}"/>
                </a:ext>
              </a:extLst>
            </p:cNvPr>
            <p:cNvSpPr/>
            <p:nvPr/>
          </p:nvSpPr>
          <p:spPr>
            <a:xfrm>
              <a:off x="476246" y="3375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0" name="Sechseck 299">
              <a:extLst>
                <a:ext uri="{FF2B5EF4-FFF2-40B4-BE49-F238E27FC236}">
                  <a16:creationId xmlns:a16="http://schemas.microsoft.com/office/drawing/2014/main" id="{B0A32968-43B1-7899-260B-43E7A5B49C6C}"/>
                </a:ext>
              </a:extLst>
            </p:cNvPr>
            <p:cNvSpPr/>
            <p:nvPr/>
          </p:nvSpPr>
          <p:spPr>
            <a:xfrm>
              <a:off x="476245" y="-5457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1" name="Sechseck 300">
              <a:extLst>
                <a:ext uri="{FF2B5EF4-FFF2-40B4-BE49-F238E27FC236}">
                  <a16:creationId xmlns:a16="http://schemas.microsoft.com/office/drawing/2014/main" id="{9C40BED6-10B6-3084-A39F-2D35171723B2}"/>
                </a:ext>
              </a:extLst>
            </p:cNvPr>
            <p:cNvSpPr/>
            <p:nvPr/>
          </p:nvSpPr>
          <p:spPr>
            <a:xfrm>
              <a:off x="476247" y="563720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2" name="Sechseck 301">
              <a:extLst>
                <a:ext uri="{FF2B5EF4-FFF2-40B4-BE49-F238E27FC236}">
                  <a16:creationId xmlns:a16="http://schemas.microsoft.com/office/drawing/2014/main" id="{95837E81-7B74-37B2-C8DA-74A44C45701A}"/>
                </a:ext>
              </a:extLst>
            </p:cNvPr>
            <p:cNvSpPr/>
            <p:nvPr/>
          </p:nvSpPr>
          <p:spPr>
            <a:xfrm>
              <a:off x="476247" y="652048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3" name="Sechseck 302">
              <a:extLst>
                <a:ext uri="{FF2B5EF4-FFF2-40B4-BE49-F238E27FC236}">
                  <a16:creationId xmlns:a16="http://schemas.microsoft.com/office/drawing/2014/main" id="{CA5B3166-F277-B6FA-4B82-8F4EDD7B253B}"/>
                </a:ext>
              </a:extLst>
            </p:cNvPr>
            <p:cNvSpPr/>
            <p:nvPr/>
          </p:nvSpPr>
          <p:spPr>
            <a:xfrm>
              <a:off x="476247" y="475392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4" name="Sechseck 303">
              <a:extLst>
                <a:ext uri="{FF2B5EF4-FFF2-40B4-BE49-F238E27FC236}">
                  <a16:creationId xmlns:a16="http://schemas.microsoft.com/office/drawing/2014/main" id="{966C74C7-E046-A995-F5B2-17C418073EB8}"/>
                </a:ext>
              </a:extLst>
            </p:cNvPr>
            <p:cNvSpPr/>
            <p:nvPr/>
          </p:nvSpPr>
          <p:spPr>
            <a:xfrm>
              <a:off x="1123947" y="254571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5" name="Sechseck 304">
              <a:extLst>
                <a:ext uri="{FF2B5EF4-FFF2-40B4-BE49-F238E27FC236}">
                  <a16:creationId xmlns:a16="http://schemas.microsoft.com/office/drawing/2014/main" id="{2A65384F-AA08-B2B4-253E-8D65189F9809}"/>
                </a:ext>
              </a:extLst>
            </p:cNvPr>
            <p:cNvSpPr/>
            <p:nvPr/>
          </p:nvSpPr>
          <p:spPr>
            <a:xfrm>
              <a:off x="1123947" y="342899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6" name="Sechseck 305">
              <a:extLst>
                <a:ext uri="{FF2B5EF4-FFF2-40B4-BE49-F238E27FC236}">
                  <a16:creationId xmlns:a16="http://schemas.microsoft.com/office/drawing/2014/main" id="{3F1FCEEE-B233-9EE4-34ED-7F37303BA69D}"/>
                </a:ext>
              </a:extLst>
            </p:cNvPr>
            <p:cNvSpPr/>
            <p:nvPr/>
          </p:nvSpPr>
          <p:spPr>
            <a:xfrm>
              <a:off x="1123947" y="166242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7" name="Sechseck 306">
              <a:extLst>
                <a:ext uri="{FF2B5EF4-FFF2-40B4-BE49-F238E27FC236}">
                  <a16:creationId xmlns:a16="http://schemas.microsoft.com/office/drawing/2014/main" id="{6009A806-7E88-88C1-A4C8-1745CD0F72C2}"/>
                </a:ext>
              </a:extLst>
            </p:cNvPr>
            <p:cNvSpPr/>
            <p:nvPr/>
          </p:nvSpPr>
          <p:spPr>
            <a:xfrm>
              <a:off x="1123947" y="7791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8" name="Sechseck 307">
              <a:extLst>
                <a:ext uri="{FF2B5EF4-FFF2-40B4-BE49-F238E27FC236}">
                  <a16:creationId xmlns:a16="http://schemas.microsoft.com/office/drawing/2014/main" id="{CD793FFB-4A53-F93B-A3E2-BA2E6EC6BDAC}"/>
                </a:ext>
              </a:extLst>
            </p:cNvPr>
            <p:cNvSpPr/>
            <p:nvPr/>
          </p:nvSpPr>
          <p:spPr>
            <a:xfrm>
              <a:off x="1123946" y="-1041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9" name="Sechseck 308">
              <a:extLst>
                <a:ext uri="{FF2B5EF4-FFF2-40B4-BE49-F238E27FC236}">
                  <a16:creationId xmlns:a16="http://schemas.microsoft.com/office/drawing/2014/main" id="{7815AA39-33D5-5FFD-52B3-AA09BA77B95E}"/>
                </a:ext>
              </a:extLst>
            </p:cNvPr>
            <p:cNvSpPr/>
            <p:nvPr/>
          </p:nvSpPr>
          <p:spPr>
            <a:xfrm>
              <a:off x="1123947" y="519556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0" name="Sechseck 309">
              <a:extLst>
                <a:ext uri="{FF2B5EF4-FFF2-40B4-BE49-F238E27FC236}">
                  <a16:creationId xmlns:a16="http://schemas.microsoft.com/office/drawing/2014/main" id="{E5DCED60-4128-8893-4B90-C4BAFC466222}"/>
                </a:ext>
              </a:extLst>
            </p:cNvPr>
            <p:cNvSpPr/>
            <p:nvPr/>
          </p:nvSpPr>
          <p:spPr>
            <a:xfrm>
              <a:off x="1123947" y="607884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1" name="Sechseck 310">
              <a:extLst>
                <a:ext uri="{FF2B5EF4-FFF2-40B4-BE49-F238E27FC236}">
                  <a16:creationId xmlns:a16="http://schemas.microsoft.com/office/drawing/2014/main" id="{C712A7F2-C4BB-3CEC-54AB-2819E41B3CA2}"/>
                </a:ext>
              </a:extLst>
            </p:cNvPr>
            <p:cNvSpPr/>
            <p:nvPr/>
          </p:nvSpPr>
          <p:spPr>
            <a:xfrm>
              <a:off x="1123947" y="43122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2" name="Sechseck 311">
              <a:extLst>
                <a:ext uri="{FF2B5EF4-FFF2-40B4-BE49-F238E27FC236}">
                  <a16:creationId xmlns:a16="http://schemas.microsoft.com/office/drawing/2014/main" id="{42BE83F5-6A09-0FC8-C6BE-44BF28AC1637}"/>
                </a:ext>
              </a:extLst>
            </p:cNvPr>
            <p:cNvSpPr/>
            <p:nvPr/>
          </p:nvSpPr>
          <p:spPr>
            <a:xfrm>
              <a:off x="1771646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3" name="Sechseck 312">
              <a:extLst>
                <a:ext uri="{FF2B5EF4-FFF2-40B4-BE49-F238E27FC236}">
                  <a16:creationId xmlns:a16="http://schemas.microsoft.com/office/drawing/2014/main" id="{174F752A-4BAA-0C71-8A4D-B12537897557}"/>
                </a:ext>
              </a:extLst>
            </p:cNvPr>
            <p:cNvSpPr/>
            <p:nvPr/>
          </p:nvSpPr>
          <p:spPr>
            <a:xfrm>
              <a:off x="1771646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4" name="Sechseck 313">
              <a:extLst>
                <a:ext uri="{FF2B5EF4-FFF2-40B4-BE49-F238E27FC236}">
                  <a16:creationId xmlns:a16="http://schemas.microsoft.com/office/drawing/2014/main" id="{48FE04FA-9CE0-36A3-1DB9-1C492241F633}"/>
                </a:ext>
              </a:extLst>
            </p:cNvPr>
            <p:cNvSpPr/>
            <p:nvPr/>
          </p:nvSpPr>
          <p:spPr>
            <a:xfrm>
              <a:off x="1771646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5" name="Sechseck 314">
              <a:extLst>
                <a:ext uri="{FF2B5EF4-FFF2-40B4-BE49-F238E27FC236}">
                  <a16:creationId xmlns:a16="http://schemas.microsoft.com/office/drawing/2014/main" id="{0D26E973-4A83-276F-8C7D-55DA2597F409}"/>
                </a:ext>
              </a:extLst>
            </p:cNvPr>
            <p:cNvSpPr/>
            <p:nvPr/>
          </p:nvSpPr>
          <p:spPr>
            <a:xfrm>
              <a:off x="1771646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6" name="Sechseck 315">
              <a:extLst>
                <a:ext uri="{FF2B5EF4-FFF2-40B4-BE49-F238E27FC236}">
                  <a16:creationId xmlns:a16="http://schemas.microsoft.com/office/drawing/2014/main" id="{9D858B33-2B11-F184-71FC-AC4663419FDA}"/>
                </a:ext>
              </a:extLst>
            </p:cNvPr>
            <p:cNvSpPr/>
            <p:nvPr/>
          </p:nvSpPr>
          <p:spPr>
            <a:xfrm>
              <a:off x="1771645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7" name="Sechseck 316">
              <a:extLst>
                <a:ext uri="{FF2B5EF4-FFF2-40B4-BE49-F238E27FC236}">
                  <a16:creationId xmlns:a16="http://schemas.microsoft.com/office/drawing/2014/main" id="{BFB4FEB4-0EE6-96DA-D909-CA7A0B3A16A8}"/>
                </a:ext>
              </a:extLst>
            </p:cNvPr>
            <p:cNvSpPr/>
            <p:nvPr/>
          </p:nvSpPr>
          <p:spPr>
            <a:xfrm>
              <a:off x="1771644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8" name="Sechseck 317">
              <a:extLst>
                <a:ext uri="{FF2B5EF4-FFF2-40B4-BE49-F238E27FC236}">
                  <a16:creationId xmlns:a16="http://schemas.microsoft.com/office/drawing/2014/main" id="{FCDDD69B-F41E-73FB-DF56-3ADB82E5B66F}"/>
                </a:ext>
              </a:extLst>
            </p:cNvPr>
            <p:cNvSpPr/>
            <p:nvPr/>
          </p:nvSpPr>
          <p:spPr>
            <a:xfrm>
              <a:off x="1771646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9" name="Sechseck 318">
              <a:extLst>
                <a:ext uri="{FF2B5EF4-FFF2-40B4-BE49-F238E27FC236}">
                  <a16:creationId xmlns:a16="http://schemas.microsoft.com/office/drawing/2014/main" id="{D27A8BE4-41A4-41B4-53B0-4FA3C805EFF5}"/>
                </a:ext>
              </a:extLst>
            </p:cNvPr>
            <p:cNvSpPr/>
            <p:nvPr/>
          </p:nvSpPr>
          <p:spPr>
            <a:xfrm>
              <a:off x="1771646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0" name="Sechseck 319">
              <a:extLst>
                <a:ext uri="{FF2B5EF4-FFF2-40B4-BE49-F238E27FC236}">
                  <a16:creationId xmlns:a16="http://schemas.microsoft.com/office/drawing/2014/main" id="{3AE5B272-B3ED-F933-4034-C0C4FCA2E478}"/>
                </a:ext>
              </a:extLst>
            </p:cNvPr>
            <p:cNvSpPr/>
            <p:nvPr/>
          </p:nvSpPr>
          <p:spPr>
            <a:xfrm>
              <a:off x="1771646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1" name="Sechseck 320">
              <a:extLst>
                <a:ext uri="{FF2B5EF4-FFF2-40B4-BE49-F238E27FC236}">
                  <a16:creationId xmlns:a16="http://schemas.microsoft.com/office/drawing/2014/main" id="{9AEC1A71-38C1-B8FE-4168-B197F2011787}"/>
                </a:ext>
              </a:extLst>
            </p:cNvPr>
            <p:cNvSpPr/>
            <p:nvPr/>
          </p:nvSpPr>
          <p:spPr>
            <a:xfrm>
              <a:off x="2419346" y="254571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2" name="Sechseck 321">
              <a:extLst>
                <a:ext uri="{FF2B5EF4-FFF2-40B4-BE49-F238E27FC236}">
                  <a16:creationId xmlns:a16="http://schemas.microsoft.com/office/drawing/2014/main" id="{9086EDE6-F9A5-487C-4F9A-B259161CF182}"/>
                </a:ext>
              </a:extLst>
            </p:cNvPr>
            <p:cNvSpPr/>
            <p:nvPr/>
          </p:nvSpPr>
          <p:spPr>
            <a:xfrm>
              <a:off x="2419346" y="342899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4" name="Sechseck 323">
              <a:extLst>
                <a:ext uri="{FF2B5EF4-FFF2-40B4-BE49-F238E27FC236}">
                  <a16:creationId xmlns:a16="http://schemas.microsoft.com/office/drawing/2014/main" id="{7860CD27-69D5-44BA-0D72-D323A7056649}"/>
                </a:ext>
              </a:extLst>
            </p:cNvPr>
            <p:cNvSpPr/>
            <p:nvPr/>
          </p:nvSpPr>
          <p:spPr>
            <a:xfrm>
              <a:off x="2419346" y="77914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5" name="Sechseck 324">
              <a:extLst>
                <a:ext uri="{FF2B5EF4-FFF2-40B4-BE49-F238E27FC236}">
                  <a16:creationId xmlns:a16="http://schemas.microsoft.com/office/drawing/2014/main" id="{05A406D2-B512-3BFD-0C4C-465543EC1EF6}"/>
                </a:ext>
              </a:extLst>
            </p:cNvPr>
            <p:cNvSpPr/>
            <p:nvPr/>
          </p:nvSpPr>
          <p:spPr>
            <a:xfrm>
              <a:off x="2419345" y="-1041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6" name="Sechseck 325">
              <a:extLst>
                <a:ext uri="{FF2B5EF4-FFF2-40B4-BE49-F238E27FC236}">
                  <a16:creationId xmlns:a16="http://schemas.microsoft.com/office/drawing/2014/main" id="{5C9DF081-0253-305F-D921-F28BB91AC568}"/>
                </a:ext>
              </a:extLst>
            </p:cNvPr>
            <p:cNvSpPr/>
            <p:nvPr/>
          </p:nvSpPr>
          <p:spPr>
            <a:xfrm>
              <a:off x="2419346" y="519556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7" name="Sechseck 326">
              <a:extLst>
                <a:ext uri="{FF2B5EF4-FFF2-40B4-BE49-F238E27FC236}">
                  <a16:creationId xmlns:a16="http://schemas.microsoft.com/office/drawing/2014/main" id="{CC232982-BFAB-CB03-EBA1-232845BA0934}"/>
                </a:ext>
              </a:extLst>
            </p:cNvPr>
            <p:cNvSpPr/>
            <p:nvPr/>
          </p:nvSpPr>
          <p:spPr>
            <a:xfrm>
              <a:off x="2419346" y="607884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8" name="Sechseck 327">
              <a:extLst>
                <a:ext uri="{FF2B5EF4-FFF2-40B4-BE49-F238E27FC236}">
                  <a16:creationId xmlns:a16="http://schemas.microsoft.com/office/drawing/2014/main" id="{16EBC514-0816-3F94-882B-6B7F253C91A9}"/>
                </a:ext>
              </a:extLst>
            </p:cNvPr>
            <p:cNvSpPr/>
            <p:nvPr/>
          </p:nvSpPr>
          <p:spPr>
            <a:xfrm>
              <a:off x="2419346" y="431227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9" name="Sechseck 328">
              <a:extLst>
                <a:ext uri="{FF2B5EF4-FFF2-40B4-BE49-F238E27FC236}">
                  <a16:creationId xmlns:a16="http://schemas.microsoft.com/office/drawing/2014/main" id="{6FC3253E-2EB4-28D1-0912-E5EFA455C652}"/>
                </a:ext>
              </a:extLst>
            </p:cNvPr>
            <p:cNvSpPr/>
            <p:nvPr/>
          </p:nvSpPr>
          <p:spPr>
            <a:xfrm>
              <a:off x="-819156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0" name="Sechseck 329">
              <a:extLst>
                <a:ext uri="{FF2B5EF4-FFF2-40B4-BE49-F238E27FC236}">
                  <a16:creationId xmlns:a16="http://schemas.microsoft.com/office/drawing/2014/main" id="{96675A15-30AF-1AE8-9C0C-418B00D2717C}"/>
                </a:ext>
              </a:extLst>
            </p:cNvPr>
            <p:cNvSpPr/>
            <p:nvPr/>
          </p:nvSpPr>
          <p:spPr>
            <a:xfrm>
              <a:off x="-819156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1" name="Sechseck 330">
              <a:extLst>
                <a:ext uri="{FF2B5EF4-FFF2-40B4-BE49-F238E27FC236}">
                  <a16:creationId xmlns:a16="http://schemas.microsoft.com/office/drawing/2014/main" id="{CC31613B-7F54-4376-A198-690A3EA26128}"/>
                </a:ext>
              </a:extLst>
            </p:cNvPr>
            <p:cNvSpPr/>
            <p:nvPr/>
          </p:nvSpPr>
          <p:spPr>
            <a:xfrm>
              <a:off x="-819156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2" name="Sechseck 331">
              <a:extLst>
                <a:ext uri="{FF2B5EF4-FFF2-40B4-BE49-F238E27FC236}">
                  <a16:creationId xmlns:a16="http://schemas.microsoft.com/office/drawing/2014/main" id="{9821854C-F571-BE91-2D00-38C77865BA84}"/>
                </a:ext>
              </a:extLst>
            </p:cNvPr>
            <p:cNvSpPr/>
            <p:nvPr/>
          </p:nvSpPr>
          <p:spPr>
            <a:xfrm>
              <a:off x="-819156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3" name="Sechseck 332">
              <a:extLst>
                <a:ext uri="{FF2B5EF4-FFF2-40B4-BE49-F238E27FC236}">
                  <a16:creationId xmlns:a16="http://schemas.microsoft.com/office/drawing/2014/main" id="{BEC10101-7E26-8C0E-FCA2-63E78FA28C03}"/>
                </a:ext>
              </a:extLst>
            </p:cNvPr>
            <p:cNvSpPr/>
            <p:nvPr/>
          </p:nvSpPr>
          <p:spPr>
            <a:xfrm>
              <a:off x="-819157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4" name="Sechseck 333">
              <a:extLst>
                <a:ext uri="{FF2B5EF4-FFF2-40B4-BE49-F238E27FC236}">
                  <a16:creationId xmlns:a16="http://schemas.microsoft.com/office/drawing/2014/main" id="{3AA61514-55BF-A0F6-124A-86BFEA514EB3}"/>
                </a:ext>
              </a:extLst>
            </p:cNvPr>
            <p:cNvSpPr/>
            <p:nvPr/>
          </p:nvSpPr>
          <p:spPr>
            <a:xfrm>
              <a:off x="-819158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5" name="Sechseck 334">
              <a:extLst>
                <a:ext uri="{FF2B5EF4-FFF2-40B4-BE49-F238E27FC236}">
                  <a16:creationId xmlns:a16="http://schemas.microsoft.com/office/drawing/2014/main" id="{ED8A13A0-1978-0A59-D3BA-78C9D8247B32}"/>
                </a:ext>
              </a:extLst>
            </p:cNvPr>
            <p:cNvSpPr/>
            <p:nvPr/>
          </p:nvSpPr>
          <p:spPr>
            <a:xfrm>
              <a:off x="-819156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6" name="Sechseck 335">
              <a:extLst>
                <a:ext uri="{FF2B5EF4-FFF2-40B4-BE49-F238E27FC236}">
                  <a16:creationId xmlns:a16="http://schemas.microsoft.com/office/drawing/2014/main" id="{E7D79426-FD30-C9F0-1430-E5FA5506AA22}"/>
                </a:ext>
              </a:extLst>
            </p:cNvPr>
            <p:cNvSpPr/>
            <p:nvPr/>
          </p:nvSpPr>
          <p:spPr>
            <a:xfrm>
              <a:off x="-819156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7" name="Sechseck 336">
              <a:extLst>
                <a:ext uri="{FF2B5EF4-FFF2-40B4-BE49-F238E27FC236}">
                  <a16:creationId xmlns:a16="http://schemas.microsoft.com/office/drawing/2014/main" id="{67F05F66-E984-C58B-D8BB-35D77145DFE7}"/>
                </a:ext>
              </a:extLst>
            </p:cNvPr>
            <p:cNvSpPr/>
            <p:nvPr/>
          </p:nvSpPr>
          <p:spPr>
            <a:xfrm>
              <a:off x="-819156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8" name="Sechseck 337">
              <a:extLst>
                <a:ext uri="{FF2B5EF4-FFF2-40B4-BE49-F238E27FC236}">
                  <a16:creationId xmlns:a16="http://schemas.microsoft.com/office/drawing/2014/main" id="{D9D69FBA-6BD1-4514-E73D-FC559319B098}"/>
                </a:ext>
              </a:extLst>
            </p:cNvPr>
            <p:cNvSpPr/>
            <p:nvPr/>
          </p:nvSpPr>
          <p:spPr>
            <a:xfrm>
              <a:off x="-171456" y="254571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9" name="Sechseck 338">
              <a:extLst>
                <a:ext uri="{FF2B5EF4-FFF2-40B4-BE49-F238E27FC236}">
                  <a16:creationId xmlns:a16="http://schemas.microsoft.com/office/drawing/2014/main" id="{34862DFD-523A-F04B-D589-F0487F1A198B}"/>
                </a:ext>
              </a:extLst>
            </p:cNvPr>
            <p:cNvSpPr/>
            <p:nvPr/>
          </p:nvSpPr>
          <p:spPr>
            <a:xfrm>
              <a:off x="-171456" y="342899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0" name="Sechseck 339">
              <a:extLst>
                <a:ext uri="{FF2B5EF4-FFF2-40B4-BE49-F238E27FC236}">
                  <a16:creationId xmlns:a16="http://schemas.microsoft.com/office/drawing/2014/main" id="{B70B7652-B489-A89B-0FD6-11EDE3A0BB1F}"/>
                </a:ext>
              </a:extLst>
            </p:cNvPr>
            <p:cNvSpPr/>
            <p:nvPr/>
          </p:nvSpPr>
          <p:spPr>
            <a:xfrm>
              <a:off x="-171456" y="166242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1" name="Sechseck 340">
              <a:extLst>
                <a:ext uri="{FF2B5EF4-FFF2-40B4-BE49-F238E27FC236}">
                  <a16:creationId xmlns:a16="http://schemas.microsoft.com/office/drawing/2014/main" id="{3E8186F7-6256-09F3-9486-9D1B54F0B699}"/>
                </a:ext>
              </a:extLst>
            </p:cNvPr>
            <p:cNvSpPr/>
            <p:nvPr/>
          </p:nvSpPr>
          <p:spPr>
            <a:xfrm>
              <a:off x="-171456" y="77914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2" name="Sechseck 341">
              <a:extLst>
                <a:ext uri="{FF2B5EF4-FFF2-40B4-BE49-F238E27FC236}">
                  <a16:creationId xmlns:a16="http://schemas.microsoft.com/office/drawing/2014/main" id="{246CB080-AA72-9EA9-2567-CB74BC629FDA}"/>
                </a:ext>
              </a:extLst>
            </p:cNvPr>
            <p:cNvSpPr/>
            <p:nvPr/>
          </p:nvSpPr>
          <p:spPr>
            <a:xfrm>
              <a:off x="-171457" y="-1041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3" name="Sechseck 342">
              <a:extLst>
                <a:ext uri="{FF2B5EF4-FFF2-40B4-BE49-F238E27FC236}">
                  <a16:creationId xmlns:a16="http://schemas.microsoft.com/office/drawing/2014/main" id="{B3FE2931-2BE0-77C4-2E3A-474EA1E7641D}"/>
                </a:ext>
              </a:extLst>
            </p:cNvPr>
            <p:cNvSpPr/>
            <p:nvPr/>
          </p:nvSpPr>
          <p:spPr>
            <a:xfrm>
              <a:off x="-171456" y="519556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4" name="Sechseck 343">
              <a:extLst>
                <a:ext uri="{FF2B5EF4-FFF2-40B4-BE49-F238E27FC236}">
                  <a16:creationId xmlns:a16="http://schemas.microsoft.com/office/drawing/2014/main" id="{6D6B4D13-CC4B-ED22-70ED-45BD035C03DF}"/>
                </a:ext>
              </a:extLst>
            </p:cNvPr>
            <p:cNvSpPr/>
            <p:nvPr/>
          </p:nvSpPr>
          <p:spPr>
            <a:xfrm>
              <a:off x="-171456" y="607884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5" name="Sechseck 344">
              <a:extLst>
                <a:ext uri="{FF2B5EF4-FFF2-40B4-BE49-F238E27FC236}">
                  <a16:creationId xmlns:a16="http://schemas.microsoft.com/office/drawing/2014/main" id="{830B55D3-38FF-2481-A0D4-E0546974A853}"/>
                </a:ext>
              </a:extLst>
            </p:cNvPr>
            <p:cNvSpPr/>
            <p:nvPr/>
          </p:nvSpPr>
          <p:spPr>
            <a:xfrm>
              <a:off x="-171456" y="431227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33342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Person, Kleidung, Flasche, Menschen enthält.&#10;&#10;Automatisch generierte Beschreibung">
            <a:extLst>
              <a:ext uri="{FF2B5EF4-FFF2-40B4-BE49-F238E27FC236}">
                <a16:creationId xmlns:a16="http://schemas.microsoft.com/office/drawing/2014/main" id="{3015F109-93FD-F82F-384E-F09ECD0DF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0990" y="-745064"/>
            <a:ext cx="12947647" cy="8631764"/>
          </a:xfrm>
          <a:prstGeom prst="rect">
            <a:avLst/>
          </a:prstGeo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100F80D1-A2AF-FCF5-CA13-915D6D326B63}"/>
              </a:ext>
            </a:extLst>
          </p:cNvPr>
          <p:cNvGrpSpPr/>
          <p:nvPr/>
        </p:nvGrpSpPr>
        <p:grpSpPr>
          <a:xfrm>
            <a:off x="-5943600" y="-3295650"/>
            <a:ext cx="24136350" cy="14763750"/>
            <a:chOff x="-819158" y="-545779"/>
            <a:chExt cx="13830305" cy="7949552"/>
          </a:xfrm>
        </p:grpSpPr>
        <p:sp>
          <p:nvSpPr>
            <p:cNvPr id="143" name="Sechseck 142"/>
            <p:cNvSpPr/>
            <p:nvPr/>
          </p:nvSpPr>
          <p:spPr>
            <a:xfrm>
              <a:off x="5656262" y="298735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7" name="Sechseck 166">
              <a:extLst>
                <a:ext uri="{FF2B5EF4-FFF2-40B4-BE49-F238E27FC236}">
                  <a16:creationId xmlns:a16="http://schemas.microsoft.com/office/drawing/2014/main" id="{F2FEB57B-A6E4-C47A-3B26-466896638541}"/>
                </a:ext>
              </a:extLst>
            </p:cNvPr>
            <p:cNvSpPr/>
            <p:nvPr/>
          </p:nvSpPr>
          <p:spPr>
            <a:xfrm>
              <a:off x="5656262" y="387064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8" name="Sechseck 167">
              <a:extLst>
                <a:ext uri="{FF2B5EF4-FFF2-40B4-BE49-F238E27FC236}">
                  <a16:creationId xmlns:a16="http://schemas.microsoft.com/office/drawing/2014/main" id="{783E3018-946D-7F34-A702-AB2D1E7EB1B0}"/>
                </a:ext>
              </a:extLst>
            </p:cNvPr>
            <p:cNvSpPr/>
            <p:nvPr/>
          </p:nvSpPr>
          <p:spPr>
            <a:xfrm>
              <a:off x="5656262" y="210407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9" name="Sechseck 168">
              <a:extLst>
                <a:ext uri="{FF2B5EF4-FFF2-40B4-BE49-F238E27FC236}">
                  <a16:creationId xmlns:a16="http://schemas.microsoft.com/office/drawing/2014/main" id="{5B6BE1F9-5265-F7AB-8CD5-F55FA6BC973B}"/>
                </a:ext>
              </a:extLst>
            </p:cNvPr>
            <p:cNvSpPr/>
            <p:nvPr/>
          </p:nvSpPr>
          <p:spPr>
            <a:xfrm>
              <a:off x="5656262" y="122079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0" name="Sechseck 169">
              <a:extLst>
                <a:ext uri="{FF2B5EF4-FFF2-40B4-BE49-F238E27FC236}">
                  <a16:creationId xmlns:a16="http://schemas.microsoft.com/office/drawing/2014/main" id="{A3931273-D7D1-37B3-A3B5-61D7F7107C5E}"/>
                </a:ext>
              </a:extLst>
            </p:cNvPr>
            <p:cNvSpPr/>
            <p:nvPr/>
          </p:nvSpPr>
          <p:spPr>
            <a:xfrm>
              <a:off x="5656261" y="33750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1" name="Sechseck 170">
              <a:extLst>
                <a:ext uri="{FF2B5EF4-FFF2-40B4-BE49-F238E27FC236}">
                  <a16:creationId xmlns:a16="http://schemas.microsoft.com/office/drawing/2014/main" id="{4B15D718-FECD-5F68-F55B-389010F9891B}"/>
                </a:ext>
              </a:extLst>
            </p:cNvPr>
            <p:cNvSpPr/>
            <p:nvPr/>
          </p:nvSpPr>
          <p:spPr>
            <a:xfrm>
              <a:off x="5656260" y="-54577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2" name="Sechseck 171">
              <a:extLst>
                <a:ext uri="{FF2B5EF4-FFF2-40B4-BE49-F238E27FC236}">
                  <a16:creationId xmlns:a16="http://schemas.microsoft.com/office/drawing/2014/main" id="{BEA319E4-C5DF-5A2F-B12D-3BDBC574C460}"/>
                </a:ext>
              </a:extLst>
            </p:cNvPr>
            <p:cNvSpPr/>
            <p:nvPr/>
          </p:nvSpPr>
          <p:spPr>
            <a:xfrm>
              <a:off x="5656262" y="56372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3" name="Sechseck 172">
              <a:extLst>
                <a:ext uri="{FF2B5EF4-FFF2-40B4-BE49-F238E27FC236}">
                  <a16:creationId xmlns:a16="http://schemas.microsoft.com/office/drawing/2014/main" id="{F0C51DBA-BB24-65D3-A4D2-30D02A3AF241}"/>
                </a:ext>
              </a:extLst>
            </p:cNvPr>
            <p:cNvSpPr/>
            <p:nvPr/>
          </p:nvSpPr>
          <p:spPr>
            <a:xfrm>
              <a:off x="5656262" y="652049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4" name="Sechseck 173">
              <a:extLst>
                <a:ext uri="{FF2B5EF4-FFF2-40B4-BE49-F238E27FC236}">
                  <a16:creationId xmlns:a16="http://schemas.microsoft.com/office/drawing/2014/main" id="{E9DB00F8-9902-CDCC-C926-75751DC9F131}"/>
                </a:ext>
              </a:extLst>
            </p:cNvPr>
            <p:cNvSpPr/>
            <p:nvPr/>
          </p:nvSpPr>
          <p:spPr>
            <a:xfrm>
              <a:off x="5656262" y="475392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5" name="Sechseck 174">
              <a:extLst>
                <a:ext uri="{FF2B5EF4-FFF2-40B4-BE49-F238E27FC236}">
                  <a16:creationId xmlns:a16="http://schemas.microsoft.com/office/drawing/2014/main" id="{BFA7E69C-9A22-5A00-2E16-5285B60F5956}"/>
                </a:ext>
              </a:extLst>
            </p:cNvPr>
            <p:cNvSpPr/>
            <p:nvPr/>
          </p:nvSpPr>
          <p:spPr>
            <a:xfrm>
              <a:off x="6303962" y="254571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6" name="Sechseck 175">
              <a:extLst>
                <a:ext uri="{FF2B5EF4-FFF2-40B4-BE49-F238E27FC236}">
                  <a16:creationId xmlns:a16="http://schemas.microsoft.com/office/drawing/2014/main" id="{3C4316F7-4EDA-8EE1-4B83-152519F3E1AC}"/>
                </a:ext>
              </a:extLst>
            </p:cNvPr>
            <p:cNvSpPr/>
            <p:nvPr/>
          </p:nvSpPr>
          <p:spPr>
            <a:xfrm>
              <a:off x="6303962" y="342899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7" name="Sechseck 176">
              <a:extLst>
                <a:ext uri="{FF2B5EF4-FFF2-40B4-BE49-F238E27FC236}">
                  <a16:creationId xmlns:a16="http://schemas.microsoft.com/office/drawing/2014/main" id="{20A4FF1F-A128-35F9-C9C6-EF5D24DA23D3}"/>
                </a:ext>
              </a:extLst>
            </p:cNvPr>
            <p:cNvSpPr/>
            <p:nvPr/>
          </p:nvSpPr>
          <p:spPr>
            <a:xfrm>
              <a:off x="6303962" y="166243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8" name="Sechseck 177">
              <a:extLst>
                <a:ext uri="{FF2B5EF4-FFF2-40B4-BE49-F238E27FC236}">
                  <a16:creationId xmlns:a16="http://schemas.microsoft.com/office/drawing/2014/main" id="{6BC727D5-F4AA-E41C-901E-89AF7BFDA7EF}"/>
                </a:ext>
              </a:extLst>
            </p:cNvPr>
            <p:cNvSpPr/>
            <p:nvPr/>
          </p:nvSpPr>
          <p:spPr>
            <a:xfrm>
              <a:off x="6303962" y="77915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9" name="Sechseck 178">
              <a:extLst>
                <a:ext uri="{FF2B5EF4-FFF2-40B4-BE49-F238E27FC236}">
                  <a16:creationId xmlns:a16="http://schemas.microsoft.com/office/drawing/2014/main" id="{B0DF63BB-133C-A964-339B-84FA6320A9F0}"/>
                </a:ext>
              </a:extLst>
            </p:cNvPr>
            <p:cNvSpPr/>
            <p:nvPr/>
          </p:nvSpPr>
          <p:spPr>
            <a:xfrm>
              <a:off x="6303961" y="-10413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1" name="Sechseck 180">
              <a:extLst>
                <a:ext uri="{FF2B5EF4-FFF2-40B4-BE49-F238E27FC236}">
                  <a16:creationId xmlns:a16="http://schemas.microsoft.com/office/drawing/2014/main" id="{0401A66E-0C08-2055-30E6-49DB28171AFE}"/>
                </a:ext>
              </a:extLst>
            </p:cNvPr>
            <p:cNvSpPr/>
            <p:nvPr/>
          </p:nvSpPr>
          <p:spPr>
            <a:xfrm>
              <a:off x="6303962" y="519556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2" name="Sechseck 181">
              <a:extLst>
                <a:ext uri="{FF2B5EF4-FFF2-40B4-BE49-F238E27FC236}">
                  <a16:creationId xmlns:a16="http://schemas.microsoft.com/office/drawing/2014/main" id="{C8DB283B-C6FA-9260-3874-699547BD81D2}"/>
                </a:ext>
              </a:extLst>
            </p:cNvPr>
            <p:cNvSpPr/>
            <p:nvPr/>
          </p:nvSpPr>
          <p:spPr>
            <a:xfrm>
              <a:off x="6303962" y="607884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3" name="Sechseck 182">
              <a:extLst>
                <a:ext uri="{FF2B5EF4-FFF2-40B4-BE49-F238E27FC236}">
                  <a16:creationId xmlns:a16="http://schemas.microsoft.com/office/drawing/2014/main" id="{94F37198-1D8B-85C3-C955-1CAE036450E7}"/>
                </a:ext>
              </a:extLst>
            </p:cNvPr>
            <p:cNvSpPr/>
            <p:nvPr/>
          </p:nvSpPr>
          <p:spPr>
            <a:xfrm>
              <a:off x="6303962" y="431228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4" name="Sechseck 183">
              <a:extLst>
                <a:ext uri="{FF2B5EF4-FFF2-40B4-BE49-F238E27FC236}">
                  <a16:creationId xmlns:a16="http://schemas.microsoft.com/office/drawing/2014/main" id="{B09A9AEF-D400-A459-4D0F-448A1D390544}"/>
                </a:ext>
              </a:extLst>
            </p:cNvPr>
            <p:cNvSpPr/>
            <p:nvPr/>
          </p:nvSpPr>
          <p:spPr>
            <a:xfrm>
              <a:off x="6951661" y="298735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5" name="Sechseck 184">
              <a:extLst>
                <a:ext uri="{FF2B5EF4-FFF2-40B4-BE49-F238E27FC236}">
                  <a16:creationId xmlns:a16="http://schemas.microsoft.com/office/drawing/2014/main" id="{31A9B124-1314-D652-B93C-278C2760C240}"/>
                </a:ext>
              </a:extLst>
            </p:cNvPr>
            <p:cNvSpPr/>
            <p:nvPr/>
          </p:nvSpPr>
          <p:spPr>
            <a:xfrm>
              <a:off x="6951661" y="387064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6" name="Sechseck 185">
              <a:extLst>
                <a:ext uri="{FF2B5EF4-FFF2-40B4-BE49-F238E27FC236}">
                  <a16:creationId xmlns:a16="http://schemas.microsoft.com/office/drawing/2014/main" id="{21A6A763-4D2A-39A5-CEC1-307572D8E2A6}"/>
                </a:ext>
              </a:extLst>
            </p:cNvPr>
            <p:cNvSpPr/>
            <p:nvPr/>
          </p:nvSpPr>
          <p:spPr>
            <a:xfrm>
              <a:off x="6951661" y="210407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7" name="Sechseck 186">
              <a:extLst>
                <a:ext uri="{FF2B5EF4-FFF2-40B4-BE49-F238E27FC236}">
                  <a16:creationId xmlns:a16="http://schemas.microsoft.com/office/drawing/2014/main" id="{51BFD9ED-B262-B27A-D816-182C31B26CD4}"/>
                </a:ext>
              </a:extLst>
            </p:cNvPr>
            <p:cNvSpPr/>
            <p:nvPr/>
          </p:nvSpPr>
          <p:spPr>
            <a:xfrm>
              <a:off x="6951661" y="122079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8" name="Sechseck 187">
              <a:extLst>
                <a:ext uri="{FF2B5EF4-FFF2-40B4-BE49-F238E27FC236}">
                  <a16:creationId xmlns:a16="http://schemas.microsoft.com/office/drawing/2014/main" id="{57613BE4-F9D5-7D29-52DF-D16DEEA22792}"/>
                </a:ext>
              </a:extLst>
            </p:cNvPr>
            <p:cNvSpPr/>
            <p:nvPr/>
          </p:nvSpPr>
          <p:spPr>
            <a:xfrm>
              <a:off x="6951660" y="33750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9" name="Sechseck 188">
              <a:extLst>
                <a:ext uri="{FF2B5EF4-FFF2-40B4-BE49-F238E27FC236}">
                  <a16:creationId xmlns:a16="http://schemas.microsoft.com/office/drawing/2014/main" id="{6880AAE1-41CA-76B5-6703-0311DE81577A}"/>
                </a:ext>
              </a:extLst>
            </p:cNvPr>
            <p:cNvSpPr/>
            <p:nvPr/>
          </p:nvSpPr>
          <p:spPr>
            <a:xfrm>
              <a:off x="6951659" y="-54577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0" name="Sechseck 189">
              <a:extLst>
                <a:ext uri="{FF2B5EF4-FFF2-40B4-BE49-F238E27FC236}">
                  <a16:creationId xmlns:a16="http://schemas.microsoft.com/office/drawing/2014/main" id="{0A403097-F6BC-450F-6EBE-37EFA3F92282}"/>
                </a:ext>
              </a:extLst>
            </p:cNvPr>
            <p:cNvSpPr/>
            <p:nvPr/>
          </p:nvSpPr>
          <p:spPr>
            <a:xfrm>
              <a:off x="6951661" y="56372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1" name="Sechseck 190">
              <a:extLst>
                <a:ext uri="{FF2B5EF4-FFF2-40B4-BE49-F238E27FC236}">
                  <a16:creationId xmlns:a16="http://schemas.microsoft.com/office/drawing/2014/main" id="{906BC755-0C47-23D2-4A31-789F8018FA2F}"/>
                </a:ext>
              </a:extLst>
            </p:cNvPr>
            <p:cNvSpPr/>
            <p:nvPr/>
          </p:nvSpPr>
          <p:spPr>
            <a:xfrm>
              <a:off x="6951661" y="65204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3" name="Sechseck 192">
              <a:extLst>
                <a:ext uri="{FF2B5EF4-FFF2-40B4-BE49-F238E27FC236}">
                  <a16:creationId xmlns:a16="http://schemas.microsoft.com/office/drawing/2014/main" id="{1DD7D9B9-0EB8-A1A8-1A4F-A5373091747C}"/>
                </a:ext>
              </a:extLst>
            </p:cNvPr>
            <p:cNvSpPr/>
            <p:nvPr/>
          </p:nvSpPr>
          <p:spPr>
            <a:xfrm>
              <a:off x="7599361" y="254571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4" name="Sechseck 193">
              <a:extLst>
                <a:ext uri="{FF2B5EF4-FFF2-40B4-BE49-F238E27FC236}">
                  <a16:creationId xmlns:a16="http://schemas.microsoft.com/office/drawing/2014/main" id="{15879E7B-8D9A-F75F-ECB4-F33D2AC47C60}"/>
                </a:ext>
              </a:extLst>
            </p:cNvPr>
            <p:cNvSpPr/>
            <p:nvPr/>
          </p:nvSpPr>
          <p:spPr>
            <a:xfrm>
              <a:off x="7599361" y="342899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5" name="Sechseck 194">
              <a:extLst>
                <a:ext uri="{FF2B5EF4-FFF2-40B4-BE49-F238E27FC236}">
                  <a16:creationId xmlns:a16="http://schemas.microsoft.com/office/drawing/2014/main" id="{B15CE855-EEDC-90A5-1F03-77667CCF627A}"/>
                </a:ext>
              </a:extLst>
            </p:cNvPr>
            <p:cNvSpPr/>
            <p:nvPr/>
          </p:nvSpPr>
          <p:spPr>
            <a:xfrm>
              <a:off x="7599361" y="166243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6" name="Sechseck 195">
              <a:extLst>
                <a:ext uri="{FF2B5EF4-FFF2-40B4-BE49-F238E27FC236}">
                  <a16:creationId xmlns:a16="http://schemas.microsoft.com/office/drawing/2014/main" id="{AA4307A7-5D01-49BA-D319-56D66D306F7A}"/>
                </a:ext>
              </a:extLst>
            </p:cNvPr>
            <p:cNvSpPr/>
            <p:nvPr/>
          </p:nvSpPr>
          <p:spPr>
            <a:xfrm>
              <a:off x="7599361" y="77914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7" name="Sechseck 196">
              <a:extLst>
                <a:ext uri="{FF2B5EF4-FFF2-40B4-BE49-F238E27FC236}">
                  <a16:creationId xmlns:a16="http://schemas.microsoft.com/office/drawing/2014/main" id="{C0EC518D-8AE7-71A5-B2AF-5C02D03A30FB}"/>
                </a:ext>
              </a:extLst>
            </p:cNvPr>
            <p:cNvSpPr/>
            <p:nvPr/>
          </p:nvSpPr>
          <p:spPr>
            <a:xfrm>
              <a:off x="7599360" y="-10413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8" name="Sechseck 197">
              <a:extLst>
                <a:ext uri="{FF2B5EF4-FFF2-40B4-BE49-F238E27FC236}">
                  <a16:creationId xmlns:a16="http://schemas.microsoft.com/office/drawing/2014/main" id="{33146D5D-78B4-E94A-D60A-8F0C5CDD88DA}"/>
                </a:ext>
              </a:extLst>
            </p:cNvPr>
            <p:cNvSpPr/>
            <p:nvPr/>
          </p:nvSpPr>
          <p:spPr>
            <a:xfrm>
              <a:off x="7599361" y="519556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9" name="Sechseck 198">
              <a:extLst>
                <a:ext uri="{FF2B5EF4-FFF2-40B4-BE49-F238E27FC236}">
                  <a16:creationId xmlns:a16="http://schemas.microsoft.com/office/drawing/2014/main" id="{9ED1BD72-713F-5DF9-AA16-58795DE1C0BC}"/>
                </a:ext>
              </a:extLst>
            </p:cNvPr>
            <p:cNvSpPr/>
            <p:nvPr/>
          </p:nvSpPr>
          <p:spPr>
            <a:xfrm>
              <a:off x="7599361" y="60788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0" name="Sechseck 199">
              <a:extLst>
                <a:ext uri="{FF2B5EF4-FFF2-40B4-BE49-F238E27FC236}">
                  <a16:creationId xmlns:a16="http://schemas.microsoft.com/office/drawing/2014/main" id="{A90D6082-564C-256E-66A1-F75E998BCF04}"/>
                </a:ext>
              </a:extLst>
            </p:cNvPr>
            <p:cNvSpPr/>
            <p:nvPr/>
          </p:nvSpPr>
          <p:spPr>
            <a:xfrm>
              <a:off x="7599361" y="431228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1" name="Sechseck 200">
              <a:extLst>
                <a:ext uri="{FF2B5EF4-FFF2-40B4-BE49-F238E27FC236}">
                  <a16:creationId xmlns:a16="http://schemas.microsoft.com/office/drawing/2014/main" id="{6E19AD43-EECB-E1CB-7E36-1296BADE3A09}"/>
                </a:ext>
              </a:extLst>
            </p:cNvPr>
            <p:cNvSpPr/>
            <p:nvPr/>
          </p:nvSpPr>
          <p:spPr>
            <a:xfrm>
              <a:off x="3067048" y="298735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2" name="Sechseck 201">
              <a:extLst>
                <a:ext uri="{FF2B5EF4-FFF2-40B4-BE49-F238E27FC236}">
                  <a16:creationId xmlns:a16="http://schemas.microsoft.com/office/drawing/2014/main" id="{009B9521-880A-FB6F-3F49-6B27F734AF0B}"/>
                </a:ext>
              </a:extLst>
            </p:cNvPr>
            <p:cNvSpPr/>
            <p:nvPr/>
          </p:nvSpPr>
          <p:spPr>
            <a:xfrm>
              <a:off x="3067048" y="387064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3" name="Sechseck 202">
              <a:extLst>
                <a:ext uri="{FF2B5EF4-FFF2-40B4-BE49-F238E27FC236}">
                  <a16:creationId xmlns:a16="http://schemas.microsoft.com/office/drawing/2014/main" id="{21B4547D-44DE-1568-8F4F-A76E860E1127}"/>
                </a:ext>
              </a:extLst>
            </p:cNvPr>
            <p:cNvSpPr/>
            <p:nvPr/>
          </p:nvSpPr>
          <p:spPr>
            <a:xfrm>
              <a:off x="3067048" y="210407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4" name="Sechseck 203">
              <a:extLst>
                <a:ext uri="{FF2B5EF4-FFF2-40B4-BE49-F238E27FC236}">
                  <a16:creationId xmlns:a16="http://schemas.microsoft.com/office/drawing/2014/main" id="{70F02ABB-FF0E-E544-56B0-92DEC1D566BB}"/>
                </a:ext>
              </a:extLst>
            </p:cNvPr>
            <p:cNvSpPr/>
            <p:nvPr/>
          </p:nvSpPr>
          <p:spPr>
            <a:xfrm>
              <a:off x="3067048" y="122079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5" name="Sechseck 204">
              <a:extLst>
                <a:ext uri="{FF2B5EF4-FFF2-40B4-BE49-F238E27FC236}">
                  <a16:creationId xmlns:a16="http://schemas.microsoft.com/office/drawing/2014/main" id="{DEFDC681-35AD-9E90-5C07-1EC9FA3E0C98}"/>
                </a:ext>
              </a:extLst>
            </p:cNvPr>
            <p:cNvSpPr/>
            <p:nvPr/>
          </p:nvSpPr>
          <p:spPr>
            <a:xfrm>
              <a:off x="3067047" y="33750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6" name="Sechseck 205">
              <a:extLst>
                <a:ext uri="{FF2B5EF4-FFF2-40B4-BE49-F238E27FC236}">
                  <a16:creationId xmlns:a16="http://schemas.microsoft.com/office/drawing/2014/main" id="{640389F7-5F80-D07E-7967-8192BAB60644}"/>
                </a:ext>
              </a:extLst>
            </p:cNvPr>
            <p:cNvSpPr/>
            <p:nvPr/>
          </p:nvSpPr>
          <p:spPr>
            <a:xfrm>
              <a:off x="3067046" y="-54577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7" name="Sechseck 206">
              <a:extLst>
                <a:ext uri="{FF2B5EF4-FFF2-40B4-BE49-F238E27FC236}">
                  <a16:creationId xmlns:a16="http://schemas.microsoft.com/office/drawing/2014/main" id="{90B40A7C-09B5-6EBE-B27F-4631ECB30FEA}"/>
                </a:ext>
              </a:extLst>
            </p:cNvPr>
            <p:cNvSpPr/>
            <p:nvPr/>
          </p:nvSpPr>
          <p:spPr>
            <a:xfrm>
              <a:off x="3067048" y="56372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8" name="Sechseck 207">
              <a:extLst>
                <a:ext uri="{FF2B5EF4-FFF2-40B4-BE49-F238E27FC236}">
                  <a16:creationId xmlns:a16="http://schemas.microsoft.com/office/drawing/2014/main" id="{F3BD6B07-572E-BD70-09CE-9490264A3CA9}"/>
                </a:ext>
              </a:extLst>
            </p:cNvPr>
            <p:cNvSpPr/>
            <p:nvPr/>
          </p:nvSpPr>
          <p:spPr>
            <a:xfrm>
              <a:off x="3067048" y="65204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9" name="Sechseck 208">
              <a:extLst>
                <a:ext uri="{FF2B5EF4-FFF2-40B4-BE49-F238E27FC236}">
                  <a16:creationId xmlns:a16="http://schemas.microsoft.com/office/drawing/2014/main" id="{CF49DC27-948A-4C00-EBCC-7B6CFD659F2A}"/>
                </a:ext>
              </a:extLst>
            </p:cNvPr>
            <p:cNvSpPr/>
            <p:nvPr/>
          </p:nvSpPr>
          <p:spPr>
            <a:xfrm>
              <a:off x="3067048" y="475392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0" name="Sechseck 209">
              <a:extLst>
                <a:ext uri="{FF2B5EF4-FFF2-40B4-BE49-F238E27FC236}">
                  <a16:creationId xmlns:a16="http://schemas.microsoft.com/office/drawing/2014/main" id="{4BABE055-265A-2851-74E0-14ED7417D1E0}"/>
                </a:ext>
              </a:extLst>
            </p:cNvPr>
            <p:cNvSpPr/>
            <p:nvPr/>
          </p:nvSpPr>
          <p:spPr>
            <a:xfrm>
              <a:off x="3714748" y="254571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1" name="Sechseck 210">
              <a:extLst>
                <a:ext uri="{FF2B5EF4-FFF2-40B4-BE49-F238E27FC236}">
                  <a16:creationId xmlns:a16="http://schemas.microsoft.com/office/drawing/2014/main" id="{A1C0A5CD-FFB8-35A8-98A6-97E6D4D0C2BA}"/>
                </a:ext>
              </a:extLst>
            </p:cNvPr>
            <p:cNvSpPr/>
            <p:nvPr/>
          </p:nvSpPr>
          <p:spPr>
            <a:xfrm>
              <a:off x="3714748" y="342899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2" name="Sechseck 211">
              <a:extLst>
                <a:ext uri="{FF2B5EF4-FFF2-40B4-BE49-F238E27FC236}">
                  <a16:creationId xmlns:a16="http://schemas.microsoft.com/office/drawing/2014/main" id="{DEBC170A-41C7-43A0-346B-37292626AD1E}"/>
                </a:ext>
              </a:extLst>
            </p:cNvPr>
            <p:cNvSpPr/>
            <p:nvPr/>
          </p:nvSpPr>
          <p:spPr>
            <a:xfrm>
              <a:off x="3714748" y="166243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3" name="Sechseck 212">
              <a:extLst>
                <a:ext uri="{FF2B5EF4-FFF2-40B4-BE49-F238E27FC236}">
                  <a16:creationId xmlns:a16="http://schemas.microsoft.com/office/drawing/2014/main" id="{EDB1FD91-D544-CB30-6819-D2DADDB7C81B}"/>
                </a:ext>
              </a:extLst>
            </p:cNvPr>
            <p:cNvSpPr/>
            <p:nvPr/>
          </p:nvSpPr>
          <p:spPr>
            <a:xfrm>
              <a:off x="3714748" y="77914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4" name="Sechseck 213">
              <a:extLst>
                <a:ext uri="{FF2B5EF4-FFF2-40B4-BE49-F238E27FC236}">
                  <a16:creationId xmlns:a16="http://schemas.microsoft.com/office/drawing/2014/main" id="{A0130838-D499-47FF-C96E-D866E35786E5}"/>
                </a:ext>
              </a:extLst>
            </p:cNvPr>
            <p:cNvSpPr/>
            <p:nvPr/>
          </p:nvSpPr>
          <p:spPr>
            <a:xfrm>
              <a:off x="3714747" y="-10413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5" name="Sechseck 214">
              <a:extLst>
                <a:ext uri="{FF2B5EF4-FFF2-40B4-BE49-F238E27FC236}">
                  <a16:creationId xmlns:a16="http://schemas.microsoft.com/office/drawing/2014/main" id="{416F0816-3F39-FFAA-A4DD-33E17717484F}"/>
                </a:ext>
              </a:extLst>
            </p:cNvPr>
            <p:cNvSpPr/>
            <p:nvPr/>
          </p:nvSpPr>
          <p:spPr>
            <a:xfrm>
              <a:off x="3714748" y="519556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6" name="Sechseck 215">
              <a:extLst>
                <a:ext uri="{FF2B5EF4-FFF2-40B4-BE49-F238E27FC236}">
                  <a16:creationId xmlns:a16="http://schemas.microsoft.com/office/drawing/2014/main" id="{A039CF25-23B5-3307-AAE0-50D1213DAA8D}"/>
                </a:ext>
              </a:extLst>
            </p:cNvPr>
            <p:cNvSpPr/>
            <p:nvPr/>
          </p:nvSpPr>
          <p:spPr>
            <a:xfrm>
              <a:off x="3714748" y="60788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8" name="Sechseck 217">
              <a:extLst>
                <a:ext uri="{FF2B5EF4-FFF2-40B4-BE49-F238E27FC236}">
                  <a16:creationId xmlns:a16="http://schemas.microsoft.com/office/drawing/2014/main" id="{E930CB23-626E-33BA-870B-6101CC31A310}"/>
                </a:ext>
              </a:extLst>
            </p:cNvPr>
            <p:cNvSpPr/>
            <p:nvPr/>
          </p:nvSpPr>
          <p:spPr>
            <a:xfrm>
              <a:off x="4362447" y="298735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9" name="Sechseck 218">
              <a:extLst>
                <a:ext uri="{FF2B5EF4-FFF2-40B4-BE49-F238E27FC236}">
                  <a16:creationId xmlns:a16="http://schemas.microsoft.com/office/drawing/2014/main" id="{DFBB6412-1F4D-F576-45B8-D79D2EEB952B}"/>
                </a:ext>
              </a:extLst>
            </p:cNvPr>
            <p:cNvSpPr/>
            <p:nvPr/>
          </p:nvSpPr>
          <p:spPr>
            <a:xfrm>
              <a:off x="4362447" y="387063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0" name="Sechseck 219">
              <a:extLst>
                <a:ext uri="{FF2B5EF4-FFF2-40B4-BE49-F238E27FC236}">
                  <a16:creationId xmlns:a16="http://schemas.microsoft.com/office/drawing/2014/main" id="{3815D91C-A64F-263F-3975-582BE11BBEA8}"/>
                </a:ext>
              </a:extLst>
            </p:cNvPr>
            <p:cNvSpPr/>
            <p:nvPr/>
          </p:nvSpPr>
          <p:spPr>
            <a:xfrm>
              <a:off x="4362447" y="210407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2" name="Sechseck 221">
              <a:extLst>
                <a:ext uri="{FF2B5EF4-FFF2-40B4-BE49-F238E27FC236}">
                  <a16:creationId xmlns:a16="http://schemas.microsoft.com/office/drawing/2014/main" id="{0A2DFC93-3A9C-7379-776F-CD7F0EA5292C}"/>
                </a:ext>
              </a:extLst>
            </p:cNvPr>
            <p:cNvSpPr/>
            <p:nvPr/>
          </p:nvSpPr>
          <p:spPr>
            <a:xfrm>
              <a:off x="4362446" y="3375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3" name="Sechseck 222">
              <a:extLst>
                <a:ext uri="{FF2B5EF4-FFF2-40B4-BE49-F238E27FC236}">
                  <a16:creationId xmlns:a16="http://schemas.microsoft.com/office/drawing/2014/main" id="{4C9B2203-03D5-939F-7964-88E55C074480}"/>
                </a:ext>
              </a:extLst>
            </p:cNvPr>
            <p:cNvSpPr/>
            <p:nvPr/>
          </p:nvSpPr>
          <p:spPr>
            <a:xfrm>
              <a:off x="4362445" y="-54577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4" name="Sechseck 223">
              <a:extLst>
                <a:ext uri="{FF2B5EF4-FFF2-40B4-BE49-F238E27FC236}">
                  <a16:creationId xmlns:a16="http://schemas.microsoft.com/office/drawing/2014/main" id="{AA0BA42C-00D5-FF58-93C5-A82823C18BA2}"/>
                </a:ext>
              </a:extLst>
            </p:cNvPr>
            <p:cNvSpPr/>
            <p:nvPr/>
          </p:nvSpPr>
          <p:spPr>
            <a:xfrm>
              <a:off x="4362447" y="56372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5" name="Sechseck 224">
              <a:extLst>
                <a:ext uri="{FF2B5EF4-FFF2-40B4-BE49-F238E27FC236}">
                  <a16:creationId xmlns:a16="http://schemas.microsoft.com/office/drawing/2014/main" id="{AFE895DF-EF07-6120-9704-FE75C4B0D17B}"/>
                </a:ext>
              </a:extLst>
            </p:cNvPr>
            <p:cNvSpPr/>
            <p:nvPr/>
          </p:nvSpPr>
          <p:spPr>
            <a:xfrm>
              <a:off x="4362447" y="65204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6" name="Sechseck 225">
              <a:extLst>
                <a:ext uri="{FF2B5EF4-FFF2-40B4-BE49-F238E27FC236}">
                  <a16:creationId xmlns:a16="http://schemas.microsoft.com/office/drawing/2014/main" id="{92C783D9-A37A-C2D3-1ED7-03C2459567B9}"/>
                </a:ext>
              </a:extLst>
            </p:cNvPr>
            <p:cNvSpPr/>
            <p:nvPr/>
          </p:nvSpPr>
          <p:spPr>
            <a:xfrm>
              <a:off x="4362447" y="475392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7" name="Sechseck 226">
              <a:extLst>
                <a:ext uri="{FF2B5EF4-FFF2-40B4-BE49-F238E27FC236}">
                  <a16:creationId xmlns:a16="http://schemas.microsoft.com/office/drawing/2014/main" id="{37D1FCD6-FF8C-AF73-46C8-205330D19ED2}"/>
                </a:ext>
              </a:extLst>
            </p:cNvPr>
            <p:cNvSpPr/>
            <p:nvPr/>
          </p:nvSpPr>
          <p:spPr>
            <a:xfrm>
              <a:off x="5010147" y="254571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9" name="Sechseck 228">
              <a:extLst>
                <a:ext uri="{FF2B5EF4-FFF2-40B4-BE49-F238E27FC236}">
                  <a16:creationId xmlns:a16="http://schemas.microsoft.com/office/drawing/2014/main" id="{BA44CD67-2B32-FCB6-30C1-09776B1D4CD4}"/>
                </a:ext>
              </a:extLst>
            </p:cNvPr>
            <p:cNvSpPr/>
            <p:nvPr/>
          </p:nvSpPr>
          <p:spPr>
            <a:xfrm>
              <a:off x="5010147" y="166243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0" name="Sechseck 229">
              <a:extLst>
                <a:ext uri="{FF2B5EF4-FFF2-40B4-BE49-F238E27FC236}">
                  <a16:creationId xmlns:a16="http://schemas.microsoft.com/office/drawing/2014/main" id="{A8772D28-F9DE-C142-7BA2-A1D5AC0EB37A}"/>
                </a:ext>
              </a:extLst>
            </p:cNvPr>
            <p:cNvSpPr/>
            <p:nvPr/>
          </p:nvSpPr>
          <p:spPr>
            <a:xfrm>
              <a:off x="5010147" y="77914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1" name="Sechseck 230">
              <a:extLst>
                <a:ext uri="{FF2B5EF4-FFF2-40B4-BE49-F238E27FC236}">
                  <a16:creationId xmlns:a16="http://schemas.microsoft.com/office/drawing/2014/main" id="{53AC77E6-E59F-194A-3695-05BCA5317B7C}"/>
                </a:ext>
              </a:extLst>
            </p:cNvPr>
            <p:cNvSpPr/>
            <p:nvPr/>
          </p:nvSpPr>
          <p:spPr>
            <a:xfrm>
              <a:off x="5010146" y="-10413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2" name="Sechseck 231">
              <a:extLst>
                <a:ext uri="{FF2B5EF4-FFF2-40B4-BE49-F238E27FC236}">
                  <a16:creationId xmlns:a16="http://schemas.microsoft.com/office/drawing/2014/main" id="{F5E83919-F47B-F684-70E6-B38AC454DD2C}"/>
                </a:ext>
              </a:extLst>
            </p:cNvPr>
            <p:cNvSpPr/>
            <p:nvPr/>
          </p:nvSpPr>
          <p:spPr>
            <a:xfrm>
              <a:off x="5010147" y="519556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3" name="Sechseck 232">
              <a:extLst>
                <a:ext uri="{FF2B5EF4-FFF2-40B4-BE49-F238E27FC236}">
                  <a16:creationId xmlns:a16="http://schemas.microsoft.com/office/drawing/2014/main" id="{54366C7D-02C1-FCC1-B07A-35A769090ECE}"/>
                </a:ext>
              </a:extLst>
            </p:cNvPr>
            <p:cNvSpPr/>
            <p:nvPr/>
          </p:nvSpPr>
          <p:spPr>
            <a:xfrm>
              <a:off x="5010147" y="60788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4" name="Sechseck 233">
              <a:extLst>
                <a:ext uri="{FF2B5EF4-FFF2-40B4-BE49-F238E27FC236}">
                  <a16:creationId xmlns:a16="http://schemas.microsoft.com/office/drawing/2014/main" id="{6FDF7E8B-7232-420C-7CC1-2BF4A06720FF}"/>
                </a:ext>
              </a:extLst>
            </p:cNvPr>
            <p:cNvSpPr/>
            <p:nvPr/>
          </p:nvSpPr>
          <p:spPr>
            <a:xfrm>
              <a:off x="5010147" y="431228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5" name="Sechseck 234">
              <a:extLst>
                <a:ext uri="{FF2B5EF4-FFF2-40B4-BE49-F238E27FC236}">
                  <a16:creationId xmlns:a16="http://schemas.microsoft.com/office/drawing/2014/main" id="{97C61EDE-F82F-BC6B-F087-67AF7D557833}"/>
                </a:ext>
              </a:extLst>
            </p:cNvPr>
            <p:cNvSpPr/>
            <p:nvPr/>
          </p:nvSpPr>
          <p:spPr>
            <a:xfrm>
              <a:off x="8247061" y="298735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6" name="Sechseck 235">
              <a:extLst>
                <a:ext uri="{FF2B5EF4-FFF2-40B4-BE49-F238E27FC236}">
                  <a16:creationId xmlns:a16="http://schemas.microsoft.com/office/drawing/2014/main" id="{848FD815-8AD0-A51B-3FDC-C61699069AE5}"/>
                </a:ext>
              </a:extLst>
            </p:cNvPr>
            <p:cNvSpPr/>
            <p:nvPr/>
          </p:nvSpPr>
          <p:spPr>
            <a:xfrm>
              <a:off x="8247061" y="387063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8" name="Sechseck 237">
              <a:extLst>
                <a:ext uri="{FF2B5EF4-FFF2-40B4-BE49-F238E27FC236}">
                  <a16:creationId xmlns:a16="http://schemas.microsoft.com/office/drawing/2014/main" id="{8BAD81A0-2435-262B-9EFA-F4B39A06F77B}"/>
                </a:ext>
              </a:extLst>
            </p:cNvPr>
            <p:cNvSpPr/>
            <p:nvPr/>
          </p:nvSpPr>
          <p:spPr>
            <a:xfrm>
              <a:off x="8247061" y="122079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9" name="Sechseck 238">
              <a:extLst>
                <a:ext uri="{FF2B5EF4-FFF2-40B4-BE49-F238E27FC236}">
                  <a16:creationId xmlns:a16="http://schemas.microsoft.com/office/drawing/2014/main" id="{A285C087-C2F5-1523-C1FF-299DAE94C85A}"/>
                </a:ext>
              </a:extLst>
            </p:cNvPr>
            <p:cNvSpPr/>
            <p:nvPr/>
          </p:nvSpPr>
          <p:spPr>
            <a:xfrm>
              <a:off x="8247060" y="3375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0" name="Sechseck 239">
              <a:extLst>
                <a:ext uri="{FF2B5EF4-FFF2-40B4-BE49-F238E27FC236}">
                  <a16:creationId xmlns:a16="http://schemas.microsoft.com/office/drawing/2014/main" id="{2F231919-FDE4-D2C8-AAB6-245CC47C2A9D}"/>
                </a:ext>
              </a:extLst>
            </p:cNvPr>
            <p:cNvSpPr/>
            <p:nvPr/>
          </p:nvSpPr>
          <p:spPr>
            <a:xfrm>
              <a:off x="8247059" y="-54577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1" name="Sechseck 240">
              <a:extLst>
                <a:ext uri="{FF2B5EF4-FFF2-40B4-BE49-F238E27FC236}">
                  <a16:creationId xmlns:a16="http://schemas.microsoft.com/office/drawing/2014/main" id="{264FA14E-6D5F-2C0A-91DB-6C486D9D368B}"/>
                </a:ext>
              </a:extLst>
            </p:cNvPr>
            <p:cNvSpPr/>
            <p:nvPr/>
          </p:nvSpPr>
          <p:spPr>
            <a:xfrm>
              <a:off x="8247061" y="56372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2" name="Sechseck 241">
              <a:extLst>
                <a:ext uri="{FF2B5EF4-FFF2-40B4-BE49-F238E27FC236}">
                  <a16:creationId xmlns:a16="http://schemas.microsoft.com/office/drawing/2014/main" id="{8E5B9D4E-B46D-A0AF-2E82-FA3962EE9D12}"/>
                </a:ext>
              </a:extLst>
            </p:cNvPr>
            <p:cNvSpPr/>
            <p:nvPr/>
          </p:nvSpPr>
          <p:spPr>
            <a:xfrm>
              <a:off x="8247061" y="65204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3" name="Sechseck 242">
              <a:extLst>
                <a:ext uri="{FF2B5EF4-FFF2-40B4-BE49-F238E27FC236}">
                  <a16:creationId xmlns:a16="http://schemas.microsoft.com/office/drawing/2014/main" id="{B1A217CC-0BD0-C144-3D9A-BFB6156D628D}"/>
                </a:ext>
              </a:extLst>
            </p:cNvPr>
            <p:cNvSpPr/>
            <p:nvPr/>
          </p:nvSpPr>
          <p:spPr>
            <a:xfrm>
              <a:off x="8247061" y="475392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4" name="Sechseck 243">
              <a:extLst>
                <a:ext uri="{FF2B5EF4-FFF2-40B4-BE49-F238E27FC236}">
                  <a16:creationId xmlns:a16="http://schemas.microsoft.com/office/drawing/2014/main" id="{2A30A3A1-A4AF-E51E-C768-FE401335428F}"/>
                </a:ext>
              </a:extLst>
            </p:cNvPr>
            <p:cNvSpPr/>
            <p:nvPr/>
          </p:nvSpPr>
          <p:spPr>
            <a:xfrm>
              <a:off x="8894761" y="254571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5" name="Sechseck 244">
              <a:extLst>
                <a:ext uri="{FF2B5EF4-FFF2-40B4-BE49-F238E27FC236}">
                  <a16:creationId xmlns:a16="http://schemas.microsoft.com/office/drawing/2014/main" id="{02C6BEB5-C772-4798-C9A7-2ACE19381CB2}"/>
                </a:ext>
              </a:extLst>
            </p:cNvPr>
            <p:cNvSpPr/>
            <p:nvPr/>
          </p:nvSpPr>
          <p:spPr>
            <a:xfrm>
              <a:off x="8894761" y="342899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6" name="Sechseck 245">
              <a:extLst>
                <a:ext uri="{FF2B5EF4-FFF2-40B4-BE49-F238E27FC236}">
                  <a16:creationId xmlns:a16="http://schemas.microsoft.com/office/drawing/2014/main" id="{BE6BB764-99C5-EA09-8C9B-0845D06FA5AF}"/>
                </a:ext>
              </a:extLst>
            </p:cNvPr>
            <p:cNvSpPr/>
            <p:nvPr/>
          </p:nvSpPr>
          <p:spPr>
            <a:xfrm>
              <a:off x="8894761" y="166243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7" name="Sechseck 246">
              <a:extLst>
                <a:ext uri="{FF2B5EF4-FFF2-40B4-BE49-F238E27FC236}">
                  <a16:creationId xmlns:a16="http://schemas.microsoft.com/office/drawing/2014/main" id="{F627E678-32DE-DD3F-E1AA-B078D971D35B}"/>
                </a:ext>
              </a:extLst>
            </p:cNvPr>
            <p:cNvSpPr/>
            <p:nvPr/>
          </p:nvSpPr>
          <p:spPr>
            <a:xfrm>
              <a:off x="8894761" y="77914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8" name="Sechseck 247">
              <a:extLst>
                <a:ext uri="{FF2B5EF4-FFF2-40B4-BE49-F238E27FC236}">
                  <a16:creationId xmlns:a16="http://schemas.microsoft.com/office/drawing/2014/main" id="{8EE2A589-3AD2-00AF-AAA8-BBEE1C67BB00}"/>
                </a:ext>
              </a:extLst>
            </p:cNvPr>
            <p:cNvSpPr/>
            <p:nvPr/>
          </p:nvSpPr>
          <p:spPr>
            <a:xfrm>
              <a:off x="8894760" y="-10413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9" name="Sechseck 248">
              <a:extLst>
                <a:ext uri="{FF2B5EF4-FFF2-40B4-BE49-F238E27FC236}">
                  <a16:creationId xmlns:a16="http://schemas.microsoft.com/office/drawing/2014/main" id="{F4A3C0C1-E9C8-4657-4EC3-FF51457699A4}"/>
                </a:ext>
              </a:extLst>
            </p:cNvPr>
            <p:cNvSpPr/>
            <p:nvPr/>
          </p:nvSpPr>
          <p:spPr>
            <a:xfrm>
              <a:off x="8894761" y="519556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0" name="Sechseck 249">
              <a:extLst>
                <a:ext uri="{FF2B5EF4-FFF2-40B4-BE49-F238E27FC236}">
                  <a16:creationId xmlns:a16="http://schemas.microsoft.com/office/drawing/2014/main" id="{ED8CFB1D-8BF1-089A-E048-B2E5A1FB73BD}"/>
                </a:ext>
              </a:extLst>
            </p:cNvPr>
            <p:cNvSpPr/>
            <p:nvPr/>
          </p:nvSpPr>
          <p:spPr>
            <a:xfrm>
              <a:off x="8894761" y="60788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1" name="Sechseck 250">
              <a:extLst>
                <a:ext uri="{FF2B5EF4-FFF2-40B4-BE49-F238E27FC236}">
                  <a16:creationId xmlns:a16="http://schemas.microsoft.com/office/drawing/2014/main" id="{D266CF40-57E1-34EB-D9EB-81A8B52725CA}"/>
                </a:ext>
              </a:extLst>
            </p:cNvPr>
            <p:cNvSpPr/>
            <p:nvPr/>
          </p:nvSpPr>
          <p:spPr>
            <a:xfrm>
              <a:off x="8894761" y="431228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2" name="Sechseck 251">
              <a:extLst>
                <a:ext uri="{FF2B5EF4-FFF2-40B4-BE49-F238E27FC236}">
                  <a16:creationId xmlns:a16="http://schemas.microsoft.com/office/drawing/2014/main" id="{5300F3BD-0368-0781-E0F5-B54631FE7ADE}"/>
                </a:ext>
              </a:extLst>
            </p:cNvPr>
            <p:cNvSpPr/>
            <p:nvPr/>
          </p:nvSpPr>
          <p:spPr>
            <a:xfrm>
              <a:off x="9542460" y="298735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3" name="Sechseck 252">
              <a:extLst>
                <a:ext uri="{FF2B5EF4-FFF2-40B4-BE49-F238E27FC236}">
                  <a16:creationId xmlns:a16="http://schemas.microsoft.com/office/drawing/2014/main" id="{3BBC05E2-1E9C-BE26-1229-6D16E7C7E29F}"/>
                </a:ext>
              </a:extLst>
            </p:cNvPr>
            <p:cNvSpPr/>
            <p:nvPr/>
          </p:nvSpPr>
          <p:spPr>
            <a:xfrm>
              <a:off x="9542460" y="38706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4" name="Sechseck 253">
              <a:extLst>
                <a:ext uri="{FF2B5EF4-FFF2-40B4-BE49-F238E27FC236}">
                  <a16:creationId xmlns:a16="http://schemas.microsoft.com/office/drawing/2014/main" id="{C67C0B69-9644-1020-1C30-B881FEB50DAD}"/>
                </a:ext>
              </a:extLst>
            </p:cNvPr>
            <p:cNvSpPr/>
            <p:nvPr/>
          </p:nvSpPr>
          <p:spPr>
            <a:xfrm>
              <a:off x="9542460" y="210407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5" name="Sechseck 254">
              <a:extLst>
                <a:ext uri="{FF2B5EF4-FFF2-40B4-BE49-F238E27FC236}">
                  <a16:creationId xmlns:a16="http://schemas.microsoft.com/office/drawing/2014/main" id="{6161029D-F451-94CE-4AAE-437E0F307D4D}"/>
                </a:ext>
              </a:extLst>
            </p:cNvPr>
            <p:cNvSpPr/>
            <p:nvPr/>
          </p:nvSpPr>
          <p:spPr>
            <a:xfrm>
              <a:off x="9542460" y="12207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6" name="Sechseck 255">
              <a:extLst>
                <a:ext uri="{FF2B5EF4-FFF2-40B4-BE49-F238E27FC236}">
                  <a16:creationId xmlns:a16="http://schemas.microsoft.com/office/drawing/2014/main" id="{D546FF50-29B8-096B-D182-DBF2C168DCF4}"/>
                </a:ext>
              </a:extLst>
            </p:cNvPr>
            <p:cNvSpPr/>
            <p:nvPr/>
          </p:nvSpPr>
          <p:spPr>
            <a:xfrm>
              <a:off x="9542459" y="3375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7" name="Sechseck 256">
              <a:extLst>
                <a:ext uri="{FF2B5EF4-FFF2-40B4-BE49-F238E27FC236}">
                  <a16:creationId xmlns:a16="http://schemas.microsoft.com/office/drawing/2014/main" id="{EB131AE6-38F1-2E4B-6E95-3CB2F999B3A7}"/>
                </a:ext>
              </a:extLst>
            </p:cNvPr>
            <p:cNvSpPr/>
            <p:nvPr/>
          </p:nvSpPr>
          <p:spPr>
            <a:xfrm>
              <a:off x="9542458" y="-54577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8" name="Sechseck 257">
              <a:extLst>
                <a:ext uri="{FF2B5EF4-FFF2-40B4-BE49-F238E27FC236}">
                  <a16:creationId xmlns:a16="http://schemas.microsoft.com/office/drawing/2014/main" id="{8EB771F4-3FDF-E896-68E0-BA6A0BF9BB57}"/>
                </a:ext>
              </a:extLst>
            </p:cNvPr>
            <p:cNvSpPr/>
            <p:nvPr/>
          </p:nvSpPr>
          <p:spPr>
            <a:xfrm>
              <a:off x="9542460" y="56372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9" name="Sechseck 258">
              <a:extLst>
                <a:ext uri="{FF2B5EF4-FFF2-40B4-BE49-F238E27FC236}">
                  <a16:creationId xmlns:a16="http://schemas.microsoft.com/office/drawing/2014/main" id="{FCE61F08-AA53-46CF-B9EC-963C2E028FEA}"/>
                </a:ext>
              </a:extLst>
            </p:cNvPr>
            <p:cNvSpPr/>
            <p:nvPr/>
          </p:nvSpPr>
          <p:spPr>
            <a:xfrm>
              <a:off x="9542460" y="65204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0" name="Sechseck 259">
              <a:extLst>
                <a:ext uri="{FF2B5EF4-FFF2-40B4-BE49-F238E27FC236}">
                  <a16:creationId xmlns:a16="http://schemas.microsoft.com/office/drawing/2014/main" id="{1DDBD850-FDAA-B952-F4CD-F9F268E0F0E8}"/>
                </a:ext>
              </a:extLst>
            </p:cNvPr>
            <p:cNvSpPr/>
            <p:nvPr/>
          </p:nvSpPr>
          <p:spPr>
            <a:xfrm>
              <a:off x="9542460" y="475392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1" name="Sechseck 260">
              <a:extLst>
                <a:ext uri="{FF2B5EF4-FFF2-40B4-BE49-F238E27FC236}">
                  <a16:creationId xmlns:a16="http://schemas.microsoft.com/office/drawing/2014/main" id="{7C4AD8FC-ECA1-E4FC-CE55-2C8BA776F7DA}"/>
                </a:ext>
              </a:extLst>
            </p:cNvPr>
            <p:cNvSpPr/>
            <p:nvPr/>
          </p:nvSpPr>
          <p:spPr>
            <a:xfrm>
              <a:off x="10190160" y="254571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2" name="Sechseck 261">
              <a:extLst>
                <a:ext uri="{FF2B5EF4-FFF2-40B4-BE49-F238E27FC236}">
                  <a16:creationId xmlns:a16="http://schemas.microsoft.com/office/drawing/2014/main" id="{1C6D84AD-E5AA-B823-07DF-69456F06D36E}"/>
                </a:ext>
              </a:extLst>
            </p:cNvPr>
            <p:cNvSpPr/>
            <p:nvPr/>
          </p:nvSpPr>
          <p:spPr>
            <a:xfrm>
              <a:off x="10190160" y="342899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3" name="Sechseck 262">
              <a:extLst>
                <a:ext uri="{FF2B5EF4-FFF2-40B4-BE49-F238E27FC236}">
                  <a16:creationId xmlns:a16="http://schemas.microsoft.com/office/drawing/2014/main" id="{CE4F94A6-D73E-0DED-D4C7-4B731836F7F2}"/>
                </a:ext>
              </a:extLst>
            </p:cNvPr>
            <p:cNvSpPr/>
            <p:nvPr/>
          </p:nvSpPr>
          <p:spPr>
            <a:xfrm>
              <a:off x="10190160" y="166243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4" name="Sechseck 263">
              <a:extLst>
                <a:ext uri="{FF2B5EF4-FFF2-40B4-BE49-F238E27FC236}">
                  <a16:creationId xmlns:a16="http://schemas.microsoft.com/office/drawing/2014/main" id="{16088092-3A89-B707-A530-70C804D85CFC}"/>
                </a:ext>
              </a:extLst>
            </p:cNvPr>
            <p:cNvSpPr/>
            <p:nvPr/>
          </p:nvSpPr>
          <p:spPr>
            <a:xfrm>
              <a:off x="10190160" y="7791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5" name="Sechseck 264">
              <a:extLst>
                <a:ext uri="{FF2B5EF4-FFF2-40B4-BE49-F238E27FC236}">
                  <a16:creationId xmlns:a16="http://schemas.microsoft.com/office/drawing/2014/main" id="{CD2727F4-4866-BC2A-AF70-C24F17D0E08F}"/>
                </a:ext>
              </a:extLst>
            </p:cNvPr>
            <p:cNvSpPr/>
            <p:nvPr/>
          </p:nvSpPr>
          <p:spPr>
            <a:xfrm>
              <a:off x="10190159" y="-1041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6" name="Sechseck 265">
              <a:extLst>
                <a:ext uri="{FF2B5EF4-FFF2-40B4-BE49-F238E27FC236}">
                  <a16:creationId xmlns:a16="http://schemas.microsoft.com/office/drawing/2014/main" id="{044DC255-8A22-7B3A-4219-5640F88198A7}"/>
                </a:ext>
              </a:extLst>
            </p:cNvPr>
            <p:cNvSpPr/>
            <p:nvPr/>
          </p:nvSpPr>
          <p:spPr>
            <a:xfrm>
              <a:off x="10190160" y="519556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7" name="Sechseck 266">
              <a:extLst>
                <a:ext uri="{FF2B5EF4-FFF2-40B4-BE49-F238E27FC236}">
                  <a16:creationId xmlns:a16="http://schemas.microsoft.com/office/drawing/2014/main" id="{D3BC1D2B-DC25-338E-B0F3-32E4267D12CE}"/>
                </a:ext>
              </a:extLst>
            </p:cNvPr>
            <p:cNvSpPr/>
            <p:nvPr/>
          </p:nvSpPr>
          <p:spPr>
            <a:xfrm>
              <a:off x="10190160" y="607884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8" name="Sechseck 267">
              <a:extLst>
                <a:ext uri="{FF2B5EF4-FFF2-40B4-BE49-F238E27FC236}">
                  <a16:creationId xmlns:a16="http://schemas.microsoft.com/office/drawing/2014/main" id="{7B74D41E-4175-BDC7-2A65-FA08269FBD90}"/>
                </a:ext>
              </a:extLst>
            </p:cNvPr>
            <p:cNvSpPr/>
            <p:nvPr/>
          </p:nvSpPr>
          <p:spPr>
            <a:xfrm>
              <a:off x="10190160" y="43122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9" name="Sechseck 268">
              <a:extLst>
                <a:ext uri="{FF2B5EF4-FFF2-40B4-BE49-F238E27FC236}">
                  <a16:creationId xmlns:a16="http://schemas.microsoft.com/office/drawing/2014/main" id="{480E9670-8456-5073-E69B-4445F1E1149F}"/>
                </a:ext>
              </a:extLst>
            </p:cNvPr>
            <p:cNvSpPr/>
            <p:nvPr/>
          </p:nvSpPr>
          <p:spPr>
            <a:xfrm>
              <a:off x="10837860" y="298735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0" name="Sechseck 269">
              <a:extLst>
                <a:ext uri="{FF2B5EF4-FFF2-40B4-BE49-F238E27FC236}">
                  <a16:creationId xmlns:a16="http://schemas.microsoft.com/office/drawing/2014/main" id="{8EBF43B8-4D23-4044-9893-031B3916E15D}"/>
                </a:ext>
              </a:extLst>
            </p:cNvPr>
            <p:cNvSpPr/>
            <p:nvPr/>
          </p:nvSpPr>
          <p:spPr>
            <a:xfrm>
              <a:off x="10837860" y="38706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1" name="Sechseck 270">
              <a:extLst>
                <a:ext uri="{FF2B5EF4-FFF2-40B4-BE49-F238E27FC236}">
                  <a16:creationId xmlns:a16="http://schemas.microsoft.com/office/drawing/2014/main" id="{DC5646F1-1D62-3A45-F47D-FCA5BBA77DF5}"/>
                </a:ext>
              </a:extLst>
            </p:cNvPr>
            <p:cNvSpPr/>
            <p:nvPr/>
          </p:nvSpPr>
          <p:spPr>
            <a:xfrm>
              <a:off x="10837860" y="210407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2" name="Sechseck 271">
              <a:extLst>
                <a:ext uri="{FF2B5EF4-FFF2-40B4-BE49-F238E27FC236}">
                  <a16:creationId xmlns:a16="http://schemas.microsoft.com/office/drawing/2014/main" id="{8E1F4716-65AE-8582-6C07-845A5E3FDB7F}"/>
                </a:ext>
              </a:extLst>
            </p:cNvPr>
            <p:cNvSpPr/>
            <p:nvPr/>
          </p:nvSpPr>
          <p:spPr>
            <a:xfrm>
              <a:off x="10837860" y="12207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3" name="Sechseck 272">
              <a:extLst>
                <a:ext uri="{FF2B5EF4-FFF2-40B4-BE49-F238E27FC236}">
                  <a16:creationId xmlns:a16="http://schemas.microsoft.com/office/drawing/2014/main" id="{424B3E35-96A6-19BB-6749-6C2B686B8C53}"/>
                </a:ext>
              </a:extLst>
            </p:cNvPr>
            <p:cNvSpPr/>
            <p:nvPr/>
          </p:nvSpPr>
          <p:spPr>
            <a:xfrm>
              <a:off x="10837859" y="3375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4" name="Sechseck 273">
              <a:extLst>
                <a:ext uri="{FF2B5EF4-FFF2-40B4-BE49-F238E27FC236}">
                  <a16:creationId xmlns:a16="http://schemas.microsoft.com/office/drawing/2014/main" id="{74AF091C-14EC-7329-E82F-7013694DCA9A}"/>
                </a:ext>
              </a:extLst>
            </p:cNvPr>
            <p:cNvSpPr/>
            <p:nvPr/>
          </p:nvSpPr>
          <p:spPr>
            <a:xfrm>
              <a:off x="10837858" y="-5457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5" name="Sechseck 274">
              <a:extLst>
                <a:ext uri="{FF2B5EF4-FFF2-40B4-BE49-F238E27FC236}">
                  <a16:creationId xmlns:a16="http://schemas.microsoft.com/office/drawing/2014/main" id="{42B97F2D-1F1A-7AB0-4E81-1E2F450A1578}"/>
                </a:ext>
              </a:extLst>
            </p:cNvPr>
            <p:cNvSpPr/>
            <p:nvPr/>
          </p:nvSpPr>
          <p:spPr>
            <a:xfrm>
              <a:off x="10837860" y="563720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6" name="Sechseck 275">
              <a:extLst>
                <a:ext uri="{FF2B5EF4-FFF2-40B4-BE49-F238E27FC236}">
                  <a16:creationId xmlns:a16="http://schemas.microsoft.com/office/drawing/2014/main" id="{4B7B78BB-BEE6-03B9-4204-2ABC2704F32E}"/>
                </a:ext>
              </a:extLst>
            </p:cNvPr>
            <p:cNvSpPr/>
            <p:nvPr/>
          </p:nvSpPr>
          <p:spPr>
            <a:xfrm>
              <a:off x="10837860" y="652048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7" name="Sechseck 276">
              <a:extLst>
                <a:ext uri="{FF2B5EF4-FFF2-40B4-BE49-F238E27FC236}">
                  <a16:creationId xmlns:a16="http://schemas.microsoft.com/office/drawing/2014/main" id="{623FEFB1-8AC1-2205-2716-5F406D38A70B}"/>
                </a:ext>
              </a:extLst>
            </p:cNvPr>
            <p:cNvSpPr/>
            <p:nvPr/>
          </p:nvSpPr>
          <p:spPr>
            <a:xfrm>
              <a:off x="10837860" y="475392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8" name="Sechseck 277">
              <a:extLst>
                <a:ext uri="{FF2B5EF4-FFF2-40B4-BE49-F238E27FC236}">
                  <a16:creationId xmlns:a16="http://schemas.microsoft.com/office/drawing/2014/main" id="{139445ED-9022-9887-2C97-88F12B594FB3}"/>
                </a:ext>
              </a:extLst>
            </p:cNvPr>
            <p:cNvSpPr/>
            <p:nvPr/>
          </p:nvSpPr>
          <p:spPr>
            <a:xfrm>
              <a:off x="11485560" y="254571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9" name="Sechseck 278">
              <a:extLst>
                <a:ext uri="{FF2B5EF4-FFF2-40B4-BE49-F238E27FC236}">
                  <a16:creationId xmlns:a16="http://schemas.microsoft.com/office/drawing/2014/main" id="{9B8D3649-22FA-A482-76F9-4975BAFD2694}"/>
                </a:ext>
              </a:extLst>
            </p:cNvPr>
            <p:cNvSpPr/>
            <p:nvPr/>
          </p:nvSpPr>
          <p:spPr>
            <a:xfrm>
              <a:off x="11485560" y="342899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0" name="Sechseck 279">
              <a:extLst>
                <a:ext uri="{FF2B5EF4-FFF2-40B4-BE49-F238E27FC236}">
                  <a16:creationId xmlns:a16="http://schemas.microsoft.com/office/drawing/2014/main" id="{A73785F0-75B5-1650-867B-3AC12F83C1E5}"/>
                </a:ext>
              </a:extLst>
            </p:cNvPr>
            <p:cNvSpPr/>
            <p:nvPr/>
          </p:nvSpPr>
          <p:spPr>
            <a:xfrm>
              <a:off x="11485560" y="166242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1" name="Sechseck 280">
              <a:extLst>
                <a:ext uri="{FF2B5EF4-FFF2-40B4-BE49-F238E27FC236}">
                  <a16:creationId xmlns:a16="http://schemas.microsoft.com/office/drawing/2014/main" id="{61825C70-B9C4-E729-6B50-B68C7D2B6DF4}"/>
                </a:ext>
              </a:extLst>
            </p:cNvPr>
            <p:cNvSpPr/>
            <p:nvPr/>
          </p:nvSpPr>
          <p:spPr>
            <a:xfrm>
              <a:off x="11485560" y="7791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2" name="Sechseck 281">
              <a:extLst>
                <a:ext uri="{FF2B5EF4-FFF2-40B4-BE49-F238E27FC236}">
                  <a16:creationId xmlns:a16="http://schemas.microsoft.com/office/drawing/2014/main" id="{BA7EA6BD-AB7B-C9AC-F670-117BCAA7D040}"/>
                </a:ext>
              </a:extLst>
            </p:cNvPr>
            <p:cNvSpPr/>
            <p:nvPr/>
          </p:nvSpPr>
          <p:spPr>
            <a:xfrm>
              <a:off x="11485559" y="-1041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3" name="Sechseck 282">
              <a:extLst>
                <a:ext uri="{FF2B5EF4-FFF2-40B4-BE49-F238E27FC236}">
                  <a16:creationId xmlns:a16="http://schemas.microsoft.com/office/drawing/2014/main" id="{F84F9776-2B6D-BD36-8508-4AA68D585ED4}"/>
                </a:ext>
              </a:extLst>
            </p:cNvPr>
            <p:cNvSpPr/>
            <p:nvPr/>
          </p:nvSpPr>
          <p:spPr>
            <a:xfrm>
              <a:off x="11485560" y="519556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4" name="Sechseck 283">
              <a:extLst>
                <a:ext uri="{FF2B5EF4-FFF2-40B4-BE49-F238E27FC236}">
                  <a16:creationId xmlns:a16="http://schemas.microsoft.com/office/drawing/2014/main" id="{29628E50-84C7-89A6-F5EF-3698308BDB8C}"/>
                </a:ext>
              </a:extLst>
            </p:cNvPr>
            <p:cNvSpPr/>
            <p:nvPr/>
          </p:nvSpPr>
          <p:spPr>
            <a:xfrm>
              <a:off x="11485560" y="607884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5" name="Sechseck 284">
              <a:extLst>
                <a:ext uri="{FF2B5EF4-FFF2-40B4-BE49-F238E27FC236}">
                  <a16:creationId xmlns:a16="http://schemas.microsoft.com/office/drawing/2014/main" id="{8EE0DA5C-618E-7A6F-A686-C1D30580F98B}"/>
                </a:ext>
              </a:extLst>
            </p:cNvPr>
            <p:cNvSpPr/>
            <p:nvPr/>
          </p:nvSpPr>
          <p:spPr>
            <a:xfrm>
              <a:off x="11485560" y="43122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6" name="Sechseck 285">
              <a:extLst>
                <a:ext uri="{FF2B5EF4-FFF2-40B4-BE49-F238E27FC236}">
                  <a16:creationId xmlns:a16="http://schemas.microsoft.com/office/drawing/2014/main" id="{18EEE67C-5064-FD84-AF8E-1FDBF205393C}"/>
                </a:ext>
              </a:extLst>
            </p:cNvPr>
            <p:cNvSpPr/>
            <p:nvPr/>
          </p:nvSpPr>
          <p:spPr>
            <a:xfrm>
              <a:off x="12131672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7" name="Sechseck 286">
              <a:extLst>
                <a:ext uri="{FF2B5EF4-FFF2-40B4-BE49-F238E27FC236}">
                  <a16:creationId xmlns:a16="http://schemas.microsoft.com/office/drawing/2014/main" id="{11C3A96C-7767-D9AB-97D5-2991D9224323}"/>
                </a:ext>
              </a:extLst>
            </p:cNvPr>
            <p:cNvSpPr/>
            <p:nvPr/>
          </p:nvSpPr>
          <p:spPr>
            <a:xfrm>
              <a:off x="12131672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8" name="Sechseck 287">
              <a:extLst>
                <a:ext uri="{FF2B5EF4-FFF2-40B4-BE49-F238E27FC236}">
                  <a16:creationId xmlns:a16="http://schemas.microsoft.com/office/drawing/2014/main" id="{12C143E7-2EA7-5D12-B693-50B0D5CBC5D3}"/>
                </a:ext>
              </a:extLst>
            </p:cNvPr>
            <p:cNvSpPr/>
            <p:nvPr/>
          </p:nvSpPr>
          <p:spPr>
            <a:xfrm>
              <a:off x="12131672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9" name="Sechseck 288">
              <a:extLst>
                <a:ext uri="{FF2B5EF4-FFF2-40B4-BE49-F238E27FC236}">
                  <a16:creationId xmlns:a16="http://schemas.microsoft.com/office/drawing/2014/main" id="{1A3B1B12-EAA1-6E04-E2BB-BFA7BCE353B1}"/>
                </a:ext>
              </a:extLst>
            </p:cNvPr>
            <p:cNvSpPr/>
            <p:nvPr/>
          </p:nvSpPr>
          <p:spPr>
            <a:xfrm>
              <a:off x="12131672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0" name="Sechseck 289">
              <a:extLst>
                <a:ext uri="{FF2B5EF4-FFF2-40B4-BE49-F238E27FC236}">
                  <a16:creationId xmlns:a16="http://schemas.microsoft.com/office/drawing/2014/main" id="{DE30C20F-91BC-E73F-0951-5B6197370E1D}"/>
                </a:ext>
              </a:extLst>
            </p:cNvPr>
            <p:cNvSpPr/>
            <p:nvPr/>
          </p:nvSpPr>
          <p:spPr>
            <a:xfrm>
              <a:off x="12131671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1" name="Sechseck 290">
              <a:extLst>
                <a:ext uri="{FF2B5EF4-FFF2-40B4-BE49-F238E27FC236}">
                  <a16:creationId xmlns:a16="http://schemas.microsoft.com/office/drawing/2014/main" id="{17592040-FEDA-3BA1-C109-3E8F94368194}"/>
                </a:ext>
              </a:extLst>
            </p:cNvPr>
            <p:cNvSpPr/>
            <p:nvPr/>
          </p:nvSpPr>
          <p:spPr>
            <a:xfrm>
              <a:off x="12131670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2" name="Sechseck 291">
              <a:extLst>
                <a:ext uri="{FF2B5EF4-FFF2-40B4-BE49-F238E27FC236}">
                  <a16:creationId xmlns:a16="http://schemas.microsoft.com/office/drawing/2014/main" id="{75037796-02B4-A00A-8E1D-8E4D85C1D192}"/>
                </a:ext>
              </a:extLst>
            </p:cNvPr>
            <p:cNvSpPr/>
            <p:nvPr/>
          </p:nvSpPr>
          <p:spPr>
            <a:xfrm>
              <a:off x="12131672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3" name="Sechseck 292">
              <a:extLst>
                <a:ext uri="{FF2B5EF4-FFF2-40B4-BE49-F238E27FC236}">
                  <a16:creationId xmlns:a16="http://schemas.microsoft.com/office/drawing/2014/main" id="{854CBEC9-9803-4D06-1144-A19C0B654EA8}"/>
                </a:ext>
              </a:extLst>
            </p:cNvPr>
            <p:cNvSpPr/>
            <p:nvPr/>
          </p:nvSpPr>
          <p:spPr>
            <a:xfrm>
              <a:off x="12131672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4" name="Sechseck 293">
              <a:extLst>
                <a:ext uri="{FF2B5EF4-FFF2-40B4-BE49-F238E27FC236}">
                  <a16:creationId xmlns:a16="http://schemas.microsoft.com/office/drawing/2014/main" id="{2B258713-613A-B3D2-B352-7AA3E582F677}"/>
                </a:ext>
              </a:extLst>
            </p:cNvPr>
            <p:cNvSpPr/>
            <p:nvPr/>
          </p:nvSpPr>
          <p:spPr>
            <a:xfrm>
              <a:off x="12131672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5" name="Sechseck 294">
              <a:extLst>
                <a:ext uri="{FF2B5EF4-FFF2-40B4-BE49-F238E27FC236}">
                  <a16:creationId xmlns:a16="http://schemas.microsoft.com/office/drawing/2014/main" id="{32CD17AA-D2A2-6B80-DA65-7C0B12FE779C}"/>
                </a:ext>
              </a:extLst>
            </p:cNvPr>
            <p:cNvSpPr/>
            <p:nvPr/>
          </p:nvSpPr>
          <p:spPr>
            <a:xfrm>
              <a:off x="476247" y="298735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6" name="Sechseck 295">
              <a:extLst>
                <a:ext uri="{FF2B5EF4-FFF2-40B4-BE49-F238E27FC236}">
                  <a16:creationId xmlns:a16="http://schemas.microsoft.com/office/drawing/2014/main" id="{382F3514-540A-C9D2-4A22-ABB70BB7A26E}"/>
                </a:ext>
              </a:extLst>
            </p:cNvPr>
            <p:cNvSpPr/>
            <p:nvPr/>
          </p:nvSpPr>
          <p:spPr>
            <a:xfrm>
              <a:off x="476247" y="38706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7" name="Sechseck 296">
              <a:extLst>
                <a:ext uri="{FF2B5EF4-FFF2-40B4-BE49-F238E27FC236}">
                  <a16:creationId xmlns:a16="http://schemas.microsoft.com/office/drawing/2014/main" id="{DD2319A2-BF3D-4815-A79D-FCD6F36451AA}"/>
                </a:ext>
              </a:extLst>
            </p:cNvPr>
            <p:cNvSpPr/>
            <p:nvPr/>
          </p:nvSpPr>
          <p:spPr>
            <a:xfrm>
              <a:off x="476247" y="210407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8" name="Sechseck 297">
              <a:extLst>
                <a:ext uri="{FF2B5EF4-FFF2-40B4-BE49-F238E27FC236}">
                  <a16:creationId xmlns:a16="http://schemas.microsoft.com/office/drawing/2014/main" id="{A9AD1928-57F4-E7F0-5D2C-53F80F32E5E9}"/>
                </a:ext>
              </a:extLst>
            </p:cNvPr>
            <p:cNvSpPr/>
            <p:nvPr/>
          </p:nvSpPr>
          <p:spPr>
            <a:xfrm>
              <a:off x="476247" y="12207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9" name="Sechseck 298">
              <a:extLst>
                <a:ext uri="{FF2B5EF4-FFF2-40B4-BE49-F238E27FC236}">
                  <a16:creationId xmlns:a16="http://schemas.microsoft.com/office/drawing/2014/main" id="{E65B0E72-80C8-EB16-E12C-B440C3DFAB34}"/>
                </a:ext>
              </a:extLst>
            </p:cNvPr>
            <p:cNvSpPr/>
            <p:nvPr/>
          </p:nvSpPr>
          <p:spPr>
            <a:xfrm>
              <a:off x="476246" y="3375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0" name="Sechseck 299">
              <a:extLst>
                <a:ext uri="{FF2B5EF4-FFF2-40B4-BE49-F238E27FC236}">
                  <a16:creationId xmlns:a16="http://schemas.microsoft.com/office/drawing/2014/main" id="{B0A32968-43B1-7899-260B-43E7A5B49C6C}"/>
                </a:ext>
              </a:extLst>
            </p:cNvPr>
            <p:cNvSpPr/>
            <p:nvPr/>
          </p:nvSpPr>
          <p:spPr>
            <a:xfrm>
              <a:off x="476245" y="-5457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1" name="Sechseck 300">
              <a:extLst>
                <a:ext uri="{FF2B5EF4-FFF2-40B4-BE49-F238E27FC236}">
                  <a16:creationId xmlns:a16="http://schemas.microsoft.com/office/drawing/2014/main" id="{9C40BED6-10B6-3084-A39F-2D35171723B2}"/>
                </a:ext>
              </a:extLst>
            </p:cNvPr>
            <p:cNvSpPr/>
            <p:nvPr/>
          </p:nvSpPr>
          <p:spPr>
            <a:xfrm>
              <a:off x="476247" y="563720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2" name="Sechseck 301">
              <a:extLst>
                <a:ext uri="{FF2B5EF4-FFF2-40B4-BE49-F238E27FC236}">
                  <a16:creationId xmlns:a16="http://schemas.microsoft.com/office/drawing/2014/main" id="{95837E81-7B74-37B2-C8DA-74A44C45701A}"/>
                </a:ext>
              </a:extLst>
            </p:cNvPr>
            <p:cNvSpPr/>
            <p:nvPr/>
          </p:nvSpPr>
          <p:spPr>
            <a:xfrm>
              <a:off x="476247" y="652048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3" name="Sechseck 302">
              <a:extLst>
                <a:ext uri="{FF2B5EF4-FFF2-40B4-BE49-F238E27FC236}">
                  <a16:creationId xmlns:a16="http://schemas.microsoft.com/office/drawing/2014/main" id="{CA5B3166-F277-B6FA-4B82-8F4EDD7B253B}"/>
                </a:ext>
              </a:extLst>
            </p:cNvPr>
            <p:cNvSpPr/>
            <p:nvPr/>
          </p:nvSpPr>
          <p:spPr>
            <a:xfrm>
              <a:off x="476247" y="475392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4" name="Sechseck 303">
              <a:extLst>
                <a:ext uri="{FF2B5EF4-FFF2-40B4-BE49-F238E27FC236}">
                  <a16:creationId xmlns:a16="http://schemas.microsoft.com/office/drawing/2014/main" id="{966C74C7-E046-A995-F5B2-17C418073EB8}"/>
                </a:ext>
              </a:extLst>
            </p:cNvPr>
            <p:cNvSpPr/>
            <p:nvPr/>
          </p:nvSpPr>
          <p:spPr>
            <a:xfrm>
              <a:off x="1123947" y="254571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5" name="Sechseck 304">
              <a:extLst>
                <a:ext uri="{FF2B5EF4-FFF2-40B4-BE49-F238E27FC236}">
                  <a16:creationId xmlns:a16="http://schemas.microsoft.com/office/drawing/2014/main" id="{2A65384F-AA08-B2B4-253E-8D65189F9809}"/>
                </a:ext>
              </a:extLst>
            </p:cNvPr>
            <p:cNvSpPr/>
            <p:nvPr/>
          </p:nvSpPr>
          <p:spPr>
            <a:xfrm>
              <a:off x="1123947" y="342899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6" name="Sechseck 305">
              <a:extLst>
                <a:ext uri="{FF2B5EF4-FFF2-40B4-BE49-F238E27FC236}">
                  <a16:creationId xmlns:a16="http://schemas.microsoft.com/office/drawing/2014/main" id="{3F1FCEEE-B233-9EE4-34ED-7F37303BA69D}"/>
                </a:ext>
              </a:extLst>
            </p:cNvPr>
            <p:cNvSpPr/>
            <p:nvPr/>
          </p:nvSpPr>
          <p:spPr>
            <a:xfrm>
              <a:off x="1123947" y="166242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7" name="Sechseck 306">
              <a:extLst>
                <a:ext uri="{FF2B5EF4-FFF2-40B4-BE49-F238E27FC236}">
                  <a16:creationId xmlns:a16="http://schemas.microsoft.com/office/drawing/2014/main" id="{6009A806-7E88-88C1-A4C8-1745CD0F72C2}"/>
                </a:ext>
              </a:extLst>
            </p:cNvPr>
            <p:cNvSpPr/>
            <p:nvPr/>
          </p:nvSpPr>
          <p:spPr>
            <a:xfrm>
              <a:off x="1123947" y="7791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8" name="Sechseck 307">
              <a:extLst>
                <a:ext uri="{FF2B5EF4-FFF2-40B4-BE49-F238E27FC236}">
                  <a16:creationId xmlns:a16="http://schemas.microsoft.com/office/drawing/2014/main" id="{CD793FFB-4A53-F93B-A3E2-BA2E6EC6BDAC}"/>
                </a:ext>
              </a:extLst>
            </p:cNvPr>
            <p:cNvSpPr/>
            <p:nvPr/>
          </p:nvSpPr>
          <p:spPr>
            <a:xfrm>
              <a:off x="1123946" y="-1041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9" name="Sechseck 308">
              <a:extLst>
                <a:ext uri="{FF2B5EF4-FFF2-40B4-BE49-F238E27FC236}">
                  <a16:creationId xmlns:a16="http://schemas.microsoft.com/office/drawing/2014/main" id="{7815AA39-33D5-5FFD-52B3-AA09BA77B95E}"/>
                </a:ext>
              </a:extLst>
            </p:cNvPr>
            <p:cNvSpPr/>
            <p:nvPr/>
          </p:nvSpPr>
          <p:spPr>
            <a:xfrm>
              <a:off x="1123947" y="519556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0" name="Sechseck 309">
              <a:extLst>
                <a:ext uri="{FF2B5EF4-FFF2-40B4-BE49-F238E27FC236}">
                  <a16:creationId xmlns:a16="http://schemas.microsoft.com/office/drawing/2014/main" id="{E5DCED60-4128-8893-4B90-C4BAFC466222}"/>
                </a:ext>
              </a:extLst>
            </p:cNvPr>
            <p:cNvSpPr/>
            <p:nvPr/>
          </p:nvSpPr>
          <p:spPr>
            <a:xfrm>
              <a:off x="1123947" y="607884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1" name="Sechseck 310">
              <a:extLst>
                <a:ext uri="{FF2B5EF4-FFF2-40B4-BE49-F238E27FC236}">
                  <a16:creationId xmlns:a16="http://schemas.microsoft.com/office/drawing/2014/main" id="{C712A7F2-C4BB-3CEC-54AB-2819E41B3CA2}"/>
                </a:ext>
              </a:extLst>
            </p:cNvPr>
            <p:cNvSpPr/>
            <p:nvPr/>
          </p:nvSpPr>
          <p:spPr>
            <a:xfrm>
              <a:off x="1123947" y="43122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2" name="Sechseck 311">
              <a:extLst>
                <a:ext uri="{FF2B5EF4-FFF2-40B4-BE49-F238E27FC236}">
                  <a16:creationId xmlns:a16="http://schemas.microsoft.com/office/drawing/2014/main" id="{42BE83F5-6A09-0FC8-C6BE-44BF28AC1637}"/>
                </a:ext>
              </a:extLst>
            </p:cNvPr>
            <p:cNvSpPr/>
            <p:nvPr/>
          </p:nvSpPr>
          <p:spPr>
            <a:xfrm>
              <a:off x="1771646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3" name="Sechseck 312">
              <a:extLst>
                <a:ext uri="{FF2B5EF4-FFF2-40B4-BE49-F238E27FC236}">
                  <a16:creationId xmlns:a16="http://schemas.microsoft.com/office/drawing/2014/main" id="{174F752A-4BAA-0C71-8A4D-B12537897557}"/>
                </a:ext>
              </a:extLst>
            </p:cNvPr>
            <p:cNvSpPr/>
            <p:nvPr/>
          </p:nvSpPr>
          <p:spPr>
            <a:xfrm>
              <a:off x="1771646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4" name="Sechseck 313">
              <a:extLst>
                <a:ext uri="{FF2B5EF4-FFF2-40B4-BE49-F238E27FC236}">
                  <a16:creationId xmlns:a16="http://schemas.microsoft.com/office/drawing/2014/main" id="{48FE04FA-9CE0-36A3-1DB9-1C492241F633}"/>
                </a:ext>
              </a:extLst>
            </p:cNvPr>
            <p:cNvSpPr/>
            <p:nvPr/>
          </p:nvSpPr>
          <p:spPr>
            <a:xfrm>
              <a:off x="1771646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5" name="Sechseck 314">
              <a:extLst>
                <a:ext uri="{FF2B5EF4-FFF2-40B4-BE49-F238E27FC236}">
                  <a16:creationId xmlns:a16="http://schemas.microsoft.com/office/drawing/2014/main" id="{0D26E973-4A83-276F-8C7D-55DA2597F409}"/>
                </a:ext>
              </a:extLst>
            </p:cNvPr>
            <p:cNvSpPr/>
            <p:nvPr/>
          </p:nvSpPr>
          <p:spPr>
            <a:xfrm>
              <a:off x="1771646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6" name="Sechseck 315">
              <a:extLst>
                <a:ext uri="{FF2B5EF4-FFF2-40B4-BE49-F238E27FC236}">
                  <a16:creationId xmlns:a16="http://schemas.microsoft.com/office/drawing/2014/main" id="{9D858B33-2B11-F184-71FC-AC4663419FDA}"/>
                </a:ext>
              </a:extLst>
            </p:cNvPr>
            <p:cNvSpPr/>
            <p:nvPr/>
          </p:nvSpPr>
          <p:spPr>
            <a:xfrm>
              <a:off x="1771645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7" name="Sechseck 316">
              <a:extLst>
                <a:ext uri="{FF2B5EF4-FFF2-40B4-BE49-F238E27FC236}">
                  <a16:creationId xmlns:a16="http://schemas.microsoft.com/office/drawing/2014/main" id="{BFB4FEB4-0EE6-96DA-D909-CA7A0B3A16A8}"/>
                </a:ext>
              </a:extLst>
            </p:cNvPr>
            <p:cNvSpPr/>
            <p:nvPr/>
          </p:nvSpPr>
          <p:spPr>
            <a:xfrm>
              <a:off x="1771644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8" name="Sechseck 317">
              <a:extLst>
                <a:ext uri="{FF2B5EF4-FFF2-40B4-BE49-F238E27FC236}">
                  <a16:creationId xmlns:a16="http://schemas.microsoft.com/office/drawing/2014/main" id="{FCDDD69B-F41E-73FB-DF56-3ADB82E5B66F}"/>
                </a:ext>
              </a:extLst>
            </p:cNvPr>
            <p:cNvSpPr/>
            <p:nvPr/>
          </p:nvSpPr>
          <p:spPr>
            <a:xfrm>
              <a:off x="1771646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9" name="Sechseck 318">
              <a:extLst>
                <a:ext uri="{FF2B5EF4-FFF2-40B4-BE49-F238E27FC236}">
                  <a16:creationId xmlns:a16="http://schemas.microsoft.com/office/drawing/2014/main" id="{D27A8BE4-41A4-41B4-53B0-4FA3C805EFF5}"/>
                </a:ext>
              </a:extLst>
            </p:cNvPr>
            <p:cNvSpPr/>
            <p:nvPr/>
          </p:nvSpPr>
          <p:spPr>
            <a:xfrm>
              <a:off x="1771646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0" name="Sechseck 319">
              <a:extLst>
                <a:ext uri="{FF2B5EF4-FFF2-40B4-BE49-F238E27FC236}">
                  <a16:creationId xmlns:a16="http://schemas.microsoft.com/office/drawing/2014/main" id="{3AE5B272-B3ED-F933-4034-C0C4FCA2E478}"/>
                </a:ext>
              </a:extLst>
            </p:cNvPr>
            <p:cNvSpPr/>
            <p:nvPr/>
          </p:nvSpPr>
          <p:spPr>
            <a:xfrm>
              <a:off x="1771646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1" name="Sechseck 320">
              <a:extLst>
                <a:ext uri="{FF2B5EF4-FFF2-40B4-BE49-F238E27FC236}">
                  <a16:creationId xmlns:a16="http://schemas.microsoft.com/office/drawing/2014/main" id="{9AEC1A71-38C1-B8FE-4168-B197F2011787}"/>
                </a:ext>
              </a:extLst>
            </p:cNvPr>
            <p:cNvSpPr/>
            <p:nvPr/>
          </p:nvSpPr>
          <p:spPr>
            <a:xfrm>
              <a:off x="2419346" y="254571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2" name="Sechseck 321">
              <a:extLst>
                <a:ext uri="{FF2B5EF4-FFF2-40B4-BE49-F238E27FC236}">
                  <a16:creationId xmlns:a16="http://schemas.microsoft.com/office/drawing/2014/main" id="{9086EDE6-F9A5-487C-4F9A-B259161CF182}"/>
                </a:ext>
              </a:extLst>
            </p:cNvPr>
            <p:cNvSpPr/>
            <p:nvPr/>
          </p:nvSpPr>
          <p:spPr>
            <a:xfrm>
              <a:off x="2419346" y="342899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4" name="Sechseck 323">
              <a:extLst>
                <a:ext uri="{FF2B5EF4-FFF2-40B4-BE49-F238E27FC236}">
                  <a16:creationId xmlns:a16="http://schemas.microsoft.com/office/drawing/2014/main" id="{7860CD27-69D5-44BA-0D72-D323A7056649}"/>
                </a:ext>
              </a:extLst>
            </p:cNvPr>
            <p:cNvSpPr/>
            <p:nvPr/>
          </p:nvSpPr>
          <p:spPr>
            <a:xfrm>
              <a:off x="2419346" y="77914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5" name="Sechseck 324">
              <a:extLst>
                <a:ext uri="{FF2B5EF4-FFF2-40B4-BE49-F238E27FC236}">
                  <a16:creationId xmlns:a16="http://schemas.microsoft.com/office/drawing/2014/main" id="{05A406D2-B512-3BFD-0C4C-465543EC1EF6}"/>
                </a:ext>
              </a:extLst>
            </p:cNvPr>
            <p:cNvSpPr/>
            <p:nvPr/>
          </p:nvSpPr>
          <p:spPr>
            <a:xfrm>
              <a:off x="2419345" y="-1041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6" name="Sechseck 325">
              <a:extLst>
                <a:ext uri="{FF2B5EF4-FFF2-40B4-BE49-F238E27FC236}">
                  <a16:creationId xmlns:a16="http://schemas.microsoft.com/office/drawing/2014/main" id="{5C9DF081-0253-305F-D921-F28BB91AC568}"/>
                </a:ext>
              </a:extLst>
            </p:cNvPr>
            <p:cNvSpPr/>
            <p:nvPr/>
          </p:nvSpPr>
          <p:spPr>
            <a:xfrm>
              <a:off x="2419346" y="519556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7" name="Sechseck 326">
              <a:extLst>
                <a:ext uri="{FF2B5EF4-FFF2-40B4-BE49-F238E27FC236}">
                  <a16:creationId xmlns:a16="http://schemas.microsoft.com/office/drawing/2014/main" id="{CC232982-BFAB-CB03-EBA1-232845BA0934}"/>
                </a:ext>
              </a:extLst>
            </p:cNvPr>
            <p:cNvSpPr/>
            <p:nvPr/>
          </p:nvSpPr>
          <p:spPr>
            <a:xfrm>
              <a:off x="2419346" y="607884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8" name="Sechseck 327">
              <a:extLst>
                <a:ext uri="{FF2B5EF4-FFF2-40B4-BE49-F238E27FC236}">
                  <a16:creationId xmlns:a16="http://schemas.microsoft.com/office/drawing/2014/main" id="{16EBC514-0816-3F94-882B-6B7F253C91A9}"/>
                </a:ext>
              </a:extLst>
            </p:cNvPr>
            <p:cNvSpPr/>
            <p:nvPr/>
          </p:nvSpPr>
          <p:spPr>
            <a:xfrm>
              <a:off x="2419346" y="431227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9" name="Sechseck 328">
              <a:extLst>
                <a:ext uri="{FF2B5EF4-FFF2-40B4-BE49-F238E27FC236}">
                  <a16:creationId xmlns:a16="http://schemas.microsoft.com/office/drawing/2014/main" id="{6FC3253E-2EB4-28D1-0912-E5EFA455C652}"/>
                </a:ext>
              </a:extLst>
            </p:cNvPr>
            <p:cNvSpPr/>
            <p:nvPr/>
          </p:nvSpPr>
          <p:spPr>
            <a:xfrm>
              <a:off x="-819156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0" name="Sechseck 329">
              <a:extLst>
                <a:ext uri="{FF2B5EF4-FFF2-40B4-BE49-F238E27FC236}">
                  <a16:creationId xmlns:a16="http://schemas.microsoft.com/office/drawing/2014/main" id="{96675A15-30AF-1AE8-9C0C-418B00D2717C}"/>
                </a:ext>
              </a:extLst>
            </p:cNvPr>
            <p:cNvSpPr/>
            <p:nvPr/>
          </p:nvSpPr>
          <p:spPr>
            <a:xfrm>
              <a:off x="-819156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1" name="Sechseck 330">
              <a:extLst>
                <a:ext uri="{FF2B5EF4-FFF2-40B4-BE49-F238E27FC236}">
                  <a16:creationId xmlns:a16="http://schemas.microsoft.com/office/drawing/2014/main" id="{CC31613B-7F54-4376-A198-690A3EA26128}"/>
                </a:ext>
              </a:extLst>
            </p:cNvPr>
            <p:cNvSpPr/>
            <p:nvPr/>
          </p:nvSpPr>
          <p:spPr>
            <a:xfrm>
              <a:off x="-819156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2" name="Sechseck 331">
              <a:extLst>
                <a:ext uri="{FF2B5EF4-FFF2-40B4-BE49-F238E27FC236}">
                  <a16:creationId xmlns:a16="http://schemas.microsoft.com/office/drawing/2014/main" id="{9821854C-F571-BE91-2D00-38C77865BA84}"/>
                </a:ext>
              </a:extLst>
            </p:cNvPr>
            <p:cNvSpPr/>
            <p:nvPr/>
          </p:nvSpPr>
          <p:spPr>
            <a:xfrm>
              <a:off x="-819156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3" name="Sechseck 332">
              <a:extLst>
                <a:ext uri="{FF2B5EF4-FFF2-40B4-BE49-F238E27FC236}">
                  <a16:creationId xmlns:a16="http://schemas.microsoft.com/office/drawing/2014/main" id="{BEC10101-7E26-8C0E-FCA2-63E78FA28C03}"/>
                </a:ext>
              </a:extLst>
            </p:cNvPr>
            <p:cNvSpPr/>
            <p:nvPr/>
          </p:nvSpPr>
          <p:spPr>
            <a:xfrm>
              <a:off x="-819157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4" name="Sechseck 333">
              <a:extLst>
                <a:ext uri="{FF2B5EF4-FFF2-40B4-BE49-F238E27FC236}">
                  <a16:creationId xmlns:a16="http://schemas.microsoft.com/office/drawing/2014/main" id="{3AA61514-55BF-A0F6-124A-86BFEA514EB3}"/>
                </a:ext>
              </a:extLst>
            </p:cNvPr>
            <p:cNvSpPr/>
            <p:nvPr/>
          </p:nvSpPr>
          <p:spPr>
            <a:xfrm>
              <a:off x="-819158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5" name="Sechseck 334">
              <a:extLst>
                <a:ext uri="{FF2B5EF4-FFF2-40B4-BE49-F238E27FC236}">
                  <a16:creationId xmlns:a16="http://schemas.microsoft.com/office/drawing/2014/main" id="{ED8A13A0-1978-0A59-D3BA-78C9D8247B32}"/>
                </a:ext>
              </a:extLst>
            </p:cNvPr>
            <p:cNvSpPr/>
            <p:nvPr/>
          </p:nvSpPr>
          <p:spPr>
            <a:xfrm>
              <a:off x="-819156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6" name="Sechseck 335">
              <a:extLst>
                <a:ext uri="{FF2B5EF4-FFF2-40B4-BE49-F238E27FC236}">
                  <a16:creationId xmlns:a16="http://schemas.microsoft.com/office/drawing/2014/main" id="{E7D79426-FD30-C9F0-1430-E5FA5506AA22}"/>
                </a:ext>
              </a:extLst>
            </p:cNvPr>
            <p:cNvSpPr/>
            <p:nvPr/>
          </p:nvSpPr>
          <p:spPr>
            <a:xfrm>
              <a:off x="-819156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7" name="Sechseck 336">
              <a:extLst>
                <a:ext uri="{FF2B5EF4-FFF2-40B4-BE49-F238E27FC236}">
                  <a16:creationId xmlns:a16="http://schemas.microsoft.com/office/drawing/2014/main" id="{67F05F66-E984-C58B-D8BB-35D77145DFE7}"/>
                </a:ext>
              </a:extLst>
            </p:cNvPr>
            <p:cNvSpPr/>
            <p:nvPr/>
          </p:nvSpPr>
          <p:spPr>
            <a:xfrm>
              <a:off x="-819156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8" name="Sechseck 337">
              <a:extLst>
                <a:ext uri="{FF2B5EF4-FFF2-40B4-BE49-F238E27FC236}">
                  <a16:creationId xmlns:a16="http://schemas.microsoft.com/office/drawing/2014/main" id="{D9D69FBA-6BD1-4514-E73D-FC559319B098}"/>
                </a:ext>
              </a:extLst>
            </p:cNvPr>
            <p:cNvSpPr/>
            <p:nvPr/>
          </p:nvSpPr>
          <p:spPr>
            <a:xfrm>
              <a:off x="-171456" y="254571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9" name="Sechseck 338">
              <a:extLst>
                <a:ext uri="{FF2B5EF4-FFF2-40B4-BE49-F238E27FC236}">
                  <a16:creationId xmlns:a16="http://schemas.microsoft.com/office/drawing/2014/main" id="{34862DFD-523A-F04B-D589-F0487F1A198B}"/>
                </a:ext>
              </a:extLst>
            </p:cNvPr>
            <p:cNvSpPr/>
            <p:nvPr/>
          </p:nvSpPr>
          <p:spPr>
            <a:xfrm>
              <a:off x="-171456" y="342899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0" name="Sechseck 339">
              <a:extLst>
                <a:ext uri="{FF2B5EF4-FFF2-40B4-BE49-F238E27FC236}">
                  <a16:creationId xmlns:a16="http://schemas.microsoft.com/office/drawing/2014/main" id="{B70B7652-B489-A89B-0FD6-11EDE3A0BB1F}"/>
                </a:ext>
              </a:extLst>
            </p:cNvPr>
            <p:cNvSpPr/>
            <p:nvPr/>
          </p:nvSpPr>
          <p:spPr>
            <a:xfrm>
              <a:off x="-171456" y="166242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1" name="Sechseck 340">
              <a:extLst>
                <a:ext uri="{FF2B5EF4-FFF2-40B4-BE49-F238E27FC236}">
                  <a16:creationId xmlns:a16="http://schemas.microsoft.com/office/drawing/2014/main" id="{3E8186F7-6256-09F3-9486-9D1B54F0B699}"/>
                </a:ext>
              </a:extLst>
            </p:cNvPr>
            <p:cNvSpPr/>
            <p:nvPr/>
          </p:nvSpPr>
          <p:spPr>
            <a:xfrm>
              <a:off x="-171456" y="77914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2" name="Sechseck 341">
              <a:extLst>
                <a:ext uri="{FF2B5EF4-FFF2-40B4-BE49-F238E27FC236}">
                  <a16:creationId xmlns:a16="http://schemas.microsoft.com/office/drawing/2014/main" id="{246CB080-AA72-9EA9-2567-CB74BC629FDA}"/>
                </a:ext>
              </a:extLst>
            </p:cNvPr>
            <p:cNvSpPr/>
            <p:nvPr/>
          </p:nvSpPr>
          <p:spPr>
            <a:xfrm>
              <a:off x="-171457" y="-1041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3" name="Sechseck 342">
              <a:extLst>
                <a:ext uri="{FF2B5EF4-FFF2-40B4-BE49-F238E27FC236}">
                  <a16:creationId xmlns:a16="http://schemas.microsoft.com/office/drawing/2014/main" id="{B3FE2931-2BE0-77C4-2E3A-474EA1E7641D}"/>
                </a:ext>
              </a:extLst>
            </p:cNvPr>
            <p:cNvSpPr/>
            <p:nvPr/>
          </p:nvSpPr>
          <p:spPr>
            <a:xfrm>
              <a:off x="-171456" y="519556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4" name="Sechseck 343">
              <a:extLst>
                <a:ext uri="{FF2B5EF4-FFF2-40B4-BE49-F238E27FC236}">
                  <a16:creationId xmlns:a16="http://schemas.microsoft.com/office/drawing/2014/main" id="{6D6B4D13-CC4B-ED22-70ED-45BD035C03DF}"/>
                </a:ext>
              </a:extLst>
            </p:cNvPr>
            <p:cNvSpPr/>
            <p:nvPr/>
          </p:nvSpPr>
          <p:spPr>
            <a:xfrm>
              <a:off x="-171456" y="607884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5" name="Sechseck 344">
              <a:extLst>
                <a:ext uri="{FF2B5EF4-FFF2-40B4-BE49-F238E27FC236}">
                  <a16:creationId xmlns:a16="http://schemas.microsoft.com/office/drawing/2014/main" id="{830B55D3-38FF-2481-A0D4-E0546974A853}"/>
                </a:ext>
              </a:extLst>
            </p:cNvPr>
            <p:cNvSpPr/>
            <p:nvPr/>
          </p:nvSpPr>
          <p:spPr>
            <a:xfrm>
              <a:off x="-171456" y="431227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7360137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Person, Kleidung, Flasche, Menschen enthält.&#10;&#10;Automatisch generierte Beschreibung">
            <a:extLst>
              <a:ext uri="{FF2B5EF4-FFF2-40B4-BE49-F238E27FC236}">
                <a16:creationId xmlns:a16="http://schemas.microsoft.com/office/drawing/2014/main" id="{3015F109-93FD-F82F-384E-F09ECD0DF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0990" y="-745064"/>
            <a:ext cx="12947647" cy="8631764"/>
          </a:xfrm>
          <a:prstGeom prst="rect">
            <a:avLst/>
          </a:prstGeo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100F80D1-A2AF-FCF5-CA13-915D6D326B63}"/>
              </a:ext>
            </a:extLst>
          </p:cNvPr>
          <p:cNvGrpSpPr/>
          <p:nvPr/>
        </p:nvGrpSpPr>
        <p:grpSpPr>
          <a:xfrm>
            <a:off x="-5943600" y="-3295650"/>
            <a:ext cx="24136350" cy="14763750"/>
            <a:chOff x="-819158" y="-545779"/>
            <a:chExt cx="13830305" cy="7949552"/>
          </a:xfrm>
        </p:grpSpPr>
        <p:sp>
          <p:nvSpPr>
            <p:cNvPr id="143" name="Sechseck 142"/>
            <p:cNvSpPr/>
            <p:nvPr/>
          </p:nvSpPr>
          <p:spPr>
            <a:xfrm>
              <a:off x="5656262" y="298735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7" name="Sechseck 166">
              <a:extLst>
                <a:ext uri="{FF2B5EF4-FFF2-40B4-BE49-F238E27FC236}">
                  <a16:creationId xmlns:a16="http://schemas.microsoft.com/office/drawing/2014/main" id="{F2FEB57B-A6E4-C47A-3B26-466896638541}"/>
                </a:ext>
              </a:extLst>
            </p:cNvPr>
            <p:cNvSpPr/>
            <p:nvPr/>
          </p:nvSpPr>
          <p:spPr>
            <a:xfrm>
              <a:off x="5656262" y="387064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8" name="Sechseck 167">
              <a:extLst>
                <a:ext uri="{FF2B5EF4-FFF2-40B4-BE49-F238E27FC236}">
                  <a16:creationId xmlns:a16="http://schemas.microsoft.com/office/drawing/2014/main" id="{783E3018-946D-7F34-A702-AB2D1E7EB1B0}"/>
                </a:ext>
              </a:extLst>
            </p:cNvPr>
            <p:cNvSpPr/>
            <p:nvPr/>
          </p:nvSpPr>
          <p:spPr>
            <a:xfrm>
              <a:off x="5656262" y="210407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9" name="Sechseck 168">
              <a:extLst>
                <a:ext uri="{FF2B5EF4-FFF2-40B4-BE49-F238E27FC236}">
                  <a16:creationId xmlns:a16="http://schemas.microsoft.com/office/drawing/2014/main" id="{5B6BE1F9-5265-F7AB-8CD5-F55FA6BC973B}"/>
                </a:ext>
              </a:extLst>
            </p:cNvPr>
            <p:cNvSpPr/>
            <p:nvPr/>
          </p:nvSpPr>
          <p:spPr>
            <a:xfrm>
              <a:off x="5656262" y="122079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0" name="Sechseck 169">
              <a:extLst>
                <a:ext uri="{FF2B5EF4-FFF2-40B4-BE49-F238E27FC236}">
                  <a16:creationId xmlns:a16="http://schemas.microsoft.com/office/drawing/2014/main" id="{A3931273-D7D1-37B3-A3B5-61D7F7107C5E}"/>
                </a:ext>
              </a:extLst>
            </p:cNvPr>
            <p:cNvSpPr/>
            <p:nvPr/>
          </p:nvSpPr>
          <p:spPr>
            <a:xfrm>
              <a:off x="5656261" y="33750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1" name="Sechseck 170">
              <a:extLst>
                <a:ext uri="{FF2B5EF4-FFF2-40B4-BE49-F238E27FC236}">
                  <a16:creationId xmlns:a16="http://schemas.microsoft.com/office/drawing/2014/main" id="{4B15D718-FECD-5F68-F55B-389010F9891B}"/>
                </a:ext>
              </a:extLst>
            </p:cNvPr>
            <p:cNvSpPr/>
            <p:nvPr/>
          </p:nvSpPr>
          <p:spPr>
            <a:xfrm>
              <a:off x="5656260" y="-54577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2" name="Sechseck 171">
              <a:extLst>
                <a:ext uri="{FF2B5EF4-FFF2-40B4-BE49-F238E27FC236}">
                  <a16:creationId xmlns:a16="http://schemas.microsoft.com/office/drawing/2014/main" id="{BEA319E4-C5DF-5A2F-B12D-3BDBC574C460}"/>
                </a:ext>
              </a:extLst>
            </p:cNvPr>
            <p:cNvSpPr/>
            <p:nvPr/>
          </p:nvSpPr>
          <p:spPr>
            <a:xfrm>
              <a:off x="5656262" y="56372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3" name="Sechseck 172">
              <a:extLst>
                <a:ext uri="{FF2B5EF4-FFF2-40B4-BE49-F238E27FC236}">
                  <a16:creationId xmlns:a16="http://schemas.microsoft.com/office/drawing/2014/main" id="{F0C51DBA-BB24-65D3-A4D2-30D02A3AF241}"/>
                </a:ext>
              </a:extLst>
            </p:cNvPr>
            <p:cNvSpPr/>
            <p:nvPr/>
          </p:nvSpPr>
          <p:spPr>
            <a:xfrm>
              <a:off x="5656262" y="652049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4" name="Sechseck 173">
              <a:extLst>
                <a:ext uri="{FF2B5EF4-FFF2-40B4-BE49-F238E27FC236}">
                  <a16:creationId xmlns:a16="http://schemas.microsoft.com/office/drawing/2014/main" id="{E9DB00F8-9902-CDCC-C926-75751DC9F131}"/>
                </a:ext>
              </a:extLst>
            </p:cNvPr>
            <p:cNvSpPr/>
            <p:nvPr/>
          </p:nvSpPr>
          <p:spPr>
            <a:xfrm>
              <a:off x="5656262" y="475392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5" name="Sechseck 174">
              <a:extLst>
                <a:ext uri="{FF2B5EF4-FFF2-40B4-BE49-F238E27FC236}">
                  <a16:creationId xmlns:a16="http://schemas.microsoft.com/office/drawing/2014/main" id="{BFA7E69C-9A22-5A00-2E16-5285B60F5956}"/>
                </a:ext>
              </a:extLst>
            </p:cNvPr>
            <p:cNvSpPr/>
            <p:nvPr/>
          </p:nvSpPr>
          <p:spPr>
            <a:xfrm>
              <a:off x="6303962" y="254571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6" name="Sechseck 175">
              <a:extLst>
                <a:ext uri="{FF2B5EF4-FFF2-40B4-BE49-F238E27FC236}">
                  <a16:creationId xmlns:a16="http://schemas.microsoft.com/office/drawing/2014/main" id="{3C4316F7-4EDA-8EE1-4B83-152519F3E1AC}"/>
                </a:ext>
              </a:extLst>
            </p:cNvPr>
            <p:cNvSpPr/>
            <p:nvPr/>
          </p:nvSpPr>
          <p:spPr>
            <a:xfrm>
              <a:off x="6303962" y="342899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7" name="Sechseck 176">
              <a:extLst>
                <a:ext uri="{FF2B5EF4-FFF2-40B4-BE49-F238E27FC236}">
                  <a16:creationId xmlns:a16="http://schemas.microsoft.com/office/drawing/2014/main" id="{20A4FF1F-A128-35F9-C9C6-EF5D24DA23D3}"/>
                </a:ext>
              </a:extLst>
            </p:cNvPr>
            <p:cNvSpPr/>
            <p:nvPr/>
          </p:nvSpPr>
          <p:spPr>
            <a:xfrm>
              <a:off x="6303962" y="166243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8" name="Sechseck 177">
              <a:extLst>
                <a:ext uri="{FF2B5EF4-FFF2-40B4-BE49-F238E27FC236}">
                  <a16:creationId xmlns:a16="http://schemas.microsoft.com/office/drawing/2014/main" id="{6BC727D5-F4AA-E41C-901E-89AF7BFDA7EF}"/>
                </a:ext>
              </a:extLst>
            </p:cNvPr>
            <p:cNvSpPr/>
            <p:nvPr/>
          </p:nvSpPr>
          <p:spPr>
            <a:xfrm>
              <a:off x="6303962" y="77915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9" name="Sechseck 178">
              <a:extLst>
                <a:ext uri="{FF2B5EF4-FFF2-40B4-BE49-F238E27FC236}">
                  <a16:creationId xmlns:a16="http://schemas.microsoft.com/office/drawing/2014/main" id="{B0DF63BB-133C-A964-339B-84FA6320A9F0}"/>
                </a:ext>
              </a:extLst>
            </p:cNvPr>
            <p:cNvSpPr/>
            <p:nvPr/>
          </p:nvSpPr>
          <p:spPr>
            <a:xfrm>
              <a:off x="6303961" y="-10413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1" name="Sechseck 180">
              <a:extLst>
                <a:ext uri="{FF2B5EF4-FFF2-40B4-BE49-F238E27FC236}">
                  <a16:creationId xmlns:a16="http://schemas.microsoft.com/office/drawing/2014/main" id="{0401A66E-0C08-2055-30E6-49DB28171AFE}"/>
                </a:ext>
              </a:extLst>
            </p:cNvPr>
            <p:cNvSpPr/>
            <p:nvPr/>
          </p:nvSpPr>
          <p:spPr>
            <a:xfrm>
              <a:off x="6303962" y="519556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2" name="Sechseck 181">
              <a:extLst>
                <a:ext uri="{FF2B5EF4-FFF2-40B4-BE49-F238E27FC236}">
                  <a16:creationId xmlns:a16="http://schemas.microsoft.com/office/drawing/2014/main" id="{C8DB283B-C6FA-9260-3874-699547BD81D2}"/>
                </a:ext>
              </a:extLst>
            </p:cNvPr>
            <p:cNvSpPr/>
            <p:nvPr/>
          </p:nvSpPr>
          <p:spPr>
            <a:xfrm>
              <a:off x="6303962" y="607884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3" name="Sechseck 182">
              <a:extLst>
                <a:ext uri="{FF2B5EF4-FFF2-40B4-BE49-F238E27FC236}">
                  <a16:creationId xmlns:a16="http://schemas.microsoft.com/office/drawing/2014/main" id="{94F37198-1D8B-85C3-C955-1CAE036450E7}"/>
                </a:ext>
              </a:extLst>
            </p:cNvPr>
            <p:cNvSpPr/>
            <p:nvPr/>
          </p:nvSpPr>
          <p:spPr>
            <a:xfrm>
              <a:off x="6303962" y="431228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4" name="Sechseck 183">
              <a:extLst>
                <a:ext uri="{FF2B5EF4-FFF2-40B4-BE49-F238E27FC236}">
                  <a16:creationId xmlns:a16="http://schemas.microsoft.com/office/drawing/2014/main" id="{B09A9AEF-D400-A459-4D0F-448A1D390544}"/>
                </a:ext>
              </a:extLst>
            </p:cNvPr>
            <p:cNvSpPr/>
            <p:nvPr/>
          </p:nvSpPr>
          <p:spPr>
            <a:xfrm>
              <a:off x="6951661" y="298735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5" name="Sechseck 184">
              <a:extLst>
                <a:ext uri="{FF2B5EF4-FFF2-40B4-BE49-F238E27FC236}">
                  <a16:creationId xmlns:a16="http://schemas.microsoft.com/office/drawing/2014/main" id="{31A9B124-1314-D652-B93C-278C2760C240}"/>
                </a:ext>
              </a:extLst>
            </p:cNvPr>
            <p:cNvSpPr/>
            <p:nvPr/>
          </p:nvSpPr>
          <p:spPr>
            <a:xfrm>
              <a:off x="6951661" y="387064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6" name="Sechseck 185">
              <a:extLst>
                <a:ext uri="{FF2B5EF4-FFF2-40B4-BE49-F238E27FC236}">
                  <a16:creationId xmlns:a16="http://schemas.microsoft.com/office/drawing/2014/main" id="{21A6A763-4D2A-39A5-CEC1-307572D8E2A6}"/>
                </a:ext>
              </a:extLst>
            </p:cNvPr>
            <p:cNvSpPr/>
            <p:nvPr/>
          </p:nvSpPr>
          <p:spPr>
            <a:xfrm>
              <a:off x="6951661" y="210407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7" name="Sechseck 186">
              <a:extLst>
                <a:ext uri="{FF2B5EF4-FFF2-40B4-BE49-F238E27FC236}">
                  <a16:creationId xmlns:a16="http://schemas.microsoft.com/office/drawing/2014/main" id="{51BFD9ED-B262-B27A-D816-182C31B26CD4}"/>
                </a:ext>
              </a:extLst>
            </p:cNvPr>
            <p:cNvSpPr/>
            <p:nvPr/>
          </p:nvSpPr>
          <p:spPr>
            <a:xfrm>
              <a:off x="6951661" y="122079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8" name="Sechseck 187">
              <a:extLst>
                <a:ext uri="{FF2B5EF4-FFF2-40B4-BE49-F238E27FC236}">
                  <a16:creationId xmlns:a16="http://schemas.microsoft.com/office/drawing/2014/main" id="{57613BE4-F9D5-7D29-52DF-D16DEEA22792}"/>
                </a:ext>
              </a:extLst>
            </p:cNvPr>
            <p:cNvSpPr/>
            <p:nvPr/>
          </p:nvSpPr>
          <p:spPr>
            <a:xfrm>
              <a:off x="6951660" y="33750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9" name="Sechseck 188">
              <a:extLst>
                <a:ext uri="{FF2B5EF4-FFF2-40B4-BE49-F238E27FC236}">
                  <a16:creationId xmlns:a16="http://schemas.microsoft.com/office/drawing/2014/main" id="{6880AAE1-41CA-76B5-6703-0311DE81577A}"/>
                </a:ext>
              </a:extLst>
            </p:cNvPr>
            <p:cNvSpPr/>
            <p:nvPr/>
          </p:nvSpPr>
          <p:spPr>
            <a:xfrm>
              <a:off x="6951659" y="-54577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0" name="Sechseck 189">
              <a:extLst>
                <a:ext uri="{FF2B5EF4-FFF2-40B4-BE49-F238E27FC236}">
                  <a16:creationId xmlns:a16="http://schemas.microsoft.com/office/drawing/2014/main" id="{0A403097-F6BC-450F-6EBE-37EFA3F92282}"/>
                </a:ext>
              </a:extLst>
            </p:cNvPr>
            <p:cNvSpPr/>
            <p:nvPr/>
          </p:nvSpPr>
          <p:spPr>
            <a:xfrm>
              <a:off x="6951661" y="56372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1" name="Sechseck 190">
              <a:extLst>
                <a:ext uri="{FF2B5EF4-FFF2-40B4-BE49-F238E27FC236}">
                  <a16:creationId xmlns:a16="http://schemas.microsoft.com/office/drawing/2014/main" id="{906BC755-0C47-23D2-4A31-789F8018FA2F}"/>
                </a:ext>
              </a:extLst>
            </p:cNvPr>
            <p:cNvSpPr/>
            <p:nvPr/>
          </p:nvSpPr>
          <p:spPr>
            <a:xfrm>
              <a:off x="6951661" y="65204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3" name="Sechseck 192">
              <a:extLst>
                <a:ext uri="{FF2B5EF4-FFF2-40B4-BE49-F238E27FC236}">
                  <a16:creationId xmlns:a16="http://schemas.microsoft.com/office/drawing/2014/main" id="{1DD7D9B9-0EB8-A1A8-1A4F-A5373091747C}"/>
                </a:ext>
              </a:extLst>
            </p:cNvPr>
            <p:cNvSpPr/>
            <p:nvPr/>
          </p:nvSpPr>
          <p:spPr>
            <a:xfrm>
              <a:off x="7599361" y="254571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4" name="Sechseck 193">
              <a:extLst>
                <a:ext uri="{FF2B5EF4-FFF2-40B4-BE49-F238E27FC236}">
                  <a16:creationId xmlns:a16="http://schemas.microsoft.com/office/drawing/2014/main" id="{15879E7B-8D9A-F75F-ECB4-F33D2AC47C60}"/>
                </a:ext>
              </a:extLst>
            </p:cNvPr>
            <p:cNvSpPr/>
            <p:nvPr/>
          </p:nvSpPr>
          <p:spPr>
            <a:xfrm>
              <a:off x="7599361" y="342899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5" name="Sechseck 194">
              <a:extLst>
                <a:ext uri="{FF2B5EF4-FFF2-40B4-BE49-F238E27FC236}">
                  <a16:creationId xmlns:a16="http://schemas.microsoft.com/office/drawing/2014/main" id="{B15CE855-EEDC-90A5-1F03-77667CCF627A}"/>
                </a:ext>
              </a:extLst>
            </p:cNvPr>
            <p:cNvSpPr/>
            <p:nvPr/>
          </p:nvSpPr>
          <p:spPr>
            <a:xfrm>
              <a:off x="7599361" y="166243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6" name="Sechseck 195">
              <a:extLst>
                <a:ext uri="{FF2B5EF4-FFF2-40B4-BE49-F238E27FC236}">
                  <a16:creationId xmlns:a16="http://schemas.microsoft.com/office/drawing/2014/main" id="{AA4307A7-5D01-49BA-D319-56D66D306F7A}"/>
                </a:ext>
              </a:extLst>
            </p:cNvPr>
            <p:cNvSpPr/>
            <p:nvPr/>
          </p:nvSpPr>
          <p:spPr>
            <a:xfrm>
              <a:off x="7599361" y="77914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7" name="Sechseck 196">
              <a:extLst>
                <a:ext uri="{FF2B5EF4-FFF2-40B4-BE49-F238E27FC236}">
                  <a16:creationId xmlns:a16="http://schemas.microsoft.com/office/drawing/2014/main" id="{C0EC518D-8AE7-71A5-B2AF-5C02D03A30FB}"/>
                </a:ext>
              </a:extLst>
            </p:cNvPr>
            <p:cNvSpPr/>
            <p:nvPr/>
          </p:nvSpPr>
          <p:spPr>
            <a:xfrm>
              <a:off x="7599360" y="-10413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8" name="Sechseck 197">
              <a:extLst>
                <a:ext uri="{FF2B5EF4-FFF2-40B4-BE49-F238E27FC236}">
                  <a16:creationId xmlns:a16="http://schemas.microsoft.com/office/drawing/2014/main" id="{33146D5D-78B4-E94A-D60A-8F0C5CDD88DA}"/>
                </a:ext>
              </a:extLst>
            </p:cNvPr>
            <p:cNvSpPr/>
            <p:nvPr/>
          </p:nvSpPr>
          <p:spPr>
            <a:xfrm>
              <a:off x="7599361" y="519556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9" name="Sechseck 198">
              <a:extLst>
                <a:ext uri="{FF2B5EF4-FFF2-40B4-BE49-F238E27FC236}">
                  <a16:creationId xmlns:a16="http://schemas.microsoft.com/office/drawing/2014/main" id="{9ED1BD72-713F-5DF9-AA16-58795DE1C0BC}"/>
                </a:ext>
              </a:extLst>
            </p:cNvPr>
            <p:cNvSpPr/>
            <p:nvPr/>
          </p:nvSpPr>
          <p:spPr>
            <a:xfrm>
              <a:off x="7599361" y="60788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0" name="Sechseck 199">
              <a:extLst>
                <a:ext uri="{FF2B5EF4-FFF2-40B4-BE49-F238E27FC236}">
                  <a16:creationId xmlns:a16="http://schemas.microsoft.com/office/drawing/2014/main" id="{A90D6082-564C-256E-66A1-F75E998BCF04}"/>
                </a:ext>
              </a:extLst>
            </p:cNvPr>
            <p:cNvSpPr/>
            <p:nvPr/>
          </p:nvSpPr>
          <p:spPr>
            <a:xfrm>
              <a:off x="7599361" y="431228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1" name="Sechseck 200">
              <a:extLst>
                <a:ext uri="{FF2B5EF4-FFF2-40B4-BE49-F238E27FC236}">
                  <a16:creationId xmlns:a16="http://schemas.microsoft.com/office/drawing/2014/main" id="{6E19AD43-EECB-E1CB-7E36-1296BADE3A09}"/>
                </a:ext>
              </a:extLst>
            </p:cNvPr>
            <p:cNvSpPr/>
            <p:nvPr/>
          </p:nvSpPr>
          <p:spPr>
            <a:xfrm>
              <a:off x="3067048" y="298735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2" name="Sechseck 201">
              <a:extLst>
                <a:ext uri="{FF2B5EF4-FFF2-40B4-BE49-F238E27FC236}">
                  <a16:creationId xmlns:a16="http://schemas.microsoft.com/office/drawing/2014/main" id="{009B9521-880A-FB6F-3F49-6B27F734AF0B}"/>
                </a:ext>
              </a:extLst>
            </p:cNvPr>
            <p:cNvSpPr/>
            <p:nvPr/>
          </p:nvSpPr>
          <p:spPr>
            <a:xfrm>
              <a:off x="3067048" y="387064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3" name="Sechseck 202">
              <a:extLst>
                <a:ext uri="{FF2B5EF4-FFF2-40B4-BE49-F238E27FC236}">
                  <a16:creationId xmlns:a16="http://schemas.microsoft.com/office/drawing/2014/main" id="{21B4547D-44DE-1568-8F4F-A76E860E1127}"/>
                </a:ext>
              </a:extLst>
            </p:cNvPr>
            <p:cNvSpPr/>
            <p:nvPr/>
          </p:nvSpPr>
          <p:spPr>
            <a:xfrm>
              <a:off x="3067048" y="210407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4" name="Sechseck 203">
              <a:extLst>
                <a:ext uri="{FF2B5EF4-FFF2-40B4-BE49-F238E27FC236}">
                  <a16:creationId xmlns:a16="http://schemas.microsoft.com/office/drawing/2014/main" id="{70F02ABB-FF0E-E544-56B0-92DEC1D566BB}"/>
                </a:ext>
              </a:extLst>
            </p:cNvPr>
            <p:cNvSpPr/>
            <p:nvPr/>
          </p:nvSpPr>
          <p:spPr>
            <a:xfrm>
              <a:off x="3067048" y="122079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5" name="Sechseck 204">
              <a:extLst>
                <a:ext uri="{FF2B5EF4-FFF2-40B4-BE49-F238E27FC236}">
                  <a16:creationId xmlns:a16="http://schemas.microsoft.com/office/drawing/2014/main" id="{DEFDC681-35AD-9E90-5C07-1EC9FA3E0C98}"/>
                </a:ext>
              </a:extLst>
            </p:cNvPr>
            <p:cNvSpPr/>
            <p:nvPr/>
          </p:nvSpPr>
          <p:spPr>
            <a:xfrm>
              <a:off x="3067047" y="33750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6" name="Sechseck 205">
              <a:extLst>
                <a:ext uri="{FF2B5EF4-FFF2-40B4-BE49-F238E27FC236}">
                  <a16:creationId xmlns:a16="http://schemas.microsoft.com/office/drawing/2014/main" id="{640389F7-5F80-D07E-7967-8192BAB60644}"/>
                </a:ext>
              </a:extLst>
            </p:cNvPr>
            <p:cNvSpPr/>
            <p:nvPr/>
          </p:nvSpPr>
          <p:spPr>
            <a:xfrm>
              <a:off x="3067046" y="-54577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7" name="Sechseck 206">
              <a:extLst>
                <a:ext uri="{FF2B5EF4-FFF2-40B4-BE49-F238E27FC236}">
                  <a16:creationId xmlns:a16="http://schemas.microsoft.com/office/drawing/2014/main" id="{90B40A7C-09B5-6EBE-B27F-4631ECB30FEA}"/>
                </a:ext>
              </a:extLst>
            </p:cNvPr>
            <p:cNvSpPr/>
            <p:nvPr/>
          </p:nvSpPr>
          <p:spPr>
            <a:xfrm>
              <a:off x="3067048" y="56372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8" name="Sechseck 207">
              <a:extLst>
                <a:ext uri="{FF2B5EF4-FFF2-40B4-BE49-F238E27FC236}">
                  <a16:creationId xmlns:a16="http://schemas.microsoft.com/office/drawing/2014/main" id="{F3BD6B07-572E-BD70-09CE-9490264A3CA9}"/>
                </a:ext>
              </a:extLst>
            </p:cNvPr>
            <p:cNvSpPr/>
            <p:nvPr/>
          </p:nvSpPr>
          <p:spPr>
            <a:xfrm>
              <a:off x="3067048" y="65204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9" name="Sechseck 208">
              <a:extLst>
                <a:ext uri="{FF2B5EF4-FFF2-40B4-BE49-F238E27FC236}">
                  <a16:creationId xmlns:a16="http://schemas.microsoft.com/office/drawing/2014/main" id="{CF49DC27-948A-4C00-EBCC-7B6CFD659F2A}"/>
                </a:ext>
              </a:extLst>
            </p:cNvPr>
            <p:cNvSpPr/>
            <p:nvPr/>
          </p:nvSpPr>
          <p:spPr>
            <a:xfrm>
              <a:off x="3067048" y="475392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0" name="Sechseck 209">
              <a:extLst>
                <a:ext uri="{FF2B5EF4-FFF2-40B4-BE49-F238E27FC236}">
                  <a16:creationId xmlns:a16="http://schemas.microsoft.com/office/drawing/2014/main" id="{4BABE055-265A-2851-74E0-14ED7417D1E0}"/>
                </a:ext>
              </a:extLst>
            </p:cNvPr>
            <p:cNvSpPr/>
            <p:nvPr/>
          </p:nvSpPr>
          <p:spPr>
            <a:xfrm>
              <a:off x="3714748" y="254571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1" name="Sechseck 210">
              <a:extLst>
                <a:ext uri="{FF2B5EF4-FFF2-40B4-BE49-F238E27FC236}">
                  <a16:creationId xmlns:a16="http://schemas.microsoft.com/office/drawing/2014/main" id="{A1C0A5CD-FFB8-35A8-98A6-97E6D4D0C2BA}"/>
                </a:ext>
              </a:extLst>
            </p:cNvPr>
            <p:cNvSpPr/>
            <p:nvPr/>
          </p:nvSpPr>
          <p:spPr>
            <a:xfrm>
              <a:off x="3714748" y="342899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2" name="Sechseck 211">
              <a:extLst>
                <a:ext uri="{FF2B5EF4-FFF2-40B4-BE49-F238E27FC236}">
                  <a16:creationId xmlns:a16="http://schemas.microsoft.com/office/drawing/2014/main" id="{DEBC170A-41C7-43A0-346B-37292626AD1E}"/>
                </a:ext>
              </a:extLst>
            </p:cNvPr>
            <p:cNvSpPr/>
            <p:nvPr/>
          </p:nvSpPr>
          <p:spPr>
            <a:xfrm>
              <a:off x="3714748" y="166243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3" name="Sechseck 212">
              <a:extLst>
                <a:ext uri="{FF2B5EF4-FFF2-40B4-BE49-F238E27FC236}">
                  <a16:creationId xmlns:a16="http://schemas.microsoft.com/office/drawing/2014/main" id="{EDB1FD91-D544-CB30-6819-D2DADDB7C81B}"/>
                </a:ext>
              </a:extLst>
            </p:cNvPr>
            <p:cNvSpPr/>
            <p:nvPr/>
          </p:nvSpPr>
          <p:spPr>
            <a:xfrm>
              <a:off x="3714748" y="77914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4" name="Sechseck 213">
              <a:extLst>
                <a:ext uri="{FF2B5EF4-FFF2-40B4-BE49-F238E27FC236}">
                  <a16:creationId xmlns:a16="http://schemas.microsoft.com/office/drawing/2014/main" id="{A0130838-D499-47FF-C96E-D866E35786E5}"/>
                </a:ext>
              </a:extLst>
            </p:cNvPr>
            <p:cNvSpPr/>
            <p:nvPr/>
          </p:nvSpPr>
          <p:spPr>
            <a:xfrm>
              <a:off x="3714747" y="-10413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5" name="Sechseck 214">
              <a:extLst>
                <a:ext uri="{FF2B5EF4-FFF2-40B4-BE49-F238E27FC236}">
                  <a16:creationId xmlns:a16="http://schemas.microsoft.com/office/drawing/2014/main" id="{416F0816-3F39-FFAA-A4DD-33E17717484F}"/>
                </a:ext>
              </a:extLst>
            </p:cNvPr>
            <p:cNvSpPr/>
            <p:nvPr/>
          </p:nvSpPr>
          <p:spPr>
            <a:xfrm>
              <a:off x="3714748" y="519556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6" name="Sechseck 215">
              <a:extLst>
                <a:ext uri="{FF2B5EF4-FFF2-40B4-BE49-F238E27FC236}">
                  <a16:creationId xmlns:a16="http://schemas.microsoft.com/office/drawing/2014/main" id="{A039CF25-23B5-3307-AAE0-50D1213DAA8D}"/>
                </a:ext>
              </a:extLst>
            </p:cNvPr>
            <p:cNvSpPr/>
            <p:nvPr/>
          </p:nvSpPr>
          <p:spPr>
            <a:xfrm>
              <a:off x="3714748" y="60788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8" name="Sechseck 217">
              <a:extLst>
                <a:ext uri="{FF2B5EF4-FFF2-40B4-BE49-F238E27FC236}">
                  <a16:creationId xmlns:a16="http://schemas.microsoft.com/office/drawing/2014/main" id="{E930CB23-626E-33BA-870B-6101CC31A310}"/>
                </a:ext>
              </a:extLst>
            </p:cNvPr>
            <p:cNvSpPr/>
            <p:nvPr/>
          </p:nvSpPr>
          <p:spPr>
            <a:xfrm>
              <a:off x="4362447" y="298735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9" name="Sechseck 218">
              <a:extLst>
                <a:ext uri="{FF2B5EF4-FFF2-40B4-BE49-F238E27FC236}">
                  <a16:creationId xmlns:a16="http://schemas.microsoft.com/office/drawing/2014/main" id="{DFBB6412-1F4D-F576-45B8-D79D2EEB952B}"/>
                </a:ext>
              </a:extLst>
            </p:cNvPr>
            <p:cNvSpPr/>
            <p:nvPr/>
          </p:nvSpPr>
          <p:spPr>
            <a:xfrm>
              <a:off x="4362447" y="387063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0" name="Sechseck 219">
              <a:extLst>
                <a:ext uri="{FF2B5EF4-FFF2-40B4-BE49-F238E27FC236}">
                  <a16:creationId xmlns:a16="http://schemas.microsoft.com/office/drawing/2014/main" id="{3815D91C-A64F-263F-3975-582BE11BBEA8}"/>
                </a:ext>
              </a:extLst>
            </p:cNvPr>
            <p:cNvSpPr/>
            <p:nvPr/>
          </p:nvSpPr>
          <p:spPr>
            <a:xfrm>
              <a:off x="4362447" y="210407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2" name="Sechseck 221">
              <a:extLst>
                <a:ext uri="{FF2B5EF4-FFF2-40B4-BE49-F238E27FC236}">
                  <a16:creationId xmlns:a16="http://schemas.microsoft.com/office/drawing/2014/main" id="{0A2DFC93-3A9C-7379-776F-CD7F0EA5292C}"/>
                </a:ext>
              </a:extLst>
            </p:cNvPr>
            <p:cNvSpPr/>
            <p:nvPr/>
          </p:nvSpPr>
          <p:spPr>
            <a:xfrm>
              <a:off x="4362446" y="3375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3" name="Sechseck 222">
              <a:extLst>
                <a:ext uri="{FF2B5EF4-FFF2-40B4-BE49-F238E27FC236}">
                  <a16:creationId xmlns:a16="http://schemas.microsoft.com/office/drawing/2014/main" id="{4C9B2203-03D5-939F-7964-88E55C074480}"/>
                </a:ext>
              </a:extLst>
            </p:cNvPr>
            <p:cNvSpPr/>
            <p:nvPr/>
          </p:nvSpPr>
          <p:spPr>
            <a:xfrm>
              <a:off x="4362445" y="-54577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4" name="Sechseck 223">
              <a:extLst>
                <a:ext uri="{FF2B5EF4-FFF2-40B4-BE49-F238E27FC236}">
                  <a16:creationId xmlns:a16="http://schemas.microsoft.com/office/drawing/2014/main" id="{AA0BA42C-00D5-FF58-93C5-A82823C18BA2}"/>
                </a:ext>
              </a:extLst>
            </p:cNvPr>
            <p:cNvSpPr/>
            <p:nvPr/>
          </p:nvSpPr>
          <p:spPr>
            <a:xfrm>
              <a:off x="4362447" y="56372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5" name="Sechseck 224">
              <a:extLst>
                <a:ext uri="{FF2B5EF4-FFF2-40B4-BE49-F238E27FC236}">
                  <a16:creationId xmlns:a16="http://schemas.microsoft.com/office/drawing/2014/main" id="{AFE895DF-EF07-6120-9704-FE75C4B0D17B}"/>
                </a:ext>
              </a:extLst>
            </p:cNvPr>
            <p:cNvSpPr/>
            <p:nvPr/>
          </p:nvSpPr>
          <p:spPr>
            <a:xfrm>
              <a:off x="4362447" y="65204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6" name="Sechseck 225">
              <a:extLst>
                <a:ext uri="{FF2B5EF4-FFF2-40B4-BE49-F238E27FC236}">
                  <a16:creationId xmlns:a16="http://schemas.microsoft.com/office/drawing/2014/main" id="{92C783D9-A37A-C2D3-1ED7-03C2459567B9}"/>
                </a:ext>
              </a:extLst>
            </p:cNvPr>
            <p:cNvSpPr/>
            <p:nvPr/>
          </p:nvSpPr>
          <p:spPr>
            <a:xfrm>
              <a:off x="4362447" y="475392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7" name="Sechseck 226">
              <a:extLst>
                <a:ext uri="{FF2B5EF4-FFF2-40B4-BE49-F238E27FC236}">
                  <a16:creationId xmlns:a16="http://schemas.microsoft.com/office/drawing/2014/main" id="{37D1FCD6-FF8C-AF73-46C8-205330D19ED2}"/>
                </a:ext>
              </a:extLst>
            </p:cNvPr>
            <p:cNvSpPr/>
            <p:nvPr/>
          </p:nvSpPr>
          <p:spPr>
            <a:xfrm>
              <a:off x="5010147" y="254571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9" name="Sechseck 228">
              <a:extLst>
                <a:ext uri="{FF2B5EF4-FFF2-40B4-BE49-F238E27FC236}">
                  <a16:creationId xmlns:a16="http://schemas.microsoft.com/office/drawing/2014/main" id="{BA44CD67-2B32-FCB6-30C1-09776B1D4CD4}"/>
                </a:ext>
              </a:extLst>
            </p:cNvPr>
            <p:cNvSpPr/>
            <p:nvPr/>
          </p:nvSpPr>
          <p:spPr>
            <a:xfrm>
              <a:off x="5010147" y="166243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0" name="Sechseck 229">
              <a:extLst>
                <a:ext uri="{FF2B5EF4-FFF2-40B4-BE49-F238E27FC236}">
                  <a16:creationId xmlns:a16="http://schemas.microsoft.com/office/drawing/2014/main" id="{A8772D28-F9DE-C142-7BA2-A1D5AC0EB37A}"/>
                </a:ext>
              </a:extLst>
            </p:cNvPr>
            <p:cNvSpPr/>
            <p:nvPr/>
          </p:nvSpPr>
          <p:spPr>
            <a:xfrm>
              <a:off x="5010147" y="77914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1" name="Sechseck 230">
              <a:extLst>
                <a:ext uri="{FF2B5EF4-FFF2-40B4-BE49-F238E27FC236}">
                  <a16:creationId xmlns:a16="http://schemas.microsoft.com/office/drawing/2014/main" id="{53AC77E6-E59F-194A-3695-05BCA5317B7C}"/>
                </a:ext>
              </a:extLst>
            </p:cNvPr>
            <p:cNvSpPr/>
            <p:nvPr/>
          </p:nvSpPr>
          <p:spPr>
            <a:xfrm>
              <a:off x="5010146" y="-10413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2" name="Sechseck 231">
              <a:extLst>
                <a:ext uri="{FF2B5EF4-FFF2-40B4-BE49-F238E27FC236}">
                  <a16:creationId xmlns:a16="http://schemas.microsoft.com/office/drawing/2014/main" id="{F5E83919-F47B-F684-70E6-B38AC454DD2C}"/>
                </a:ext>
              </a:extLst>
            </p:cNvPr>
            <p:cNvSpPr/>
            <p:nvPr/>
          </p:nvSpPr>
          <p:spPr>
            <a:xfrm>
              <a:off x="5010147" y="519556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3" name="Sechseck 232">
              <a:extLst>
                <a:ext uri="{FF2B5EF4-FFF2-40B4-BE49-F238E27FC236}">
                  <a16:creationId xmlns:a16="http://schemas.microsoft.com/office/drawing/2014/main" id="{54366C7D-02C1-FCC1-B07A-35A769090ECE}"/>
                </a:ext>
              </a:extLst>
            </p:cNvPr>
            <p:cNvSpPr/>
            <p:nvPr/>
          </p:nvSpPr>
          <p:spPr>
            <a:xfrm>
              <a:off x="5010147" y="60788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4" name="Sechseck 233">
              <a:extLst>
                <a:ext uri="{FF2B5EF4-FFF2-40B4-BE49-F238E27FC236}">
                  <a16:creationId xmlns:a16="http://schemas.microsoft.com/office/drawing/2014/main" id="{6FDF7E8B-7232-420C-7CC1-2BF4A06720FF}"/>
                </a:ext>
              </a:extLst>
            </p:cNvPr>
            <p:cNvSpPr/>
            <p:nvPr/>
          </p:nvSpPr>
          <p:spPr>
            <a:xfrm>
              <a:off x="5010147" y="431228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5" name="Sechseck 234">
              <a:extLst>
                <a:ext uri="{FF2B5EF4-FFF2-40B4-BE49-F238E27FC236}">
                  <a16:creationId xmlns:a16="http://schemas.microsoft.com/office/drawing/2014/main" id="{97C61EDE-F82F-BC6B-F087-67AF7D557833}"/>
                </a:ext>
              </a:extLst>
            </p:cNvPr>
            <p:cNvSpPr/>
            <p:nvPr/>
          </p:nvSpPr>
          <p:spPr>
            <a:xfrm>
              <a:off x="8247061" y="298735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6" name="Sechseck 235">
              <a:extLst>
                <a:ext uri="{FF2B5EF4-FFF2-40B4-BE49-F238E27FC236}">
                  <a16:creationId xmlns:a16="http://schemas.microsoft.com/office/drawing/2014/main" id="{848FD815-8AD0-A51B-3FDC-C61699069AE5}"/>
                </a:ext>
              </a:extLst>
            </p:cNvPr>
            <p:cNvSpPr/>
            <p:nvPr/>
          </p:nvSpPr>
          <p:spPr>
            <a:xfrm>
              <a:off x="8247061" y="387063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8" name="Sechseck 237">
              <a:extLst>
                <a:ext uri="{FF2B5EF4-FFF2-40B4-BE49-F238E27FC236}">
                  <a16:creationId xmlns:a16="http://schemas.microsoft.com/office/drawing/2014/main" id="{8BAD81A0-2435-262B-9EFA-F4B39A06F77B}"/>
                </a:ext>
              </a:extLst>
            </p:cNvPr>
            <p:cNvSpPr/>
            <p:nvPr/>
          </p:nvSpPr>
          <p:spPr>
            <a:xfrm>
              <a:off x="8247061" y="122079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9" name="Sechseck 238">
              <a:extLst>
                <a:ext uri="{FF2B5EF4-FFF2-40B4-BE49-F238E27FC236}">
                  <a16:creationId xmlns:a16="http://schemas.microsoft.com/office/drawing/2014/main" id="{A285C087-C2F5-1523-C1FF-299DAE94C85A}"/>
                </a:ext>
              </a:extLst>
            </p:cNvPr>
            <p:cNvSpPr/>
            <p:nvPr/>
          </p:nvSpPr>
          <p:spPr>
            <a:xfrm>
              <a:off x="8247060" y="3375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0" name="Sechseck 239">
              <a:extLst>
                <a:ext uri="{FF2B5EF4-FFF2-40B4-BE49-F238E27FC236}">
                  <a16:creationId xmlns:a16="http://schemas.microsoft.com/office/drawing/2014/main" id="{2F231919-FDE4-D2C8-AAB6-245CC47C2A9D}"/>
                </a:ext>
              </a:extLst>
            </p:cNvPr>
            <p:cNvSpPr/>
            <p:nvPr/>
          </p:nvSpPr>
          <p:spPr>
            <a:xfrm>
              <a:off x="8247059" y="-54577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1" name="Sechseck 240">
              <a:extLst>
                <a:ext uri="{FF2B5EF4-FFF2-40B4-BE49-F238E27FC236}">
                  <a16:creationId xmlns:a16="http://schemas.microsoft.com/office/drawing/2014/main" id="{264FA14E-6D5F-2C0A-91DB-6C486D9D368B}"/>
                </a:ext>
              </a:extLst>
            </p:cNvPr>
            <p:cNvSpPr/>
            <p:nvPr/>
          </p:nvSpPr>
          <p:spPr>
            <a:xfrm>
              <a:off x="8247061" y="56372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2" name="Sechseck 241">
              <a:extLst>
                <a:ext uri="{FF2B5EF4-FFF2-40B4-BE49-F238E27FC236}">
                  <a16:creationId xmlns:a16="http://schemas.microsoft.com/office/drawing/2014/main" id="{8E5B9D4E-B46D-A0AF-2E82-FA3962EE9D12}"/>
                </a:ext>
              </a:extLst>
            </p:cNvPr>
            <p:cNvSpPr/>
            <p:nvPr/>
          </p:nvSpPr>
          <p:spPr>
            <a:xfrm>
              <a:off x="8247061" y="65204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3" name="Sechseck 242">
              <a:extLst>
                <a:ext uri="{FF2B5EF4-FFF2-40B4-BE49-F238E27FC236}">
                  <a16:creationId xmlns:a16="http://schemas.microsoft.com/office/drawing/2014/main" id="{B1A217CC-0BD0-C144-3D9A-BFB6156D628D}"/>
                </a:ext>
              </a:extLst>
            </p:cNvPr>
            <p:cNvSpPr/>
            <p:nvPr/>
          </p:nvSpPr>
          <p:spPr>
            <a:xfrm>
              <a:off x="8247061" y="475392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4" name="Sechseck 243">
              <a:extLst>
                <a:ext uri="{FF2B5EF4-FFF2-40B4-BE49-F238E27FC236}">
                  <a16:creationId xmlns:a16="http://schemas.microsoft.com/office/drawing/2014/main" id="{2A30A3A1-A4AF-E51E-C768-FE401335428F}"/>
                </a:ext>
              </a:extLst>
            </p:cNvPr>
            <p:cNvSpPr/>
            <p:nvPr/>
          </p:nvSpPr>
          <p:spPr>
            <a:xfrm>
              <a:off x="8894761" y="254571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6" name="Sechseck 245">
              <a:extLst>
                <a:ext uri="{FF2B5EF4-FFF2-40B4-BE49-F238E27FC236}">
                  <a16:creationId xmlns:a16="http://schemas.microsoft.com/office/drawing/2014/main" id="{BE6BB764-99C5-EA09-8C9B-0845D06FA5AF}"/>
                </a:ext>
              </a:extLst>
            </p:cNvPr>
            <p:cNvSpPr/>
            <p:nvPr/>
          </p:nvSpPr>
          <p:spPr>
            <a:xfrm>
              <a:off x="8894761" y="166243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7" name="Sechseck 246">
              <a:extLst>
                <a:ext uri="{FF2B5EF4-FFF2-40B4-BE49-F238E27FC236}">
                  <a16:creationId xmlns:a16="http://schemas.microsoft.com/office/drawing/2014/main" id="{F627E678-32DE-DD3F-E1AA-B078D971D35B}"/>
                </a:ext>
              </a:extLst>
            </p:cNvPr>
            <p:cNvSpPr/>
            <p:nvPr/>
          </p:nvSpPr>
          <p:spPr>
            <a:xfrm>
              <a:off x="8894761" y="77914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8" name="Sechseck 247">
              <a:extLst>
                <a:ext uri="{FF2B5EF4-FFF2-40B4-BE49-F238E27FC236}">
                  <a16:creationId xmlns:a16="http://schemas.microsoft.com/office/drawing/2014/main" id="{8EE2A589-3AD2-00AF-AAA8-BBEE1C67BB00}"/>
                </a:ext>
              </a:extLst>
            </p:cNvPr>
            <p:cNvSpPr/>
            <p:nvPr/>
          </p:nvSpPr>
          <p:spPr>
            <a:xfrm>
              <a:off x="8894760" y="-10413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9" name="Sechseck 248">
              <a:extLst>
                <a:ext uri="{FF2B5EF4-FFF2-40B4-BE49-F238E27FC236}">
                  <a16:creationId xmlns:a16="http://schemas.microsoft.com/office/drawing/2014/main" id="{F4A3C0C1-E9C8-4657-4EC3-FF51457699A4}"/>
                </a:ext>
              </a:extLst>
            </p:cNvPr>
            <p:cNvSpPr/>
            <p:nvPr/>
          </p:nvSpPr>
          <p:spPr>
            <a:xfrm>
              <a:off x="8894761" y="519556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0" name="Sechseck 249">
              <a:extLst>
                <a:ext uri="{FF2B5EF4-FFF2-40B4-BE49-F238E27FC236}">
                  <a16:creationId xmlns:a16="http://schemas.microsoft.com/office/drawing/2014/main" id="{ED8CFB1D-8BF1-089A-E048-B2E5A1FB73BD}"/>
                </a:ext>
              </a:extLst>
            </p:cNvPr>
            <p:cNvSpPr/>
            <p:nvPr/>
          </p:nvSpPr>
          <p:spPr>
            <a:xfrm>
              <a:off x="8894761" y="60788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1" name="Sechseck 250">
              <a:extLst>
                <a:ext uri="{FF2B5EF4-FFF2-40B4-BE49-F238E27FC236}">
                  <a16:creationId xmlns:a16="http://schemas.microsoft.com/office/drawing/2014/main" id="{D266CF40-57E1-34EB-D9EB-81A8B52725CA}"/>
                </a:ext>
              </a:extLst>
            </p:cNvPr>
            <p:cNvSpPr/>
            <p:nvPr/>
          </p:nvSpPr>
          <p:spPr>
            <a:xfrm>
              <a:off x="8894761" y="431228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2" name="Sechseck 251">
              <a:extLst>
                <a:ext uri="{FF2B5EF4-FFF2-40B4-BE49-F238E27FC236}">
                  <a16:creationId xmlns:a16="http://schemas.microsoft.com/office/drawing/2014/main" id="{5300F3BD-0368-0781-E0F5-B54631FE7ADE}"/>
                </a:ext>
              </a:extLst>
            </p:cNvPr>
            <p:cNvSpPr/>
            <p:nvPr/>
          </p:nvSpPr>
          <p:spPr>
            <a:xfrm>
              <a:off x="9542460" y="298735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3" name="Sechseck 252">
              <a:extLst>
                <a:ext uri="{FF2B5EF4-FFF2-40B4-BE49-F238E27FC236}">
                  <a16:creationId xmlns:a16="http://schemas.microsoft.com/office/drawing/2014/main" id="{3BBC05E2-1E9C-BE26-1229-6D16E7C7E29F}"/>
                </a:ext>
              </a:extLst>
            </p:cNvPr>
            <p:cNvSpPr/>
            <p:nvPr/>
          </p:nvSpPr>
          <p:spPr>
            <a:xfrm>
              <a:off x="9542460" y="38706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4" name="Sechseck 253">
              <a:extLst>
                <a:ext uri="{FF2B5EF4-FFF2-40B4-BE49-F238E27FC236}">
                  <a16:creationId xmlns:a16="http://schemas.microsoft.com/office/drawing/2014/main" id="{C67C0B69-9644-1020-1C30-B881FEB50DAD}"/>
                </a:ext>
              </a:extLst>
            </p:cNvPr>
            <p:cNvSpPr/>
            <p:nvPr/>
          </p:nvSpPr>
          <p:spPr>
            <a:xfrm>
              <a:off x="9542460" y="210407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5" name="Sechseck 254">
              <a:extLst>
                <a:ext uri="{FF2B5EF4-FFF2-40B4-BE49-F238E27FC236}">
                  <a16:creationId xmlns:a16="http://schemas.microsoft.com/office/drawing/2014/main" id="{6161029D-F451-94CE-4AAE-437E0F307D4D}"/>
                </a:ext>
              </a:extLst>
            </p:cNvPr>
            <p:cNvSpPr/>
            <p:nvPr/>
          </p:nvSpPr>
          <p:spPr>
            <a:xfrm>
              <a:off x="9542460" y="12207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6" name="Sechseck 255">
              <a:extLst>
                <a:ext uri="{FF2B5EF4-FFF2-40B4-BE49-F238E27FC236}">
                  <a16:creationId xmlns:a16="http://schemas.microsoft.com/office/drawing/2014/main" id="{D546FF50-29B8-096B-D182-DBF2C168DCF4}"/>
                </a:ext>
              </a:extLst>
            </p:cNvPr>
            <p:cNvSpPr/>
            <p:nvPr/>
          </p:nvSpPr>
          <p:spPr>
            <a:xfrm>
              <a:off x="9542459" y="3375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7" name="Sechseck 256">
              <a:extLst>
                <a:ext uri="{FF2B5EF4-FFF2-40B4-BE49-F238E27FC236}">
                  <a16:creationId xmlns:a16="http://schemas.microsoft.com/office/drawing/2014/main" id="{EB131AE6-38F1-2E4B-6E95-3CB2F999B3A7}"/>
                </a:ext>
              </a:extLst>
            </p:cNvPr>
            <p:cNvSpPr/>
            <p:nvPr/>
          </p:nvSpPr>
          <p:spPr>
            <a:xfrm>
              <a:off x="9542458" y="-54577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8" name="Sechseck 257">
              <a:extLst>
                <a:ext uri="{FF2B5EF4-FFF2-40B4-BE49-F238E27FC236}">
                  <a16:creationId xmlns:a16="http://schemas.microsoft.com/office/drawing/2014/main" id="{8EB771F4-3FDF-E896-68E0-BA6A0BF9BB57}"/>
                </a:ext>
              </a:extLst>
            </p:cNvPr>
            <p:cNvSpPr/>
            <p:nvPr/>
          </p:nvSpPr>
          <p:spPr>
            <a:xfrm>
              <a:off x="9542460" y="56372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9" name="Sechseck 258">
              <a:extLst>
                <a:ext uri="{FF2B5EF4-FFF2-40B4-BE49-F238E27FC236}">
                  <a16:creationId xmlns:a16="http://schemas.microsoft.com/office/drawing/2014/main" id="{FCE61F08-AA53-46CF-B9EC-963C2E028FEA}"/>
                </a:ext>
              </a:extLst>
            </p:cNvPr>
            <p:cNvSpPr/>
            <p:nvPr/>
          </p:nvSpPr>
          <p:spPr>
            <a:xfrm>
              <a:off x="9542460" y="65204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0" name="Sechseck 259">
              <a:extLst>
                <a:ext uri="{FF2B5EF4-FFF2-40B4-BE49-F238E27FC236}">
                  <a16:creationId xmlns:a16="http://schemas.microsoft.com/office/drawing/2014/main" id="{1DDBD850-FDAA-B952-F4CD-F9F268E0F0E8}"/>
                </a:ext>
              </a:extLst>
            </p:cNvPr>
            <p:cNvSpPr/>
            <p:nvPr/>
          </p:nvSpPr>
          <p:spPr>
            <a:xfrm>
              <a:off x="9542460" y="475392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1" name="Sechseck 260">
              <a:extLst>
                <a:ext uri="{FF2B5EF4-FFF2-40B4-BE49-F238E27FC236}">
                  <a16:creationId xmlns:a16="http://schemas.microsoft.com/office/drawing/2014/main" id="{7C4AD8FC-ECA1-E4FC-CE55-2C8BA776F7DA}"/>
                </a:ext>
              </a:extLst>
            </p:cNvPr>
            <p:cNvSpPr/>
            <p:nvPr/>
          </p:nvSpPr>
          <p:spPr>
            <a:xfrm>
              <a:off x="10190160" y="254571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2" name="Sechseck 261">
              <a:extLst>
                <a:ext uri="{FF2B5EF4-FFF2-40B4-BE49-F238E27FC236}">
                  <a16:creationId xmlns:a16="http://schemas.microsoft.com/office/drawing/2014/main" id="{1C6D84AD-E5AA-B823-07DF-69456F06D36E}"/>
                </a:ext>
              </a:extLst>
            </p:cNvPr>
            <p:cNvSpPr/>
            <p:nvPr/>
          </p:nvSpPr>
          <p:spPr>
            <a:xfrm>
              <a:off x="10190160" y="342899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3" name="Sechseck 262">
              <a:extLst>
                <a:ext uri="{FF2B5EF4-FFF2-40B4-BE49-F238E27FC236}">
                  <a16:creationId xmlns:a16="http://schemas.microsoft.com/office/drawing/2014/main" id="{CE4F94A6-D73E-0DED-D4C7-4B731836F7F2}"/>
                </a:ext>
              </a:extLst>
            </p:cNvPr>
            <p:cNvSpPr/>
            <p:nvPr/>
          </p:nvSpPr>
          <p:spPr>
            <a:xfrm>
              <a:off x="10190160" y="166243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4" name="Sechseck 263">
              <a:extLst>
                <a:ext uri="{FF2B5EF4-FFF2-40B4-BE49-F238E27FC236}">
                  <a16:creationId xmlns:a16="http://schemas.microsoft.com/office/drawing/2014/main" id="{16088092-3A89-B707-A530-70C804D85CFC}"/>
                </a:ext>
              </a:extLst>
            </p:cNvPr>
            <p:cNvSpPr/>
            <p:nvPr/>
          </p:nvSpPr>
          <p:spPr>
            <a:xfrm>
              <a:off x="10190160" y="7791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5" name="Sechseck 264">
              <a:extLst>
                <a:ext uri="{FF2B5EF4-FFF2-40B4-BE49-F238E27FC236}">
                  <a16:creationId xmlns:a16="http://schemas.microsoft.com/office/drawing/2014/main" id="{CD2727F4-4866-BC2A-AF70-C24F17D0E08F}"/>
                </a:ext>
              </a:extLst>
            </p:cNvPr>
            <p:cNvSpPr/>
            <p:nvPr/>
          </p:nvSpPr>
          <p:spPr>
            <a:xfrm>
              <a:off x="10190159" y="-1041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6" name="Sechseck 265">
              <a:extLst>
                <a:ext uri="{FF2B5EF4-FFF2-40B4-BE49-F238E27FC236}">
                  <a16:creationId xmlns:a16="http://schemas.microsoft.com/office/drawing/2014/main" id="{044DC255-8A22-7B3A-4219-5640F88198A7}"/>
                </a:ext>
              </a:extLst>
            </p:cNvPr>
            <p:cNvSpPr/>
            <p:nvPr/>
          </p:nvSpPr>
          <p:spPr>
            <a:xfrm>
              <a:off x="10190160" y="519556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7" name="Sechseck 266">
              <a:extLst>
                <a:ext uri="{FF2B5EF4-FFF2-40B4-BE49-F238E27FC236}">
                  <a16:creationId xmlns:a16="http://schemas.microsoft.com/office/drawing/2014/main" id="{D3BC1D2B-DC25-338E-B0F3-32E4267D12CE}"/>
                </a:ext>
              </a:extLst>
            </p:cNvPr>
            <p:cNvSpPr/>
            <p:nvPr/>
          </p:nvSpPr>
          <p:spPr>
            <a:xfrm>
              <a:off x="10190160" y="607884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8" name="Sechseck 267">
              <a:extLst>
                <a:ext uri="{FF2B5EF4-FFF2-40B4-BE49-F238E27FC236}">
                  <a16:creationId xmlns:a16="http://schemas.microsoft.com/office/drawing/2014/main" id="{7B74D41E-4175-BDC7-2A65-FA08269FBD90}"/>
                </a:ext>
              </a:extLst>
            </p:cNvPr>
            <p:cNvSpPr/>
            <p:nvPr/>
          </p:nvSpPr>
          <p:spPr>
            <a:xfrm>
              <a:off x="10190160" y="43122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9" name="Sechseck 268">
              <a:extLst>
                <a:ext uri="{FF2B5EF4-FFF2-40B4-BE49-F238E27FC236}">
                  <a16:creationId xmlns:a16="http://schemas.microsoft.com/office/drawing/2014/main" id="{480E9670-8456-5073-E69B-4445F1E1149F}"/>
                </a:ext>
              </a:extLst>
            </p:cNvPr>
            <p:cNvSpPr/>
            <p:nvPr/>
          </p:nvSpPr>
          <p:spPr>
            <a:xfrm>
              <a:off x="10837860" y="298735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0" name="Sechseck 269">
              <a:extLst>
                <a:ext uri="{FF2B5EF4-FFF2-40B4-BE49-F238E27FC236}">
                  <a16:creationId xmlns:a16="http://schemas.microsoft.com/office/drawing/2014/main" id="{8EBF43B8-4D23-4044-9893-031B3916E15D}"/>
                </a:ext>
              </a:extLst>
            </p:cNvPr>
            <p:cNvSpPr/>
            <p:nvPr/>
          </p:nvSpPr>
          <p:spPr>
            <a:xfrm>
              <a:off x="10837860" y="38706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1" name="Sechseck 270">
              <a:extLst>
                <a:ext uri="{FF2B5EF4-FFF2-40B4-BE49-F238E27FC236}">
                  <a16:creationId xmlns:a16="http://schemas.microsoft.com/office/drawing/2014/main" id="{DC5646F1-1D62-3A45-F47D-FCA5BBA77DF5}"/>
                </a:ext>
              </a:extLst>
            </p:cNvPr>
            <p:cNvSpPr/>
            <p:nvPr/>
          </p:nvSpPr>
          <p:spPr>
            <a:xfrm>
              <a:off x="10837860" y="210407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2" name="Sechseck 271">
              <a:extLst>
                <a:ext uri="{FF2B5EF4-FFF2-40B4-BE49-F238E27FC236}">
                  <a16:creationId xmlns:a16="http://schemas.microsoft.com/office/drawing/2014/main" id="{8E1F4716-65AE-8582-6C07-845A5E3FDB7F}"/>
                </a:ext>
              </a:extLst>
            </p:cNvPr>
            <p:cNvSpPr/>
            <p:nvPr/>
          </p:nvSpPr>
          <p:spPr>
            <a:xfrm>
              <a:off x="10837860" y="12207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3" name="Sechseck 272">
              <a:extLst>
                <a:ext uri="{FF2B5EF4-FFF2-40B4-BE49-F238E27FC236}">
                  <a16:creationId xmlns:a16="http://schemas.microsoft.com/office/drawing/2014/main" id="{424B3E35-96A6-19BB-6749-6C2B686B8C53}"/>
                </a:ext>
              </a:extLst>
            </p:cNvPr>
            <p:cNvSpPr/>
            <p:nvPr/>
          </p:nvSpPr>
          <p:spPr>
            <a:xfrm>
              <a:off x="10837859" y="3375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4" name="Sechseck 273">
              <a:extLst>
                <a:ext uri="{FF2B5EF4-FFF2-40B4-BE49-F238E27FC236}">
                  <a16:creationId xmlns:a16="http://schemas.microsoft.com/office/drawing/2014/main" id="{74AF091C-14EC-7329-E82F-7013694DCA9A}"/>
                </a:ext>
              </a:extLst>
            </p:cNvPr>
            <p:cNvSpPr/>
            <p:nvPr/>
          </p:nvSpPr>
          <p:spPr>
            <a:xfrm>
              <a:off x="10837858" y="-5457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5" name="Sechseck 274">
              <a:extLst>
                <a:ext uri="{FF2B5EF4-FFF2-40B4-BE49-F238E27FC236}">
                  <a16:creationId xmlns:a16="http://schemas.microsoft.com/office/drawing/2014/main" id="{42B97F2D-1F1A-7AB0-4E81-1E2F450A1578}"/>
                </a:ext>
              </a:extLst>
            </p:cNvPr>
            <p:cNvSpPr/>
            <p:nvPr/>
          </p:nvSpPr>
          <p:spPr>
            <a:xfrm>
              <a:off x="10837860" y="563720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6" name="Sechseck 275">
              <a:extLst>
                <a:ext uri="{FF2B5EF4-FFF2-40B4-BE49-F238E27FC236}">
                  <a16:creationId xmlns:a16="http://schemas.microsoft.com/office/drawing/2014/main" id="{4B7B78BB-BEE6-03B9-4204-2ABC2704F32E}"/>
                </a:ext>
              </a:extLst>
            </p:cNvPr>
            <p:cNvSpPr/>
            <p:nvPr/>
          </p:nvSpPr>
          <p:spPr>
            <a:xfrm>
              <a:off x="10837860" y="652048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7" name="Sechseck 276">
              <a:extLst>
                <a:ext uri="{FF2B5EF4-FFF2-40B4-BE49-F238E27FC236}">
                  <a16:creationId xmlns:a16="http://schemas.microsoft.com/office/drawing/2014/main" id="{623FEFB1-8AC1-2205-2716-5F406D38A70B}"/>
                </a:ext>
              </a:extLst>
            </p:cNvPr>
            <p:cNvSpPr/>
            <p:nvPr/>
          </p:nvSpPr>
          <p:spPr>
            <a:xfrm>
              <a:off x="10837860" y="475392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8" name="Sechseck 277">
              <a:extLst>
                <a:ext uri="{FF2B5EF4-FFF2-40B4-BE49-F238E27FC236}">
                  <a16:creationId xmlns:a16="http://schemas.microsoft.com/office/drawing/2014/main" id="{139445ED-9022-9887-2C97-88F12B594FB3}"/>
                </a:ext>
              </a:extLst>
            </p:cNvPr>
            <p:cNvSpPr/>
            <p:nvPr/>
          </p:nvSpPr>
          <p:spPr>
            <a:xfrm>
              <a:off x="11485560" y="254571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9" name="Sechseck 278">
              <a:extLst>
                <a:ext uri="{FF2B5EF4-FFF2-40B4-BE49-F238E27FC236}">
                  <a16:creationId xmlns:a16="http://schemas.microsoft.com/office/drawing/2014/main" id="{9B8D3649-22FA-A482-76F9-4975BAFD2694}"/>
                </a:ext>
              </a:extLst>
            </p:cNvPr>
            <p:cNvSpPr/>
            <p:nvPr/>
          </p:nvSpPr>
          <p:spPr>
            <a:xfrm>
              <a:off x="11485560" y="342899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0" name="Sechseck 279">
              <a:extLst>
                <a:ext uri="{FF2B5EF4-FFF2-40B4-BE49-F238E27FC236}">
                  <a16:creationId xmlns:a16="http://schemas.microsoft.com/office/drawing/2014/main" id="{A73785F0-75B5-1650-867B-3AC12F83C1E5}"/>
                </a:ext>
              </a:extLst>
            </p:cNvPr>
            <p:cNvSpPr/>
            <p:nvPr/>
          </p:nvSpPr>
          <p:spPr>
            <a:xfrm>
              <a:off x="11485560" y="166242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1" name="Sechseck 280">
              <a:extLst>
                <a:ext uri="{FF2B5EF4-FFF2-40B4-BE49-F238E27FC236}">
                  <a16:creationId xmlns:a16="http://schemas.microsoft.com/office/drawing/2014/main" id="{61825C70-B9C4-E729-6B50-B68C7D2B6DF4}"/>
                </a:ext>
              </a:extLst>
            </p:cNvPr>
            <p:cNvSpPr/>
            <p:nvPr/>
          </p:nvSpPr>
          <p:spPr>
            <a:xfrm>
              <a:off x="11485560" y="7791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2" name="Sechseck 281">
              <a:extLst>
                <a:ext uri="{FF2B5EF4-FFF2-40B4-BE49-F238E27FC236}">
                  <a16:creationId xmlns:a16="http://schemas.microsoft.com/office/drawing/2014/main" id="{BA7EA6BD-AB7B-C9AC-F670-117BCAA7D040}"/>
                </a:ext>
              </a:extLst>
            </p:cNvPr>
            <p:cNvSpPr/>
            <p:nvPr/>
          </p:nvSpPr>
          <p:spPr>
            <a:xfrm>
              <a:off x="11485559" y="-1041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3" name="Sechseck 282">
              <a:extLst>
                <a:ext uri="{FF2B5EF4-FFF2-40B4-BE49-F238E27FC236}">
                  <a16:creationId xmlns:a16="http://schemas.microsoft.com/office/drawing/2014/main" id="{F84F9776-2B6D-BD36-8508-4AA68D585ED4}"/>
                </a:ext>
              </a:extLst>
            </p:cNvPr>
            <p:cNvSpPr/>
            <p:nvPr/>
          </p:nvSpPr>
          <p:spPr>
            <a:xfrm>
              <a:off x="11485560" y="519556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4" name="Sechseck 283">
              <a:extLst>
                <a:ext uri="{FF2B5EF4-FFF2-40B4-BE49-F238E27FC236}">
                  <a16:creationId xmlns:a16="http://schemas.microsoft.com/office/drawing/2014/main" id="{29628E50-84C7-89A6-F5EF-3698308BDB8C}"/>
                </a:ext>
              </a:extLst>
            </p:cNvPr>
            <p:cNvSpPr/>
            <p:nvPr/>
          </p:nvSpPr>
          <p:spPr>
            <a:xfrm>
              <a:off x="11485560" y="607884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5" name="Sechseck 284">
              <a:extLst>
                <a:ext uri="{FF2B5EF4-FFF2-40B4-BE49-F238E27FC236}">
                  <a16:creationId xmlns:a16="http://schemas.microsoft.com/office/drawing/2014/main" id="{8EE0DA5C-618E-7A6F-A686-C1D30580F98B}"/>
                </a:ext>
              </a:extLst>
            </p:cNvPr>
            <p:cNvSpPr/>
            <p:nvPr/>
          </p:nvSpPr>
          <p:spPr>
            <a:xfrm>
              <a:off x="11485560" y="43122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6" name="Sechseck 285">
              <a:extLst>
                <a:ext uri="{FF2B5EF4-FFF2-40B4-BE49-F238E27FC236}">
                  <a16:creationId xmlns:a16="http://schemas.microsoft.com/office/drawing/2014/main" id="{18EEE67C-5064-FD84-AF8E-1FDBF205393C}"/>
                </a:ext>
              </a:extLst>
            </p:cNvPr>
            <p:cNvSpPr/>
            <p:nvPr/>
          </p:nvSpPr>
          <p:spPr>
            <a:xfrm>
              <a:off x="12131672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7" name="Sechseck 286">
              <a:extLst>
                <a:ext uri="{FF2B5EF4-FFF2-40B4-BE49-F238E27FC236}">
                  <a16:creationId xmlns:a16="http://schemas.microsoft.com/office/drawing/2014/main" id="{11C3A96C-7767-D9AB-97D5-2991D9224323}"/>
                </a:ext>
              </a:extLst>
            </p:cNvPr>
            <p:cNvSpPr/>
            <p:nvPr/>
          </p:nvSpPr>
          <p:spPr>
            <a:xfrm>
              <a:off x="12131672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8" name="Sechseck 287">
              <a:extLst>
                <a:ext uri="{FF2B5EF4-FFF2-40B4-BE49-F238E27FC236}">
                  <a16:creationId xmlns:a16="http://schemas.microsoft.com/office/drawing/2014/main" id="{12C143E7-2EA7-5D12-B693-50B0D5CBC5D3}"/>
                </a:ext>
              </a:extLst>
            </p:cNvPr>
            <p:cNvSpPr/>
            <p:nvPr/>
          </p:nvSpPr>
          <p:spPr>
            <a:xfrm>
              <a:off x="12131672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9" name="Sechseck 288">
              <a:extLst>
                <a:ext uri="{FF2B5EF4-FFF2-40B4-BE49-F238E27FC236}">
                  <a16:creationId xmlns:a16="http://schemas.microsoft.com/office/drawing/2014/main" id="{1A3B1B12-EAA1-6E04-E2BB-BFA7BCE353B1}"/>
                </a:ext>
              </a:extLst>
            </p:cNvPr>
            <p:cNvSpPr/>
            <p:nvPr/>
          </p:nvSpPr>
          <p:spPr>
            <a:xfrm>
              <a:off x="12131672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0" name="Sechseck 289">
              <a:extLst>
                <a:ext uri="{FF2B5EF4-FFF2-40B4-BE49-F238E27FC236}">
                  <a16:creationId xmlns:a16="http://schemas.microsoft.com/office/drawing/2014/main" id="{DE30C20F-91BC-E73F-0951-5B6197370E1D}"/>
                </a:ext>
              </a:extLst>
            </p:cNvPr>
            <p:cNvSpPr/>
            <p:nvPr/>
          </p:nvSpPr>
          <p:spPr>
            <a:xfrm>
              <a:off x="12131671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1" name="Sechseck 290">
              <a:extLst>
                <a:ext uri="{FF2B5EF4-FFF2-40B4-BE49-F238E27FC236}">
                  <a16:creationId xmlns:a16="http://schemas.microsoft.com/office/drawing/2014/main" id="{17592040-FEDA-3BA1-C109-3E8F94368194}"/>
                </a:ext>
              </a:extLst>
            </p:cNvPr>
            <p:cNvSpPr/>
            <p:nvPr/>
          </p:nvSpPr>
          <p:spPr>
            <a:xfrm>
              <a:off x="12131670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2" name="Sechseck 291">
              <a:extLst>
                <a:ext uri="{FF2B5EF4-FFF2-40B4-BE49-F238E27FC236}">
                  <a16:creationId xmlns:a16="http://schemas.microsoft.com/office/drawing/2014/main" id="{75037796-02B4-A00A-8E1D-8E4D85C1D192}"/>
                </a:ext>
              </a:extLst>
            </p:cNvPr>
            <p:cNvSpPr/>
            <p:nvPr/>
          </p:nvSpPr>
          <p:spPr>
            <a:xfrm>
              <a:off x="12131672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3" name="Sechseck 292">
              <a:extLst>
                <a:ext uri="{FF2B5EF4-FFF2-40B4-BE49-F238E27FC236}">
                  <a16:creationId xmlns:a16="http://schemas.microsoft.com/office/drawing/2014/main" id="{854CBEC9-9803-4D06-1144-A19C0B654EA8}"/>
                </a:ext>
              </a:extLst>
            </p:cNvPr>
            <p:cNvSpPr/>
            <p:nvPr/>
          </p:nvSpPr>
          <p:spPr>
            <a:xfrm>
              <a:off x="12131672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4" name="Sechseck 293">
              <a:extLst>
                <a:ext uri="{FF2B5EF4-FFF2-40B4-BE49-F238E27FC236}">
                  <a16:creationId xmlns:a16="http://schemas.microsoft.com/office/drawing/2014/main" id="{2B258713-613A-B3D2-B352-7AA3E582F677}"/>
                </a:ext>
              </a:extLst>
            </p:cNvPr>
            <p:cNvSpPr/>
            <p:nvPr/>
          </p:nvSpPr>
          <p:spPr>
            <a:xfrm>
              <a:off x="12131672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5" name="Sechseck 294">
              <a:extLst>
                <a:ext uri="{FF2B5EF4-FFF2-40B4-BE49-F238E27FC236}">
                  <a16:creationId xmlns:a16="http://schemas.microsoft.com/office/drawing/2014/main" id="{32CD17AA-D2A2-6B80-DA65-7C0B12FE779C}"/>
                </a:ext>
              </a:extLst>
            </p:cNvPr>
            <p:cNvSpPr/>
            <p:nvPr/>
          </p:nvSpPr>
          <p:spPr>
            <a:xfrm>
              <a:off x="476247" y="298735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6" name="Sechseck 295">
              <a:extLst>
                <a:ext uri="{FF2B5EF4-FFF2-40B4-BE49-F238E27FC236}">
                  <a16:creationId xmlns:a16="http://schemas.microsoft.com/office/drawing/2014/main" id="{382F3514-540A-C9D2-4A22-ABB70BB7A26E}"/>
                </a:ext>
              </a:extLst>
            </p:cNvPr>
            <p:cNvSpPr/>
            <p:nvPr/>
          </p:nvSpPr>
          <p:spPr>
            <a:xfrm>
              <a:off x="476247" y="38706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7" name="Sechseck 296">
              <a:extLst>
                <a:ext uri="{FF2B5EF4-FFF2-40B4-BE49-F238E27FC236}">
                  <a16:creationId xmlns:a16="http://schemas.microsoft.com/office/drawing/2014/main" id="{DD2319A2-BF3D-4815-A79D-FCD6F36451AA}"/>
                </a:ext>
              </a:extLst>
            </p:cNvPr>
            <p:cNvSpPr/>
            <p:nvPr/>
          </p:nvSpPr>
          <p:spPr>
            <a:xfrm>
              <a:off x="476247" y="210407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8" name="Sechseck 297">
              <a:extLst>
                <a:ext uri="{FF2B5EF4-FFF2-40B4-BE49-F238E27FC236}">
                  <a16:creationId xmlns:a16="http://schemas.microsoft.com/office/drawing/2014/main" id="{A9AD1928-57F4-E7F0-5D2C-53F80F32E5E9}"/>
                </a:ext>
              </a:extLst>
            </p:cNvPr>
            <p:cNvSpPr/>
            <p:nvPr/>
          </p:nvSpPr>
          <p:spPr>
            <a:xfrm>
              <a:off x="476247" y="12207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9" name="Sechseck 298">
              <a:extLst>
                <a:ext uri="{FF2B5EF4-FFF2-40B4-BE49-F238E27FC236}">
                  <a16:creationId xmlns:a16="http://schemas.microsoft.com/office/drawing/2014/main" id="{E65B0E72-80C8-EB16-E12C-B440C3DFAB34}"/>
                </a:ext>
              </a:extLst>
            </p:cNvPr>
            <p:cNvSpPr/>
            <p:nvPr/>
          </p:nvSpPr>
          <p:spPr>
            <a:xfrm>
              <a:off x="476246" y="3375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0" name="Sechseck 299">
              <a:extLst>
                <a:ext uri="{FF2B5EF4-FFF2-40B4-BE49-F238E27FC236}">
                  <a16:creationId xmlns:a16="http://schemas.microsoft.com/office/drawing/2014/main" id="{B0A32968-43B1-7899-260B-43E7A5B49C6C}"/>
                </a:ext>
              </a:extLst>
            </p:cNvPr>
            <p:cNvSpPr/>
            <p:nvPr/>
          </p:nvSpPr>
          <p:spPr>
            <a:xfrm>
              <a:off x="476245" y="-5457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1" name="Sechseck 300">
              <a:extLst>
                <a:ext uri="{FF2B5EF4-FFF2-40B4-BE49-F238E27FC236}">
                  <a16:creationId xmlns:a16="http://schemas.microsoft.com/office/drawing/2014/main" id="{9C40BED6-10B6-3084-A39F-2D35171723B2}"/>
                </a:ext>
              </a:extLst>
            </p:cNvPr>
            <p:cNvSpPr/>
            <p:nvPr/>
          </p:nvSpPr>
          <p:spPr>
            <a:xfrm>
              <a:off x="476247" y="563720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2" name="Sechseck 301">
              <a:extLst>
                <a:ext uri="{FF2B5EF4-FFF2-40B4-BE49-F238E27FC236}">
                  <a16:creationId xmlns:a16="http://schemas.microsoft.com/office/drawing/2014/main" id="{95837E81-7B74-37B2-C8DA-74A44C45701A}"/>
                </a:ext>
              </a:extLst>
            </p:cNvPr>
            <p:cNvSpPr/>
            <p:nvPr/>
          </p:nvSpPr>
          <p:spPr>
            <a:xfrm>
              <a:off x="476247" y="652048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3" name="Sechseck 302">
              <a:extLst>
                <a:ext uri="{FF2B5EF4-FFF2-40B4-BE49-F238E27FC236}">
                  <a16:creationId xmlns:a16="http://schemas.microsoft.com/office/drawing/2014/main" id="{CA5B3166-F277-B6FA-4B82-8F4EDD7B253B}"/>
                </a:ext>
              </a:extLst>
            </p:cNvPr>
            <p:cNvSpPr/>
            <p:nvPr/>
          </p:nvSpPr>
          <p:spPr>
            <a:xfrm>
              <a:off x="476247" y="475392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4" name="Sechseck 303">
              <a:extLst>
                <a:ext uri="{FF2B5EF4-FFF2-40B4-BE49-F238E27FC236}">
                  <a16:creationId xmlns:a16="http://schemas.microsoft.com/office/drawing/2014/main" id="{966C74C7-E046-A995-F5B2-17C418073EB8}"/>
                </a:ext>
              </a:extLst>
            </p:cNvPr>
            <p:cNvSpPr/>
            <p:nvPr/>
          </p:nvSpPr>
          <p:spPr>
            <a:xfrm>
              <a:off x="1123947" y="254571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5" name="Sechseck 304">
              <a:extLst>
                <a:ext uri="{FF2B5EF4-FFF2-40B4-BE49-F238E27FC236}">
                  <a16:creationId xmlns:a16="http://schemas.microsoft.com/office/drawing/2014/main" id="{2A65384F-AA08-B2B4-253E-8D65189F9809}"/>
                </a:ext>
              </a:extLst>
            </p:cNvPr>
            <p:cNvSpPr/>
            <p:nvPr/>
          </p:nvSpPr>
          <p:spPr>
            <a:xfrm>
              <a:off x="1123947" y="342899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6" name="Sechseck 305">
              <a:extLst>
                <a:ext uri="{FF2B5EF4-FFF2-40B4-BE49-F238E27FC236}">
                  <a16:creationId xmlns:a16="http://schemas.microsoft.com/office/drawing/2014/main" id="{3F1FCEEE-B233-9EE4-34ED-7F37303BA69D}"/>
                </a:ext>
              </a:extLst>
            </p:cNvPr>
            <p:cNvSpPr/>
            <p:nvPr/>
          </p:nvSpPr>
          <p:spPr>
            <a:xfrm>
              <a:off x="1123947" y="166242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7" name="Sechseck 306">
              <a:extLst>
                <a:ext uri="{FF2B5EF4-FFF2-40B4-BE49-F238E27FC236}">
                  <a16:creationId xmlns:a16="http://schemas.microsoft.com/office/drawing/2014/main" id="{6009A806-7E88-88C1-A4C8-1745CD0F72C2}"/>
                </a:ext>
              </a:extLst>
            </p:cNvPr>
            <p:cNvSpPr/>
            <p:nvPr/>
          </p:nvSpPr>
          <p:spPr>
            <a:xfrm>
              <a:off x="1123947" y="7791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8" name="Sechseck 307">
              <a:extLst>
                <a:ext uri="{FF2B5EF4-FFF2-40B4-BE49-F238E27FC236}">
                  <a16:creationId xmlns:a16="http://schemas.microsoft.com/office/drawing/2014/main" id="{CD793FFB-4A53-F93B-A3E2-BA2E6EC6BDAC}"/>
                </a:ext>
              </a:extLst>
            </p:cNvPr>
            <p:cNvSpPr/>
            <p:nvPr/>
          </p:nvSpPr>
          <p:spPr>
            <a:xfrm>
              <a:off x="1123946" y="-1041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9" name="Sechseck 308">
              <a:extLst>
                <a:ext uri="{FF2B5EF4-FFF2-40B4-BE49-F238E27FC236}">
                  <a16:creationId xmlns:a16="http://schemas.microsoft.com/office/drawing/2014/main" id="{7815AA39-33D5-5FFD-52B3-AA09BA77B95E}"/>
                </a:ext>
              </a:extLst>
            </p:cNvPr>
            <p:cNvSpPr/>
            <p:nvPr/>
          </p:nvSpPr>
          <p:spPr>
            <a:xfrm>
              <a:off x="1123947" y="519556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0" name="Sechseck 309">
              <a:extLst>
                <a:ext uri="{FF2B5EF4-FFF2-40B4-BE49-F238E27FC236}">
                  <a16:creationId xmlns:a16="http://schemas.microsoft.com/office/drawing/2014/main" id="{E5DCED60-4128-8893-4B90-C4BAFC466222}"/>
                </a:ext>
              </a:extLst>
            </p:cNvPr>
            <p:cNvSpPr/>
            <p:nvPr/>
          </p:nvSpPr>
          <p:spPr>
            <a:xfrm>
              <a:off x="1123947" y="607884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1" name="Sechseck 310">
              <a:extLst>
                <a:ext uri="{FF2B5EF4-FFF2-40B4-BE49-F238E27FC236}">
                  <a16:creationId xmlns:a16="http://schemas.microsoft.com/office/drawing/2014/main" id="{C712A7F2-C4BB-3CEC-54AB-2819E41B3CA2}"/>
                </a:ext>
              </a:extLst>
            </p:cNvPr>
            <p:cNvSpPr/>
            <p:nvPr/>
          </p:nvSpPr>
          <p:spPr>
            <a:xfrm>
              <a:off x="1123947" y="43122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2" name="Sechseck 311">
              <a:extLst>
                <a:ext uri="{FF2B5EF4-FFF2-40B4-BE49-F238E27FC236}">
                  <a16:creationId xmlns:a16="http://schemas.microsoft.com/office/drawing/2014/main" id="{42BE83F5-6A09-0FC8-C6BE-44BF28AC1637}"/>
                </a:ext>
              </a:extLst>
            </p:cNvPr>
            <p:cNvSpPr/>
            <p:nvPr/>
          </p:nvSpPr>
          <p:spPr>
            <a:xfrm>
              <a:off x="1771646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3" name="Sechseck 312">
              <a:extLst>
                <a:ext uri="{FF2B5EF4-FFF2-40B4-BE49-F238E27FC236}">
                  <a16:creationId xmlns:a16="http://schemas.microsoft.com/office/drawing/2014/main" id="{174F752A-4BAA-0C71-8A4D-B12537897557}"/>
                </a:ext>
              </a:extLst>
            </p:cNvPr>
            <p:cNvSpPr/>
            <p:nvPr/>
          </p:nvSpPr>
          <p:spPr>
            <a:xfrm>
              <a:off x="1771646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4" name="Sechseck 313">
              <a:extLst>
                <a:ext uri="{FF2B5EF4-FFF2-40B4-BE49-F238E27FC236}">
                  <a16:creationId xmlns:a16="http://schemas.microsoft.com/office/drawing/2014/main" id="{48FE04FA-9CE0-36A3-1DB9-1C492241F633}"/>
                </a:ext>
              </a:extLst>
            </p:cNvPr>
            <p:cNvSpPr/>
            <p:nvPr/>
          </p:nvSpPr>
          <p:spPr>
            <a:xfrm>
              <a:off x="1771646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5" name="Sechseck 314">
              <a:extLst>
                <a:ext uri="{FF2B5EF4-FFF2-40B4-BE49-F238E27FC236}">
                  <a16:creationId xmlns:a16="http://schemas.microsoft.com/office/drawing/2014/main" id="{0D26E973-4A83-276F-8C7D-55DA2597F409}"/>
                </a:ext>
              </a:extLst>
            </p:cNvPr>
            <p:cNvSpPr/>
            <p:nvPr/>
          </p:nvSpPr>
          <p:spPr>
            <a:xfrm>
              <a:off x="1771646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6" name="Sechseck 315">
              <a:extLst>
                <a:ext uri="{FF2B5EF4-FFF2-40B4-BE49-F238E27FC236}">
                  <a16:creationId xmlns:a16="http://schemas.microsoft.com/office/drawing/2014/main" id="{9D858B33-2B11-F184-71FC-AC4663419FDA}"/>
                </a:ext>
              </a:extLst>
            </p:cNvPr>
            <p:cNvSpPr/>
            <p:nvPr/>
          </p:nvSpPr>
          <p:spPr>
            <a:xfrm>
              <a:off x="1771645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7" name="Sechseck 316">
              <a:extLst>
                <a:ext uri="{FF2B5EF4-FFF2-40B4-BE49-F238E27FC236}">
                  <a16:creationId xmlns:a16="http://schemas.microsoft.com/office/drawing/2014/main" id="{BFB4FEB4-0EE6-96DA-D909-CA7A0B3A16A8}"/>
                </a:ext>
              </a:extLst>
            </p:cNvPr>
            <p:cNvSpPr/>
            <p:nvPr/>
          </p:nvSpPr>
          <p:spPr>
            <a:xfrm>
              <a:off x="1771644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8" name="Sechseck 317">
              <a:extLst>
                <a:ext uri="{FF2B5EF4-FFF2-40B4-BE49-F238E27FC236}">
                  <a16:creationId xmlns:a16="http://schemas.microsoft.com/office/drawing/2014/main" id="{FCDDD69B-F41E-73FB-DF56-3ADB82E5B66F}"/>
                </a:ext>
              </a:extLst>
            </p:cNvPr>
            <p:cNvSpPr/>
            <p:nvPr/>
          </p:nvSpPr>
          <p:spPr>
            <a:xfrm>
              <a:off x="1771646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9" name="Sechseck 318">
              <a:extLst>
                <a:ext uri="{FF2B5EF4-FFF2-40B4-BE49-F238E27FC236}">
                  <a16:creationId xmlns:a16="http://schemas.microsoft.com/office/drawing/2014/main" id="{D27A8BE4-41A4-41B4-53B0-4FA3C805EFF5}"/>
                </a:ext>
              </a:extLst>
            </p:cNvPr>
            <p:cNvSpPr/>
            <p:nvPr/>
          </p:nvSpPr>
          <p:spPr>
            <a:xfrm>
              <a:off x="1771646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0" name="Sechseck 319">
              <a:extLst>
                <a:ext uri="{FF2B5EF4-FFF2-40B4-BE49-F238E27FC236}">
                  <a16:creationId xmlns:a16="http://schemas.microsoft.com/office/drawing/2014/main" id="{3AE5B272-B3ED-F933-4034-C0C4FCA2E478}"/>
                </a:ext>
              </a:extLst>
            </p:cNvPr>
            <p:cNvSpPr/>
            <p:nvPr/>
          </p:nvSpPr>
          <p:spPr>
            <a:xfrm>
              <a:off x="1771646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1" name="Sechseck 320">
              <a:extLst>
                <a:ext uri="{FF2B5EF4-FFF2-40B4-BE49-F238E27FC236}">
                  <a16:creationId xmlns:a16="http://schemas.microsoft.com/office/drawing/2014/main" id="{9AEC1A71-38C1-B8FE-4168-B197F2011787}"/>
                </a:ext>
              </a:extLst>
            </p:cNvPr>
            <p:cNvSpPr/>
            <p:nvPr/>
          </p:nvSpPr>
          <p:spPr>
            <a:xfrm>
              <a:off x="2419346" y="254571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2" name="Sechseck 321">
              <a:extLst>
                <a:ext uri="{FF2B5EF4-FFF2-40B4-BE49-F238E27FC236}">
                  <a16:creationId xmlns:a16="http://schemas.microsoft.com/office/drawing/2014/main" id="{9086EDE6-F9A5-487C-4F9A-B259161CF182}"/>
                </a:ext>
              </a:extLst>
            </p:cNvPr>
            <p:cNvSpPr/>
            <p:nvPr/>
          </p:nvSpPr>
          <p:spPr>
            <a:xfrm>
              <a:off x="2419346" y="342899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4" name="Sechseck 323">
              <a:extLst>
                <a:ext uri="{FF2B5EF4-FFF2-40B4-BE49-F238E27FC236}">
                  <a16:creationId xmlns:a16="http://schemas.microsoft.com/office/drawing/2014/main" id="{7860CD27-69D5-44BA-0D72-D323A7056649}"/>
                </a:ext>
              </a:extLst>
            </p:cNvPr>
            <p:cNvSpPr/>
            <p:nvPr/>
          </p:nvSpPr>
          <p:spPr>
            <a:xfrm>
              <a:off x="2419346" y="77914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5" name="Sechseck 324">
              <a:extLst>
                <a:ext uri="{FF2B5EF4-FFF2-40B4-BE49-F238E27FC236}">
                  <a16:creationId xmlns:a16="http://schemas.microsoft.com/office/drawing/2014/main" id="{05A406D2-B512-3BFD-0C4C-465543EC1EF6}"/>
                </a:ext>
              </a:extLst>
            </p:cNvPr>
            <p:cNvSpPr/>
            <p:nvPr/>
          </p:nvSpPr>
          <p:spPr>
            <a:xfrm>
              <a:off x="2419345" y="-1041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6" name="Sechseck 325">
              <a:extLst>
                <a:ext uri="{FF2B5EF4-FFF2-40B4-BE49-F238E27FC236}">
                  <a16:creationId xmlns:a16="http://schemas.microsoft.com/office/drawing/2014/main" id="{5C9DF081-0253-305F-D921-F28BB91AC568}"/>
                </a:ext>
              </a:extLst>
            </p:cNvPr>
            <p:cNvSpPr/>
            <p:nvPr/>
          </p:nvSpPr>
          <p:spPr>
            <a:xfrm>
              <a:off x="2419346" y="519556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7" name="Sechseck 326">
              <a:extLst>
                <a:ext uri="{FF2B5EF4-FFF2-40B4-BE49-F238E27FC236}">
                  <a16:creationId xmlns:a16="http://schemas.microsoft.com/office/drawing/2014/main" id="{CC232982-BFAB-CB03-EBA1-232845BA0934}"/>
                </a:ext>
              </a:extLst>
            </p:cNvPr>
            <p:cNvSpPr/>
            <p:nvPr/>
          </p:nvSpPr>
          <p:spPr>
            <a:xfrm>
              <a:off x="2419346" y="607884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8" name="Sechseck 327">
              <a:extLst>
                <a:ext uri="{FF2B5EF4-FFF2-40B4-BE49-F238E27FC236}">
                  <a16:creationId xmlns:a16="http://schemas.microsoft.com/office/drawing/2014/main" id="{16EBC514-0816-3F94-882B-6B7F253C91A9}"/>
                </a:ext>
              </a:extLst>
            </p:cNvPr>
            <p:cNvSpPr/>
            <p:nvPr/>
          </p:nvSpPr>
          <p:spPr>
            <a:xfrm>
              <a:off x="2419346" y="431227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9" name="Sechseck 328">
              <a:extLst>
                <a:ext uri="{FF2B5EF4-FFF2-40B4-BE49-F238E27FC236}">
                  <a16:creationId xmlns:a16="http://schemas.microsoft.com/office/drawing/2014/main" id="{6FC3253E-2EB4-28D1-0912-E5EFA455C652}"/>
                </a:ext>
              </a:extLst>
            </p:cNvPr>
            <p:cNvSpPr/>
            <p:nvPr/>
          </p:nvSpPr>
          <p:spPr>
            <a:xfrm>
              <a:off x="-819156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0" name="Sechseck 329">
              <a:extLst>
                <a:ext uri="{FF2B5EF4-FFF2-40B4-BE49-F238E27FC236}">
                  <a16:creationId xmlns:a16="http://schemas.microsoft.com/office/drawing/2014/main" id="{96675A15-30AF-1AE8-9C0C-418B00D2717C}"/>
                </a:ext>
              </a:extLst>
            </p:cNvPr>
            <p:cNvSpPr/>
            <p:nvPr/>
          </p:nvSpPr>
          <p:spPr>
            <a:xfrm>
              <a:off x="-819156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1" name="Sechseck 330">
              <a:extLst>
                <a:ext uri="{FF2B5EF4-FFF2-40B4-BE49-F238E27FC236}">
                  <a16:creationId xmlns:a16="http://schemas.microsoft.com/office/drawing/2014/main" id="{CC31613B-7F54-4376-A198-690A3EA26128}"/>
                </a:ext>
              </a:extLst>
            </p:cNvPr>
            <p:cNvSpPr/>
            <p:nvPr/>
          </p:nvSpPr>
          <p:spPr>
            <a:xfrm>
              <a:off x="-819156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2" name="Sechseck 331">
              <a:extLst>
                <a:ext uri="{FF2B5EF4-FFF2-40B4-BE49-F238E27FC236}">
                  <a16:creationId xmlns:a16="http://schemas.microsoft.com/office/drawing/2014/main" id="{9821854C-F571-BE91-2D00-38C77865BA84}"/>
                </a:ext>
              </a:extLst>
            </p:cNvPr>
            <p:cNvSpPr/>
            <p:nvPr/>
          </p:nvSpPr>
          <p:spPr>
            <a:xfrm>
              <a:off x="-819156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3" name="Sechseck 332">
              <a:extLst>
                <a:ext uri="{FF2B5EF4-FFF2-40B4-BE49-F238E27FC236}">
                  <a16:creationId xmlns:a16="http://schemas.microsoft.com/office/drawing/2014/main" id="{BEC10101-7E26-8C0E-FCA2-63E78FA28C03}"/>
                </a:ext>
              </a:extLst>
            </p:cNvPr>
            <p:cNvSpPr/>
            <p:nvPr/>
          </p:nvSpPr>
          <p:spPr>
            <a:xfrm>
              <a:off x="-819157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4" name="Sechseck 333">
              <a:extLst>
                <a:ext uri="{FF2B5EF4-FFF2-40B4-BE49-F238E27FC236}">
                  <a16:creationId xmlns:a16="http://schemas.microsoft.com/office/drawing/2014/main" id="{3AA61514-55BF-A0F6-124A-86BFEA514EB3}"/>
                </a:ext>
              </a:extLst>
            </p:cNvPr>
            <p:cNvSpPr/>
            <p:nvPr/>
          </p:nvSpPr>
          <p:spPr>
            <a:xfrm>
              <a:off x="-819158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5" name="Sechseck 334">
              <a:extLst>
                <a:ext uri="{FF2B5EF4-FFF2-40B4-BE49-F238E27FC236}">
                  <a16:creationId xmlns:a16="http://schemas.microsoft.com/office/drawing/2014/main" id="{ED8A13A0-1978-0A59-D3BA-78C9D8247B32}"/>
                </a:ext>
              </a:extLst>
            </p:cNvPr>
            <p:cNvSpPr/>
            <p:nvPr/>
          </p:nvSpPr>
          <p:spPr>
            <a:xfrm>
              <a:off x="-819156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6" name="Sechseck 335">
              <a:extLst>
                <a:ext uri="{FF2B5EF4-FFF2-40B4-BE49-F238E27FC236}">
                  <a16:creationId xmlns:a16="http://schemas.microsoft.com/office/drawing/2014/main" id="{E7D79426-FD30-C9F0-1430-E5FA5506AA22}"/>
                </a:ext>
              </a:extLst>
            </p:cNvPr>
            <p:cNvSpPr/>
            <p:nvPr/>
          </p:nvSpPr>
          <p:spPr>
            <a:xfrm>
              <a:off x="-819156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7" name="Sechseck 336">
              <a:extLst>
                <a:ext uri="{FF2B5EF4-FFF2-40B4-BE49-F238E27FC236}">
                  <a16:creationId xmlns:a16="http://schemas.microsoft.com/office/drawing/2014/main" id="{67F05F66-E984-C58B-D8BB-35D77145DFE7}"/>
                </a:ext>
              </a:extLst>
            </p:cNvPr>
            <p:cNvSpPr/>
            <p:nvPr/>
          </p:nvSpPr>
          <p:spPr>
            <a:xfrm>
              <a:off x="-819156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8" name="Sechseck 337">
              <a:extLst>
                <a:ext uri="{FF2B5EF4-FFF2-40B4-BE49-F238E27FC236}">
                  <a16:creationId xmlns:a16="http://schemas.microsoft.com/office/drawing/2014/main" id="{D9D69FBA-6BD1-4514-E73D-FC559319B098}"/>
                </a:ext>
              </a:extLst>
            </p:cNvPr>
            <p:cNvSpPr/>
            <p:nvPr/>
          </p:nvSpPr>
          <p:spPr>
            <a:xfrm>
              <a:off x="-171456" y="254571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9" name="Sechseck 338">
              <a:extLst>
                <a:ext uri="{FF2B5EF4-FFF2-40B4-BE49-F238E27FC236}">
                  <a16:creationId xmlns:a16="http://schemas.microsoft.com/office/drawing/2014/main" id="{34862DFD-523A-F04B-D589-F0487F1A198B}"/>
                </a:ext>
              </a:extLst>
            </p:cNvPr>
            <p:cNvSpPr/>
            <p:nvPr/>
          </p:nvSpPr>
          <p:spPr>
            <a:xfrm>
              <a:off x="-171456" y="342899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0" name="Sechseck 339">
              <a:extLst>
                <a:ext uri="{FF2B5EF4-FFF2-40B4-BE49-F238E27FC236}">
                  <a16:creationId xmlns:a16="http://schemas.microsoft.com/office/drawing/2014/main" id="{B70B7652-B489-A89B-0FD6-11EDE3A0BB1F}"/>
                </a:ext>
              </a:extLst>
            </p:cNvPr>
            <p:cNvSpPr/>
            <p:nvPr/>
          </p:nvSpPr>
          <p:spPr>
            <a:xfrm>
              <a:off x="-171456" y="166242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1" name="Sechseck 340">
              <a:extLst>
                <a:ext uri="{FF2B5EF4-FFF2-40B4-BE49-F238E27FC236}">
                  <a16:creationId xmlns:a16="http://schemas.microsoft.com/office/drawing/2014/main" id="{3E8186F7-6256-09F3-9486-9D1B54F0B699}"/>
                </a:ext>
              </a:extLst>
            </p:cNvPr>
            <p:cNvSpPr/>
            <p:nvPr/>
          </p:nvSpPr>
          <p:spPr>
            <a:xfrm>
              <a:off x="-171456" y="77914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2" name="Sechseck 341">
              <a:extLst>
                <a:ext uri="{FF2B5EF4-FFF2-40B4-BE49-F238E27FC236}">
                  <a16:creationId xmlns:a16="http://schemas.microsoft.com/office/drawing/2014/main" id="{246CB080-AA72-9EA9-2567-CB74BC629FDA}"/>
                </a:ext>
              </a:extLst>
            </p:cNvPr>
            <p:cNvSpPr/>
            <p:nvPr/>
          </p:nvSpPr>
          <p:spPr>
            <a:xfrm>
              <a:off x="-171457" y="-1041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3" name="Sechseck 342">
              <a:extLst>
                <a:ext uri="{FF2B5EF4-FFF2-40B4-BE49-F238E27FC236}">
                  <a16:creationId xmlns:a16="http://schemas.microsoft.com/office/drawing/2014/main" id="{B3FE2931-2BE0-77C4-2E3A-474EA1E7641D}"/>
                </a:ext>
              </a:extLst>
            </p:cNvPr>
            <p:cNvSpPr/>
            <p:nvPr/>
          </p:nvSpPr>
          <p:spPr>
            <a:xfrm>
              <a:off x="-171456" y="519556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4" name="Sechseck 343">
              <a:extLst>
                <a:ext uri="{FF2B5EF4-FFF2-40B4-BE49-F238E27FC236}">
                  <a16:creationId xmlns:a16="http://schemas.microsoft.com/office/drawing/2014/main" id="{6D6B4D13-CC4B-ED22-70ED-45BD035C03DF}"/>
                </a:ext>
              </a:extLst>
            </p:cNvPr>
            <p:cNvSpPr/>
            <p:nvPr/>
          </p:nvSpPr>
          <p:spPr>
            <a:xfrm>
              <a:off x="-171456" y="607884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5" name="Sechseck 344">
              <a:extLst>
                <a:ext uri="{FF2B5EF4-FFF2-40B4-BE49-F238E27FC236}">
                  <a16:creationId xmlns:a16="http://schemas.microsoft.com/office/drawing/2014/main" id="{830B55D3-38FF-2481-A0D4-E0546974A853}"/>
                </a:ext>
              </a:extLst>
            </p:cNvPr>
            <p:cNvSpPr/>
            <p:nvPr/>
          </p:nvSpPr>
          <p:spPr>
            <a:xfrm>
              <a:off x="-171456" y="431227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9435015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Person, Kleidung, Flasche, Menschen enthält.&#10;&#10;Automatisch generierte Beschreibung">
            <a:extLst>
              <a:ext uri="{FF2B5EF4-FFF2-40B4-BE49-F238E27FC236}">
                <a16:creationId xmlns:a16="http://schemas.microsoft.com/office/drawing/2014/main" id="{3015F109-93FD-F82F-384E-F09ECD0DF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0990" y="-745064"/>
            <a:ext cx="12947647" cy="8631764"/>
          </a:xfrm>
          <a:prstGeom prst="rect">
            <a:avLst/>
          </a:prstGeo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100F80D1-A2AF-FCF5-CA13-915D6D326B63}"/>
              </a:ext>
            </a:extLst>
          </p:cNvPr>
          <p:cNvGrpSpPr/>
          <p:nvPr/>
        </p:nvGrpSpPr>
        <p:grpSpPr>
          <a:xfrm>
            <a:off x="-5943600" y="-3295650"/>
            <a:ext cx="24136350" cy="14763750"/>
            <a:chOff x="-819158" y="-545779"/>
            <a:chExt cx="13830305" cy="7949552"/>
          </a:xfrm>
        </p:grpSpPr>
        <p:sp>
          <p:nvSpPr>
            <p:cNvPr id="143" name="Sechseck 142"/>
            <p:cNvSpPr/>
            <p:nvPr/>
          </p:nvSpPr>
          <p:spPr>
            <a:xfrm>
              <a:off x="5656262" y="298735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7" name="Sechseck 166">
              <a:extLst>
                <a:ext uri="{FF2B5EF4-FFF2-40B4-BE49-F238E27FC236}">
                  <a16:creationId xmlns:a16="http://schemas.microsoft.com/office/drawing/2014/main" id="{F2FEB57B-A6E4-C47A-3B26-466896638541}"/>
                </a:ext>
              </a:extLst>
            </p:cNvPr>
            <p:cNvSpPr/>
            <p:nvPr/>
          </p:nvSpPr>
          <p:spPr>
            <a:xfrm>
              <a:off x="5656262" y="387064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8" name="Sechseck 167">
              <a:extLst>
                <a:ext uri="{FF2B5EF4-FFF2-40B4-BE49-F238E27FC236}">
                  <a16:creationId xmlns:a16="http://schemas.microsoft.com/office/drawing/2014/main" id="{783E3018-946D-7F34-A702-AB2D1E7EB1B0}"/>
                </a:ext>
              </a:extLst>
            </p:cNvPr>
            <p:cNvSpPr/>
            <p:nvPr/>
          </p:nvSpPr>
          <p:spPr>
            <a:xfrm>
              <a:off x="5656262" y="210407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9" name="Sechseck 168">
              <a:extLst>
                <a:ext uri="{FF2B5EF4-FFF2-40B4-BE49-F238E27FC236}">
                  <a16:creationId xmlns:a16="http://schemas.microsoft.com/office/drawing/2014/main" id="{5B6BE1F9-5265-F7AB-8CD5-F55FA6BC973B}"/>
                </a:ext>
              </a:extLst>
            </p:cNvPr>
            <p:cNvSpPr/>
            <p:nvPr/>
          </p:nvSpPr>
          <p:spPr>
            <a:xfrm>
              <a:off x="5656262" y="122079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0" name="Sechseck 169">
              <a:extLst>
                <a:ext uri="{FF2B5EF4-FFF2-40B4-BE49-F238E27FC236}">
                  <a16:creationId xmlns:a16="http://schemas.microsoft.com/office/drawing/2014/main" id="{A3931273-D7D1-37B3-A3B5-61D7F7107C5E}"/>
                </a:ext>
              </a:extLst>
            </p:cNvPr>
            <p:cNvSpPr/>
            <p:nvPr/>
          </p:nvSpPr>
          <p:spPr>
            <a:xfrm>
              <a:off x="5656261" y="33750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1" name="Sechseck 170">
              <a:extLst>
                <a:ext uri="{FF2B5EF4-FFF2-40B4-BE49-F238E27FC236}">
                  <a16:creationId xmlns:a16="http://schemas.microsoft.com/office/drawing/2014/main" id="{4B15D718-FECD-5F68-F55B-389010F9891B}"/>
                </a:ext>
              </a:extLst>
            </p:cNvPr>
            <p:cNvSpPr/>
            <p:nvPr/>
          </p:nvSpPr>
          <p:spPr>
            <a:xfrm>
              <a:off x="5656260" y="-54577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2" name="Sechseck 171">
              <a:extLst>
                <a:ext uri="{FF2B5EF4-FFF2-40B4-BE49-F238E27FC236}">
                  <a16:creationId xmlns:a16="http://schemas.microsoft.com/office/drawing/2014/main" id="{BEA319E4-C5DF-5A2F-B12D-3BDBC574C460}"/>
                </a:ext>
              </a:extLst>
            </p:cNvPr>
            <p:cNvSpPr/>
            <p:nvPr/>
          </p:nvSpPr>
          <p:spPr>
            <a:xfrm>
              <a:off x="5656262" y="56372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3" name="Sechseck 172">
              <a:extLst>
                <a:ext uri="{FF2B5EF4-FFF2-40B4-BE49-F238E27FC236}">
                  <a16:creationId xmlns:a16="http://schemas.microsoft.com/office/drawing/2014/main" id="{F0C51DBA-BB24-65D3-A4D2-30D02A3AF241}"/>
                </a:ext>
              </a:extLst>
            </p:cNvPr>
            <p:cNvSpPr/>
            <p:nvPr/>
          </p:nvSpPr>
          <p:spPr>
            <a:xfrm>
              <a:off x="5656262" y="652049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4" name="Sechseck 173">
              <a:extLst>
                <a:ext uri="{FF2B5EF4-FFF2-40B4-BE49-F238E27FC236}">
                  <a16:creationId xmlns:a16="http://schemas.microsoft.com/office/drawing/2014/main" id="{E9DB00F8-9902-CDCC-C926-75751DC9F131}"/>
                </a:ext>
              </a:extLst>
            </p:cNvPr>
            <p:cNvSpPr/>
            <p:nvPr/>
          </p:nvSpPr>
          <p:spPr>
            <a:xfrm>
              <a:off x="5656262" y="475392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5" name="Sechseck 174">
              <a:extLst>
                <a:ext uri="{FF2B5EF4-FFF2-40B4-BE49-F238E27FC236}">
                  <a16:creationId xmlns:a16="http://schemas.microsoft.com/office/drawing/2014/main" id="{BFA7E69C-9A22-5A00-2E16-5285B60F5956}"/>
                </a:ext>
              </a:extLst>
            </p:cNvPr>
            <p:cNvSpPr/>
            <p:nvPr/>
          </p:nvSpPr>
          <p:spPr>
            <a:xfrm>
              <a:off x="6303962" y="254571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6" name="Sechseck 175">
              <a:extLst>
                <a:ext uri="{FF2B5EF4-FFF2-40B4-BE49-F238E27FC236}">
                  <a16:creationId xmlns:a16="http://schemas.microsoft.com/office/drawing/2014/main" id="{3C4316F7-4EDA-8EE1-4B83-152519F3E1AC}"/>
                </a:ext>
              </a:extLst>
            </p:cNvPr>
            <p:cNvSpPr/>
            <p:nvPr/>
          </p:nvSpPr>
          <p:spPr>
            <a:xfrm>
              <a:off x="6303962" y="342899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7" name="Sechseck 176">
              <a:extLst>
                <a:ext uri="{FF2B5EF4-FFF2-40B4-BE49-F238E27FC236}">
                  <a16:creationId xmlns:a16="http://schemas.microsoft.com/office/drawing/2014/main" id="{20A4FF1F-A128-35F9-C9C6-EF5D24DA23D3}"/>
                </a:ext>
              </a:extLst>
            </p:cNvPr>
            <p:cNvSpPr/>
            <p:nvPr/>
          </p:nvSpPr>
          <p:spPr>
            <a:xfrm>
              <a:off x="6303962" y="166243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8" name="Sechseck 177">
              <a:extLst>
                <a:ext uri="{FF2B5EF4-FFF2-40B4-BE49-F238E27FC236}">
                  <a16:creationId xmlns:a16="http://schemas.microsoft.com/office/drawing/2014/main" id="{6BC727D5-F4AA-E41C-901E-89AF7BFDA7EF}"/>
                </a:ext>
              </a:extLst>
            </p:cNvPr>
            <p:cNvSpPr/>
            <p:nvPr/>
          </p:nvSpPr>
          <p:spPr>
            <a:xfrm>
              <a:off x="6303962" y="77915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9" name="Sechseck 178">
              <a:extLst>
                <a:ext uri="{FF2B5EF4-FFF2-40B4-BE49-F238E27FC236}">
                  <a16:creationId xmlns:a16="http://schemas.microsoft.com/office/drawing/2014/main" id="{B0DF63BB-133C-A964-339B-84FA6320A9F0}"/>
                </a:ext>
              </a:extLst>
            </p:cNvPr>
            <p:cNvSpPr/>
            <p:nvPr/>
          </p:nvSpPr>
          <p:spPr>
            <a:xfrm>
              <a:off x="6303961" y="-10413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1" name="Sechseck 180">
              <a:extLst>
                <a:ext uri="{FF2B5EF4-FFF2-40B4-BE49-F238E27FC236}">
                  <a16:creationId xmlns:a16="http://schemas.microsoft.com/office/drawing/2014/main" id="{0401A66E-0C08-2055-30E6-49DB28171AFE}"/>
                </a:ext>
              </a:extLst>
            </p:cNvPr>
            <p:cNvSpPr/>
            <p:nvPr/>
          </p:nvSpPr>
          <p:spPr>
            <a:xfrm>
              <a:off x="6303962" y="519556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2" name="Sechseck 181">
              <a:extLst>
                <a:ext uri="{FF2B5EF4-FFF2-40B4-BE49-F238E27FC236}">
                  <a16:creationId xmlns:a16="http://schemas.microsoft.com/office/drawing/2014/main" id="{C8DB283B-C6FA-9260-3874-699547BD81D2}"/>
                </a:ext>
              </a:extLst>
            </p:cNvPr>
            <p:cNvSpPr/>
            <p:nvPr/>
          </p:nvSpPr>
          <p:spPr>
            <a:xfrm>
              <a:off x="6303962" y="607884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3" name="Sechseck 182">
              <a:extLst>
                <a:ext uri="{FF2B5EF4-FFF2-40B4-BE49-F238E27FC236}">
                  <a16:creationId xmlns:a16="http://schemas.microsoft.com/office/drawing/2014/main" id="{94F37198-1D8B-85C3-C955-1CAE036450E7}"/>
                </a:ext>
              </a:extLst>
            </p:cNvPr>
            <p:cNvSpPr/>
            <p:nvPr/>
          </p:nvSpPr>
          <p:spPr>
            <a:xfrm>
              <a:off x="6303962" y="431228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4" name="Sechseck 183">
              <a:extLst>
                <a:ext uri="{FF2B5EF4-FFF2-40B4-BE49-F238E27FC236}">
                  <a16:creationId xmlns:a16="http://schemas.microsoft.com/office/drawing/2014/main" id="{B09A9AEF-D400-A459-4D0F-448A1D390544}"/>
                </a:ext>
              </a:extLst>
            </p:cNvPr>
            <p:cNvSpPr/>
            <p:nvPr/>
          </p:nvSpPr>
          <p:spPr>
            <a:xfrm>
              <a:off x="6951661" y="298735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5" name="Sechseck 184">
              <a:extLst>
                <a:ext uri="{FF2B5EF4-FFF2-40B4-BE49-F238E27FC236}">
                  <a16:creationId xmlns:a16="http://schemas.microsoft.com/office/drawing/2014/main" id="{31A9B124-1314-D652-B93C-278C2760C240}"/>
                </a:ext>
              </a:extLst>
            </p:cNvPr>
            <p:cNvSpPr/>
            <p:nvPr/>
          </p:nvSpPr>
          <p:spPr>
            <a:xfrm>
              <a:off x="6951661" y="387064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6" name="Sechseck 185">
              <a:extLst>
                <a:ext uri="{FF2B5EF4-FFF2-40B4-BE49-F238E27FC236}">
                  <a16:creationId xmlns:a16="http://schemas.microsoft.com/office/drawing/2014/main" id="{21A6A763-4D2A-39A5-CEC1-307572D8E2A6}"/>
                </a:ext>
              </a:extLst>
            </p:cNvPr>
            <p:cNvSpPr/>
            <p:nvPr/>
          </p:nvSpPr>
          <p:spPr>
            <a:xfrm>
              <a:off x="6951661" y="210407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7" name="Sechseck 186">
              <a:extLst>
                <a:ext uri="{FF2B5EF4-FFF2-40B4-BE49-F238E27FC236}">
                  <a16:creationId xmlns:a16="http://schemas.microsoft.com/office/drawing/2014/main" id="{51BFD9ED-B262-B27A-D816-182C31B26CD4}"/>
                </a:ext>
              </a:extLst>
            </p:cNvPr>
            <p:cNvSpPr/>
            <p:nvPr/>
          </p:nvSpPr>
          <p:spPr>
            <a:xfrm>
              <a:off x="6951661" y="122079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8" name="Sechseck 187">
              <a:extLst>
                <a:ext uri="{FF2B5EF4-FFF2-40B4-BE49-F238E27FC236}">
                  <a16:creationId xmlns:a16="http://schemas.microsoft.com/office/drawing/2014/main" id="{57613BE4-F9D5-7D29-52DF-D16DEEA22792}"/>
                </a:ext>
              </a:extLst>
            </p:cNvPr>
            <p:cNvSpPr/>
            <p:nvPr/>
          </p:nvSpPr>
          <p:spPr>
            <a:xfrm>
              <a:off x="6951660" y="33750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9" name="Sechseck 188">
              <a:extLst>
                <a:ext uri="{FF2B5EF4-FFF2-40B4-BE49-F238E27FC236}">
                  <a16:creationId xmlns:a16="http://schemas.microsoft.com/office/drawing/2014/main" id="{6880AAE1-41CA-76B5-6703-0311DE81577A}"/>
                </a:ext>
              </a:extLst>
            </p:cNvPr>
            <p:cNvSpPr/>
            <p:nvPr/>
          </p:nvSpPr>
          <p:spPr>
            <a:xfrm>
              <a:off x="6951659" y="-54577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0" name="Sechseck 189">
              <a:extLst>
                <a:ext uri="{FF2B5EF4-FFF2-40B4-BE49-F238E27FC236}">
                  <a16:creationId xmlns:a16="http://schemas.microsoft.com/office/drawing/2014/main" id="{0A403097-F6BC-450F-6EBE-37EFA3F92282}"/>
                </a:ext>
              </a:extLst>
            </p:cNvPr>
            <p:cNvSpPr/>
            <p:nvPr/>
          </p:nvSpPr>
          <p:spPr>
            <a:xfrm>
              <a:off x="6951661" y="56372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1" name="Sechseck 190">
              <a:extLst>
                <a:ext uri="{FF2B5EF4-FFF2-40B4-BE49-F238E27FC236}">
                  <a16:creationId xmlns:a16="http://schemas.microsoft.com/office/drawing/2014/main" id="{906BC755-0C47-23D2-4A31-789F8018FA2F}"/>
                </a:ext>
              </a:extLst>
            </p:cNvPr>
            <p:cNvSpPr/>
            <p:nvPr/>
          </p:nvSpPr>
          <p:spPr>
            <a:xfrm>
              <a:off x="6951661" y="65204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3" name="Sechseck 192">
              <a:extLst>
                <a:ext uri="{FF2B5EF4-FFF2-40B4-BE49-F238E27FC236}">
                  <a16:creationId xmlns:a16="http://schemas.microsoft.com/office/drawing/2014/main" id="{1DD7D9B9-0EB8-A1A8-1A4F-A5373091747C}"/>
                </a:ext>
              </a:extLst>
            </p:cNvPr>
            <p:cNvSpPr/>
            <p:nvPr/>
          </p:nvSpPr>
          <p:spPr>
            <a:xfrm>
              <a:off x="7599361" y="254571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4" name="Sechseck 193">
              <a:extLst>
                <a:ext uri="{FF2B5EF4-FFF2-40B4-BE49-F238E27FC236}">
                  <a16:creationId xmlns:a16="http://schemas.microsoft.com/office/drawing/2014/main" id="{15879E7B-8D9A-F75F-ECB4-F33D2AC47C60}"/>
                </a:ext>
              </a:extLst>
            </p:cNvPr>
            <p:cNvSpPr/>
            <p:nvPr/>
          </p:nvSpPr>
          <p:spPr>
            <a:xfrm>
              <a:off x="7599361" y="342899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5" name="Sechseck 194">
              <a:extLst>
                <a:ext uri="{FF2B5EF4-FFF2-40B4-BE49-F238E27FC236}">
                  <a16:creationId xmlns:a16="http://schemas.microsoft.com/office/drawing/2014/main" id="{B15CE855-EEDC-90A5-1F03-77667CCF627A}"/>
                </a:ext>
              </a:extLst>
            </p:cNvPr>
            <p:cNvSpPr/>
            <p:nvPr/>
          </p:nvSpPr>
          <p:spPr>
            <a:xfrm>
              <a:off x="7599361" y="166243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7" name="Sechseck 196">
              <a:extLst>
                <a:ext uri="{FF2B5EF4-FFF2-40B4-BE49-F238E27FC236}">
                  <a16:creationId xmlns:a16="http://schemas.microsoft.com/office/drawing/2014/main" id="{C0EC518D-8AE7-71A5-B2AF-5C02D03A30FB}"/>
                </a:ext>
              </a:extLst>
            </p:cNvPr>
            <p:cNvSpPr/>
            <p:nvPr/>
          </p:nvSpPr>
          <p:spPr>
            <a:xfrm>
              <a:off x="7599360" y="-10413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8" name="Sechseck 197">
              <a:extLst>
                <a:ext uri="{FF2B5EF4-FFF2-40B4-BE49-F238E27FC236}">
                  <a16:creationId xmlns:a16="http://schemas.microsoft.com/office/drawing/2014/main" id="{33146D5D-78B4-E94A-D60A-8F0C5CDD88DA}"/>
                </a:ext>
              </a:extLst>
            </p:cNvPr>
            <p:cNvSpPr/>
            <p:nvPr/>
          </p:nvSpPr>
          <p:spPr>
            <a:xfrm>
              <a:off x="7599361" y="519556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9" name="Sechseck 198">
              <a:extLst>
                <a:ext uri="{FF2B5EF4-FFF2-40B4-BE49-F238E27FC236}">
                  <a16:creationId xmlns:a16="http://schemas.microsoft.com/office/drawing/2014/main" id="{9ED1BD72-713F-5DF9-AA16-58795DE1C0BC}"/>
                </a:ext>
              </a:extLst>
            </p:cNvPr>
            <p:cNvSpPr/>
            <p:nvPr/>
          </p:nvSpPr>
          <p:spPr>
            <a:xfrm>
              <a:off x="7599361" y="60788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0" name="Sechseck 199">
              <a:extLst>
                <a:ext uri="{FF2B5EF4-FFF2-40B4-BE49-F238E27FC236}">
                  <a16:creationId xmlns:a16="http://schemas.microsoft.com/office/drawing/2014/main" id="{A90D6082-564C-256E-66A1-F75E998BCF04}"/>
                </a:ext>
              </a:extLst>
            </p:cNvPr>
            <p:cNvSpPr/>
            <p:nvPr/>
          </p:nvSpPr>
          <p:spPr>
            <a:xfrm>
              <a:off x="7599361" y="431228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1" name="Sechseck 200">
              <a:extLst>
                <a:ext uri="{FF2B5EF4-FFF2-40B4-BE49-F238E27FC236}">
                  <a16:creationId xmlns:a16="http://schemas.microsoft.com/office/drawing/2014/main" id="{6E19AD43-EECB-E1CB-7E36-1296BADE3A09}"/>
                </a:ext>
              </a:extLst>
            </p:cNvPr>
            <p:cNvSpPr/>
            <p:nvPr/>
          </p:nvSpPr>
          <p:spPr>
            <a:xfrm>
              <a:off x="3067048" y="298735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2" name="Sechseck 201">
              <a:extLst>
                <a:ext uri="{FF2B5EF4-FFF2-40B4-BE49-F238E27FC236}">
                  <a16:creationId xmlns:a16="http://schemas.microsoft.com/office/drawing/2014/main" id="{009B9521-880A-FB6F-3F49-6B27F734AF0B}"/>
                </a:ext>
              </a:extLst>
            </p:cNvPr>
            <p:cNvSpPr/>
            <p:nvPr/>
          </p:nvSpPr>
          <p:spPr>
            <a:xfrm>
              <a:off x="3067048" y="387064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3" name="Sechseck 202">
              <a:extLst>
                <a:ext uri="{FF2B5EF4-FFF2-40B4-BE49-F238E27FC236}">
                  <a16:creationId xmlns:a16="http://schemas.microsoft.com/office/drawing/2014/main" id="{21B4547D-44DE-1568-8F4F-A76E860E1127}"/>
                </a:ext>
              </a:extLst>
            </p:cNvPr>
            <p:cNvSpPr/>
            <p:nvPr/>
          </p:nvSpPr>
          <p:spPr>
            <a:xfrm>
              <a:off x="3067048" y="210407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4" name="Sechseck 203">
              <a:extLst>
                <a:ext uri="{FF2B5EF4-FFF2-40B4-BE49-F238E27FC236}">
                  <a16:creationId xmlns:a16="http://schemas.microsoft.com/office/drawing/2014/main" id="{70F02ABB-FF0E-E544-56B0-92DEC1D566BB}"/>
                </a:ext>
              </a:extLst>
            </p:cNvPr>
            <p:cNvSpPr/>
            <p:nvPr/>
          </p:nvSpPr>
          <p:spPr>
            <a:xfrm>
              <a:off x="3067048" y="122079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5" name="Sechseck 204">
              <a:extLst>
                <a:ext uri="{FF2B5EF4-FFF2-40B4-BE49-F238E27FC236}">
                  <a16:creationId xmlns:a16="http://schemas.microsoft.com/office/drawing/2014/main" id="{DEFDC681-35AD-9E90-5C07-1EC9FA3E0C98}"/>
                </a:ext>
              </a:extLst>
            </p:cNvPr>
            <p:cNvSpPr/>
            <p:nvPr/>
          </p:nvSpPr>
          <p:spPr>
            <a:xfrm>
              <a:off x="3067047" y="33750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6" name="Sechseck 205">
              <a:extLst>
                <a:ext uri="{FF2B5EF4-FFF2-40B4-BE49-F238E27FC236}">
                  <a16:creationId xmlns:a16="http://schemas.microsoft.com/office/drawing/2014/main" id="{640389F7-5F80-D07E-7967-8192BAB60644}"/>
                </a:ext>
              </a:extLst>
            </p:cNvPr>
            <p:cNvSpPr/>
            <p:nvPr/>
          </p:nvSpPr>
          <p:spPr>
            <a:xfrm>
              <a:off x="3067046" y="-54577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7" name="Sechseck 206">
              <a:extLst>
                <a:ext uri="{FF2B5EF4-FFF2-40B4-BE49-F238E27FC236}">
                  <a16:creationId xmlns:a16="http://schemas.microsoft.com/office/drawing/2014/main" id="{90B40A7C-09B5-6EBE-B27F-4631ECB30FEA}"/>
                </a:ext>
              </a:extLst>
            </p:cNvPr>
            <p:cNvSpPr/>
            <p:nvPr/>
          </p:nvSpPr>
          <p:spPr>
            <a:xfrm>
              <a:off x="3067048" y="56372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8" name="Sechseck 207">
              <a:extLst>
                <a:ext uri="{FF2B5EF4-FFF2-40B4-BE49-F238E27FC236}">
                  <a16:creationId xmlns:a16="http://schemas.microsoft.com/office/drawing/2014/main" id="{F3BD6B07-572E-BD70-09CE-9490264A3CA9}"/>
                </a:ext>
              </a:extLst>
            </p:cNvPr>
            <p:cNvSpPr/>
            <p:nvPr/>
          </p:nvSpPr>
          <p:spPr>
            <a:xfrm>
              <a:off x="3067048" y="65204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9" name="Sechseck 208">
              <a:extLst>
                <a:ext uri="{FF2B5EF4-FFF2-40B4-BE49-F238E27FC236}">
                  <a16:creationId xmlns:a16="http://schemas.microsoft.com/office/drawing/2014/main" id="{CF49DC27-948A-4C00-EBCC-7B6CFD659F2A}"/>
                </a:ext>
              </a:extLst>
            </p:cNvPr>
            <p:cNvSpPr/>
            <p:nvPr/>
          </p:nvSpPr>
          <p:spPr>
            <a:xfrm>
              <a:off x="3067048" y="475392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0" name="Sechseck 209">
              <a:extLst>
                <a:ext uri="{FF2B5EF4-FFF2-40B4-BE49-F238E27FC236}">
                  <a16:creationId xmlns:a16="http://schemas.microsoft.com/office/drawing/2014/main" id="{4BABE055-265A-2851-74E0-14ED7417D1E0}"/>
                </a:ext>
              </a:extLst>
            </p:cNvPr>
            <p:cNvSpPr/>
            <p:nvPr/>
          </p:nvSpPr>
          <p:spPr>
            <a:xfrm>
              <a:off x="3714748" y="254571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1" name="Sechseck 210">
              <a:extLst>
                <a:ext uri="{FF2B5EF4-FFF2-40B4-BE49-F238E27FC236}">
                  <a16:creationId xmlns:a16="http://schemas.microsoft.com/office/drawing/2014/main" id="{A1C0A5CD-FFB8-35A8-98A6-97E6D4D0C2BA}"/>
                </a:ext>
              </a:extLst>
            </p:cNvPr>
            <p:cNvSpPr/>
            <p:nvPr/>
          </p:nvSpPr>
          <p:spPr>
            <a:xfrm>
              <a:off x="3714748" y="342899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2" name="Sechseck 211">
              <a:extLst>
                <a:ext uri="{FF2B5EF4-FFF2-40B4-BE49-F238E27FC236}">
                  <a16:creationId xmlns:a16="http://schemas.microsoft.com/office/drawing/2014/main" id="{DEBC170A-41C7-43A0-346B-37292626AD1E}"/>
                </a:ext>
              </a:extLst>
            </p:cNvPr>
            <p:cNvSpPr/>
            <p:nvPr/>
          </p:nvSpPr>
          <p:spPr>
            <a:xfrm>
              <a:off x="3714748" y="166243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3" name="Sechseck 212">
              <a:extLst>
                <a:ext uri="{FF2B5EF4-FFF2-40B4-BE49-F238E27FC236}">
                  <a16:creationId xmlns:a16="http://schemas.microsoft.com/office/drawing/2014/main" id="{EDB1FD91-D544-CB30-6819-D2DADDB7C81B}"/>
                </a:ext>
              </a:extLst>
            </p:cNvPr>
            <p:cNvSpPr/>
            <p:nvPr/>
          </p:nvSpPr>
          <p:spPr>
            <a:xfrm>
              <a:off x="3714748" y="77914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4" name="Sechseck 213">
              <a:extLst>
                <a:ext uri="{FF2B5EF4-FFF2-40B4-BE49-F238E27FC236}">
                  <a16:creationId xmlns:a16="http://schemas.microsoft.com/office/drawing/2014/main" id="{A0130838-D499-47FF-C96E-D866E35786E5}"/>
                </a:ext>
              </a:extLst>
            </p:cNvPr>
            <p:cNvSpPr/>
            <p:nvPr/>
          </p:nvSpPr>
          <p:spPr>
            <a:xfrm>
              <a:off x="3714747" y="-10413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5" name="Sechseck 214">
              <a:extLst>
                <a:ext uri="{FF2B5EF4-FFF2-40B4-BE49-F238E27FC236}">
                  <a16:creationId xmlns:a16="http://schemas.microsoft.com/office/drawing/2014/main" id="{416F0816-3F39-FFAA-A4DD-33E17717484F}"/>
                </a:ext>
              </a:extLst>
            </p:cNvPr>
            <p:cNvSpPr/>
            <p:nvPr/>
          </p:nvSpPr>
          <p:spPr>
            <a:xfrm>
              <a:off x="3714748" y="519556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6" name="Sechseck 215">
              <a:extLst>
                <a:ext uri="{FF2B5EF4-FFF2-40B4-BE49-F238E27FC236}">
                  <a16:creationId xmlns:a16="http://schemas.microsoft.com/office/drawing/2014/main" id="{A039CF25-23B5-3307-AAE0-50D1213DAA8D}"/>
                </a:ext>
              </a:extLst>
            </p:cNvPr>
            <p:cNvSpPr/>
            <p:nvPr/>
          </p:nvSpPr>
          <p:spPr>
            <a:xfrm>
              <a:off x="3714748" y="60788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8" name="Sechseck 217">
              <a:extLst>
                <a:ext uri="{FF2B5EF4-FFF2-40B4-BE49-F238E27FC236}">
                  <a16:creationId xmlns:a16="http://schemas.microsoft.com/office/drawing/2014/main" id="{E930CB23-626E-33BA-870B-6101CC31A310}"/>
                </a:ext>
              </a:extLst>
            </p:cNvPr>
            <p:cNvSpPr/>
            <p:nvPr/>
          </p:nvSpPr>
          <p:spPr>
            <a:xfrm>
              <a:off x="4362447" y="298735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9" name="Sechseck 218">
              <a:extLst>
                <a:ext uri="{FF2B5EF4-FFF2-40B4-BE49-F238E27FC236}">
                  <a16:creationId xmlns:a16="http://schemas.microsoft.com/office/drawing/2014/main" id="{DFBB6412-1F4D-F576-45B8-D79D2EEB952B}"/>
                </a:ext>
              </a:extLst>
            </p:cNvPr>
            <p:cNvSpPr/>
            <p:nvPr/>
          </p:nvSpPr>
          <p:spPr>
            <a:xfrm>
              <a:off x="4362447" y="387063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0" name="Sechseck 219">
              <a:extLst>
                <a:ext uri="{FF2B5EF4-FFF2-40B4-BE49-F238E27FC236}">
                  <a16:creationId xmlns:a16="http://schemas.microsoft.com/office/drawing/2014/main" id="{3815D91C-A64F-263F-3975-582BE11BBEA8}"/>
                </a:ext>
              </a:extLst>
            </p:cNvPr>
            <p:cNvSpPr/>
            <p:nvPr/>
          </p:nvSpPr>
          <p:spPr>
            <a:xfrm>
              <a:off x="4362447" y="210407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2" name="Sechseck 221">
              <a:extLst>
                <a:ext uri="{FF2B5EF4-FFF2-40B4-BE49-F238E27FC236}">
                  <a16:creationId xmlns:a16="http://schemas.microsoft.com/office/drawing/2014/main" id="{0A2DFC93-3A9C-7379-776F-CD7F0EA5292C}"/>
                </a:ext>
              </a:extLst>
            </p:cNvPr>
            <p:cNvSpPr/>
            <p:nvPr/>
          </p:nvSpPr>
          <p:spPr>
            <a:xfrm>
              <a:off x="4362446" y="3375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3" name="Sechseck 222">
              <a:extLst>
                <a:ext uri="{FF2B5EF4-FFF2-40B4-BE49-F238E27FC236}">
                  <a16:creationId xmlns:a16="http://schemas.microsoft.com/office/drawing/2014/main" id="{4C9B2203-03D5-939F-7964-88E55C074480}"/>
                </a:ext>
              </a:extLst>
            </p:cNvPr>
            <p:cNvSpPr/>
            <p:nvPr/>
          </p:nvSpPr>
          <p:spPr>
            <a:xfrm>
              <a:off x="4362445" y="-54577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4" name="Sechseck 223">
              <a:extLst>
                <a:ext uri="{FF2B5EF4-FFF2-40B4-BE49-F238E27FC236}">
                  <a16:creationId xmlns:a16="http://schemas.microsoft.com/office/drawing/2014/main" id="{AA0BA42C-00D5-FF58-93C5-A82823C18BA2}"/>
                </a:ext>
              </a:extLst>
            </p:cNvPr>
            <p:cNvSpPr/>
            <p:nvPr/>
          </p:nvSpPr>
          <p:spPr>
            <a:xfrm>
              <a:off x="4362447" y="56372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5" name="Sechseck 224">
              <a:extLst>
                <a:ext uri="{FF2B5EF4-FFF2-40B4-BE49-F238E27FC236}">
                  <a16:creationId xmlns:a16="http://schemas.microsoft.com/office/drawing/2014/main" id="{AFE895DF-EF07-6120-9704-FE75C4B0D17B}"/>
                </a:ext>
              </a:extLst>
            </p:cNvPr>
            <p:cNvSpPr/>
            <p:nvPr/>
          </p:nvSpPr>
          <p:spPr>
            <a:xfrm>
              <a:off x="4362447" y="65204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6" name="Sechseck 225">
              <a:extLst>
                <a:ext uri="{FF2B5EF4-FFF2-40B4-BE49-F238E27FC236}">
                  <a16:creationId xmlns:a16="http://schemas.microsoft.com/office/drawing/2014/main" id="{92C783D9-A37A-C2D3-1ED7-03C2459567B9}"/>
                </a:ext>
              </a:extLst>
            </p:cNvPr>
            <p:cNvSpPr/>
            <p:nvPr/>
          </p:nvSpPr>
          <p:spPr>
            <a:xfrm>
              <a:off x="4362447" y="475392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7" name="Sechseck 226">
              <a:extLst>
                <a:ext uri="{FF2B5EF4-FFF2-40B4-BE49-F238E27FC236}">
                  <a16:creationId xmlns:a16="http://schemas.microsoft.com/office/drawing/2014/main" id="{37D1FCD6-FF8C-AF73-46C8-205330D19ED2}"/>
                </a:ext>
              </a:extLst>
            </p:cNvPr>
            <p:cNvSpPr/>
            <p:nvPr/>
          </p:nvSpPr>
          <p:spPr>
            <a:xfrm>
              <a:off x="5010147" y="254571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9" name="Sechseck 228">
              <a:extLst>
                <a:ext uri="{FF2B5EF4-FFF2-40B4-BE49-F238E27FC236}">
                  <a16:creationId xmlns:a16="http://schemas.microsoft.com/office/drawing/2014/main" id="{BA44CD67-2B32-FCB6-30C1-09776B1D4CD4}"/>
                </a:ext>
              </a:extLst>
            </p:cNvPr>
            <p:cNvSpPr/>
            <p:nvPr/>
          </p:nvSpPr>
          <p:spPr>
            <a:xfrm>
              <a:off x="5010147" y="166243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0" name="Sechseck 229">
              <a:extLst>
                <a:ext uri="{FF2B5EF4-FFF2-40B4-BE49-F238E27FC236}">
                  <a16:creationId xmlns:a16="http://schemas.microsoft.com/office/drawing/2014/main" id="{A8772D28-F9DE-C142-7BA2-A1D5AC0EB37A}"/>
                </a:ext>
              </a:extLst>
            </p:cNvPr>
            <p:cNvSpPr/>
            <p:nvPr/>
          </p:nvSpPr>
          <p:spPr>
            <a:xfrm>
              <a:off x="5010147" y="77914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1" name="Sechseck 230">
              <a:extLst>
                <a:ext uri="{FF2B5EF4-FFF2-40B4-BE49-F238E27FC236}">
                  <a16:creationId xmlns:a16="http://schemas.microsoft.com/office/drawing/2014/main" id="{53AC77E6-E59F-194A-3695-05BCA5317B7C}"/>
                </a:ext>
              </a:extLst>
            </p:cNvPr>
            <p:cNvSpPr/>
            <p:nvPr/>
          </p:nvSpPr>
          <p:spPr>
            <a:xfrm>
              <a:off x="5010146" y="-10413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2" name="Sechseck 231">
              <a:extLst>
                <a:ext uri="{FF2B5EF4-FFF2-40B4-BE49-F238E27FC236}">
                  <a16:creationId xmlns:a16="http://schemas.microsoft.com/office/drawing/2014/main" id="{F5E83919-F47B-F684-70E6-B38AC454DD2C}"/>
                </a:ext>
              </a:extLst>
            </p:cNvPr>
            <p:cNvSpPr/>
            <p:nvPr/>
          </p:nvSpPr>
          <p:spPr>
            <a:xfrm>
              <a:off x="5010147" y="519556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3" name="Sechseck 232">
              <a:extLst>
                <a:ext uri="{FF2B5EF4-FFF2-40B4-BE49-F238E27FC236}">
                  <a16:creationId xmlns:a16="http://schemas.microsoft.com/office/drawing/2014/main" id="{54366C7D-02C1-FCC1-B07A-35A769090ECE}"/>
                </a:ext>
              </a:extLst>
            </p:cNvPr>
            <p:cNvSpPr/>
            <p:nvPr/>
          </p:nvSpPr>
          <p:spPr>
            <a:xfrm>
              <a:off x="5010147" y="60788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4" name="Sechseck 233">
              <a:extLst>
                <a:ext uri="{FF2B5EF4-FFF2-40B4-BE49-F238E27FC236}">
                  <a16:creationId xmlns:a16="http://schemas.microsoft.com/office/drawing/2014/main" id="{6FDF7E8B-7232-420C-7CC1-2BF4A06720FF}"/>
                </a:ext>
              </a:extLst>
            </p:cNvPr>
            <p:cNvSpPr/>
            <p:nvPr/>
          </p:nvSpPr>
          <p:spPr>
            <a:xfrm>
              <a:off x="5010147" y="431228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5" name="Sechseck 234">
              <a:extLst>
                <a:ext uri="{FF2B5EF4-FFF2-40B4-BE49-F238E27FC236}">
                  <a16:creationId xmlns:a16="http://schemas.microsoft.com/office/drawing/2014/main" id="{97C61EDE-F82F-BC6B-F087-67AF7D557833}"/>
                </a:ext>
              </a:extLst>
            </p:cNvPr>
            <p:cNvSpPr/>
            <p:nvPr/>
          </p:nvSpPr>
          <p:spPr>
            <a:xfrm>
              <a:off x="8247061" y="298735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6" name="Sechseck 235">
              <a:extLst>
                <a:ext uri="{FF2B5EF4-FFF2-40B4-BE49-F238E27FC236}">
                  <a16:creationId xmlns:a16="http://schemas.microsoft.com/office/drawing/2014/main" id="{848FD815-8AD0-A51B-3FDC-C61699069AE5}"/>
                </a:ext>
              </a:extLst>
            </p:cNvPr>
            <p:cNvSpPr/>
            <p:nvPr/>
          </p:nvSpPr>
          <p:spPr>
            <a:xfrm>
              <a:off x="8247061" y="387063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8" name="Sechseck 237">
              <a:extLst>
                <a:ext uri="{FF2B5EF4-FFF2-40B4-BE49-F238E27FC236}">
                  <a16:creationId xmlns:a16="http://schemas.microsoft.com/office/drawing/2014/main" id="{8BAD81A0-2435-262B-9EFA-F4B39A06F77B}"/>
                </a:ext>
              </a:extLst>
            </p:cNvPr>
            <p:cNvSpPr/>
            <p:nvPr/>
          </p:nvSpPr>
          <p:spPr>
            <a:xfrm>
              <a:off x="8247061" y="122079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9" name="Sechseck 238">
              <a:extLst>
                <a:ext uri="{FF2B5EF4-FFF2-40B4-BE49-F238E27FC236}">
                  <a16:creationId xmlns:a16="http://schemas.microsoft.com/office/drawing/2014/main" id="{A285C087-C2F5-1523-C1FF-299DAE94C85A}"/>
                </a:ext>
              </a:extLst>
            </p:cNvPr>
            <p:cNvSpPr/>
            <p:nvPr/>
          </p:nvSpPr>
          <p:spPr>
            <a:xfrm>
              <a:off x="8247060" y="3375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0" name="Sechseck 239">
              <a:extLst>
                <a:ext uri="{FF2B5EF4-FFF2-40B4-BE49-F238E27FC236}">
                  <a16:creationId xmlns:a16="http://schemas.microsoft.com/office/drawing/2014/main" id="{2F231919-FDE4-D2C8-AAB6-245CC47C2A9D}"/>
                </a:ext>
              </a:extLst>
            </p:cNvPr>
            <p:cNvSpPr/>
            <p:nvPr/>
          </p:nvSpPr>
          <p:spPr>
            <a:xfrm>
              <a:off x="8247059" y="-54577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1" name="Sechseck 240">
              <a:extLst>
                <a:ext uri="{FF2B5EF4-FFF2-40B4-BE49-F238E27FC236}">
                  <a16:creationId xmlns:a16="http://schemas.microsoft.com/office/drawing/2014/main" id="{264FA14E-6D5F-2C0A-91DB-6C486D9D368B}"/>
                </a:ext>
              </a:extLst>
            </p:cNvPr>
            <p:cNvSpPr/>
            <p:nvPr/>
          </p:nvSpPr>
          <p:spPr>
            <a:xfrm>
              <a:off x="8247061" y="56372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2" name="Sechseck 241">
              <a:extLst>
                <a:ext uri="{FF2B5EF4-FFF2-40B4-BE49-F238E27FC236}">
                  <a16:creationId xmlns:a16="http://schemas.microsoft.com/office/drawing/2014/main" id="{8E5B9D4E-B46D-A0AF-2E82-FA3962EE9D12}"/>
                </a:ext>
              </a:extLst>
            </p:cNvPr>
            <p:cNvSpPr/>
            <p:nvPr/>
          </p:nvSpPr>
          <p:spPr>
            <a:xfrm>
              <a:off x="8247061" y="65204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3" name="Sechseck 242">
              <a:extLst>
                <a:ext uri="{FF2B5EF4-FFF2-40B4-BE49-F238E27FC236}">
                  <a16:creationId xmlns:a16="http://schemas.microsoft.com/office/drawing/2014/main" id="{B1A217CC-0BD0-C144-3D9A-BFB6156D628D}"/>
                </a:ext>
              </a:extLst>
            </p:cNvPr>
            <p:cNvSpPr/>
            <p:nvPr/>
          </p:nvSpPr>
          <p:spPr>
            <a:xfrm>
              <a:off x="8247061" y="475392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4" name="Sechseck 243">
              <a:extLst>
                <a:ext uri="{FF2B5EF4-FFF2-40B4-BE49-F238E27FC236}">
                  <a16:creationId xmlns:a16="http://schemas.microsoft.com/office/drawing/2014/main" id="{2A30A3A1-A4AF-E51E-C768-FE401335428F}"/>
                </a:ext>
              </a:extLst>
            </p:cNvPr>
            <p:cNvSpPr/>
            <p:nvPr/>
          </p:nvSpPr>
          <p:spPr>
            <a:xfrm>
              <a:off x="8894761" y="254571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6" name="Sechseck 245">
              <a:extLst>
                <a:ext uri="{FF2B5EF4-FFF2-40B4-BE49-F238E27FC236}">
                  <a16:creationId xmlns:a16="http://schemas.microsoft.com/office/drawing/2014/main" id="{BE6BB764-99C5-EA09-8C9B-0845D06FA5AF}"/>
                </a:ext>
              </a:extLst>
            </p:cNvPr>
            <p:cNvSpPr/>
            <p:nvPr/>
          </p:nvSpPr>
          <p:spPr>
            <a:xfrm>
              <a:off x="8894761" y="166243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7" name="Sechseck 246">
              <a:extLst>
                <a:ext uri="{FF2B5EF4-FFF2-40B4-BE49-F238E27FC236}">
                  <a16:creationId xmlns:a16="http://schemas.microsoft.com/office/drawing/2014/main" id="{F627E678-32DE-DD3F-E1AA-B078D971D35B}"/>
                </a:ext>
              </a:extLst>
            </p:cNvPr>
            <p:cNvSpPr/>
            <p:nvPr/>
          </p:nvSpPr>
          <p:spPr>
            <a:xfrm>
              <a:off x="8894761" y="77914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8" name="Sechseck 247">
              <a:extLst>
                <a:ext uri="{FF2B5EF4-FFF2-40B4-BE49-F238E27FC236}">
                  <a16:creationId xmlns:a16="http://schemas.microsoft.com/office/drawing/2014/main" id="{8EE2A589-3AD2-00AF-AAA8-BBEE1C67BB00}"/>
                </a:ext>
              </a:extLst>
            </p:cNvPr>
            <p:cNvSpPr/>
            <p:nvPr/>
          </p:nvSpPr>
          <p:spPr>
            <a:xfrm>
              <a:off x="8894760" y="-10413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9" name="Sechseck 248">
              <a:extLst>
                <a:ext uri="{FF2B5EF4-FFF2-40B4-BE49-F238E27FC236}">
                  <a16:creationId xmlns:a16="http://schemas.microsoft.com/office/drawing/2014/main" id="{F4A3C0C1-E9C8-4657-4EC3-FF51457699A4}"/>
                </a:ext>
              </a:extLst>
            </p:cNvPr>
            <p:cNvSpPr/>
            <p:nvPr/>
          </p:nvSpPr>
          <p:spPr>
            <a:xfrm>
              <a:off x="8894761" y="519556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0" name="Sechseck 249">
              <a:extLst>
                <a:ext uri="{FF2B5EF4-FFF2-40B4-BE49-F238E27FC236}">
                  <a16:creationId xmlns:a16="http://schemas.microsoft.com/office/drawing/2014/main" id="{ED8CFB1D-8BF1-089A-E048-B2E5A1FB73BD}"/>
                </a:ext>
              </a:extLst>
            </p:cNvPr>
            <p:cNvSpPr/>
            <p:nvPr/>
          </p:nvSpPr>
          <p:spPr>
            <a:xfrm>
              <a:off x="8894761" y="60788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1" name="Sechseck 250">
              <a:extLst>
                <a:ext uri="{FF2B5EF4-FFF2-40B4-BE49-F238E27FC236}">
                  <a16:creationId xmlns:a16="http://schemas.microsoft.com/office/drawing/2014/main" id="{D266CF40-57E1-34EB-D9EB-81A8B52725CA}"/>
                </a:ext>
              </a:extLst>
            </p:cNvPr>
            <p:cNvSpPr/>
            <p:nvPr/>
          </p:nvSpPr>
          <p:spPr>
            <a:xfrm>
              <a:off x="8894761" y="431228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2" name="Sechseck 251">
              <a:extLst>
                <a:ext uri="{FF2B5EF4-FFF2-40B4-BE49-F238E27FC236}">
                  <a16:creationId xmlns:a16="http://schemas.microsoft.com/office/drawing/2014/main" id="{5300F3BD-0368-0781-E0F5-B54631FE7ADE}"/>
                </a:ext>
              </a:extLst>
            </p:cNvPr>
            <p:cNvSpPr/>
            <p:nvPr/>
          </p:nvSpPr>
          <p:spPr>
            <a:xfrm>
              <a:off x="9542460" y="298735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3" name="Sechseck 252">
              <a:extLst>
                <a:ext uri="{FF2B5EF4-FFF2-40B4-BE49-F238E27FC236}">
                  <a16:creationId xmlns:a16="http://schemas.microsoft.com/office/drawing/2014/main" id="{3BBC05E2-1E9C-BE26-1229-6D16E7C7E29F}"/>
                </a:ext>
              </a:extLst>
            </p:cNvPr>
            <p:cNvSpPr/>
            <p:nvPr/>
          </p:nvSpPr>
          <p:spPr>
            <a:xfrm>
              <a:off x="9542460" y="38706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4" name="Sechseck 253">
              <a:extLst>
                <a:ext uri="{FF2B5EF4-FFF2-40B4-BE49-F238E27FC236}">
                  <a16:creationId xmlns:a16="http://schemas.microsoft.com/office/drawing/2014/main" id="{C67C0B69-9644-1020-1C30-B881FEB50DAD}"/>
                </a:ext>
              </a:extLst>
            </p:cNvPr>
            <p:cNvSpPr/>
            <p:nvPr/>
          </p:nvSpPr>
          <p:spPr>
            <a:xfrm>
              <a:off x="9542460" y="210407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5" name="Sechseck 254">
              <a:extLst>
                <a:ext uri="{FF2B5EF4-FFF2-40B4-BE49-F238E27FC236}">
                  <a16:creationId xmlns:a16="http://schemas.microsoft.com/office/drawing/2014/main" id="{6161029D-F451-94CE-4AAE-437E0F307D4D}"/>
                </a:ext>
              </a:extLst>
            </p:cNvPr>
            <p:cNvSpPr/>
            <p:nvPr/>
          </p:nvSpPr>
          <p:spPr>
            <a:xfrm>
              <a:off x="9542460" y="12207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6" name="Sechseck 255">
              <a:extLst>
                <a:ext uri="{FF2B5EF4-FFF2-40B4-BE49-F238E27FC236}">
                  <a16:creationId xmlns:a16="http://schemas.microsoft.com/office/drawing/2014/main" id="{D546FF50-29B8-096B-D182-DBF2C168DCF4}"/>
                </a:ext>
              </a:extLst>
            </p:cNvPr>
            <p:cNvSpPr/>
            <p:nvPr/>
          </p:nvSpPr>
          <p:spPr>
            <a:xfrm>
              <a:off x="9542459" y="3375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7" name="Sechseck 256">
              <a:extLst>
                <a:ext uri="{FF2B5EF4-FFF2-40B4-BE49-F238E27FC236}">
                  <a16:creationId xmlns:a16="http://schemas.microsoft.com/office/drawing/2014/main" id="{EB131AE6-38F1-2E4B-6E95-3CB2F999B3A7}"/>
                </a:ext>
              </a:extLst>
            </p:cNvPr>
            <p:cNvSpPr/>
            <p:nvPr/>
          </p:nvSpPr>
          <p:spPr>
            <a:xfrm>
              <a:off x="9542458" y="-54577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8" name="Sechseck 257">
              <a:extLst>
                <a:ext uri="{FF2B5EF4-FFF2-40B4-BE49-F238E27FC236}">
                  <a16:creationId xmlns:a16="http://schemas.microsoft.com/office/drawing/2014/main" id="{8EB771F4-3FDF-E896-68E0-BA6A0BF9BB57}"/>
                </a:ext>
              </a:extLst>
            </p:cNvPr>
            <p:cNvSpPr/>
            <p:nvPr/>
          </p:nvSpPr>
          <p:spPr>
            <a:xfrm>
              <a:off x="9542460" y="56372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9" name="Sechseck 258">
              <a:extLst>
                <a:ext uri="{FF2B5EF4-FFF2-40B4-BE49-F238E27FC236}">
                  <a16:creationId xmlns:a16="http://schemas.microsoft.com/office/drawing/2014/main" id="{FCE61F08-AA53-46CF-B9EC-963C2E028FEA}"/>
                </a:ext>
              </a:extLst>
            </p:cNvPr>
            <p:cNvSpPr/>
            <p:nvPr/>
          </p:nvSpPr>
          <p:spPr>
            <a:xfrm>
              <a:off x="9542460" y="65204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0" name="Sechseck 259">
              <a:extLst>
                <a:ext uri="{FF2B5EF4-FFF2-40B4-BE49-F238E27FC236}">
                  <a16:creationId xmlns:a16="http://schemas.microsoft.com/office/drawing/2014/main" id="{1DDBD850-FDAA-B952-F4CD-F9F268E0F0E8}"/>
                </a:ext>
              </a:extLst>
            </p:cNvPr>
            <p:cNvSpPr/>
            <p:nvPr/>
          </p:nvSpPr>
          <p:spPr>
            <a:xfrm>
              <a:off x="9542460" y="475392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1" name="Sechseck 260">
              <a:extLst>
                <a:ext uri="{FF2B5EF4-FFF2-40B4-BE49-F238E27FC236}">
                  <a16:creationId xmlns:a16="http://schemas.microsoft.com/office/drawing/2014/main" id="{7C4AD8FC-ECA1-E4FC-CE55-2C8BA776F7DA}"/>
                </a:ext>
              </a:extLst>
            </p:cNvPr>
            <p:cNvSpPr/>
            <p:nvPr/>
          </p:nvSpPr>
          <p:spPr>
            <a:xfrm>
              <a:off x="10190160" y="254571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2" name="Sechseck 261">
              <a:extLst>
                <a:ext uri="{FF2B5EF4-FFF2-40B4-BE49-F238E27FC236}">
                  <a16:creationId xmlns:a16="http://schemas.microsoft.com/office/drawing/2014/main" id="{1C6D84AD-E5AA-B823-07DF-69456F06D36E}"/>
                </a:ext>
              </a:extLst>
            </p:cNvPr>
            <p:cNvSpPr/>
            <p:nvPr/>
          </p:nvSpPr>
          <p:spPr>
            <a:xfrm>
              <a:off x="10190160" y="342899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3" name="Sechseck 262">
              <a:extLst>
                <a:ext uri="{FF2B5EF4-FFF2-40B4-BE49-F238E27FC236}">
                  <a16:creationId xmlns:a16="http://schemas.microsoft.com/office/drawing/2014/main" id="{CE4F94A6-D73E-0DED-D4C7-4B731836F7F2}"/>
                </a:ext>
              </a:extLst>
            </p:cNvPr>
            <p:cNvSpPr/>
            <p:nvPr/>
          </p:nvSpPr>
          <p:spPr>
            <a:xfrm>
              <a:off x="10190160" y="166243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4" name="Sechseck 263">
              <a:extLst>
                <a:ext uri="{FF2B5EF4-FFF2-40B4-BE49-F238E27FC236}">
                  <a16:creationId xmlns:a16="http://schemas.microsoft.com/office/drawing/2014/main" id="{16088092-3A89-B707-A530-70C804D85CFC}"/>
                </a:ext>
              </a:extLst>
            </p:cNvPr>
            <p:cNvSpPr/>
            <p:nvPr/>
          </p:nvSpPr>
          <p:spPr>
            <a:xfrm>
              <a:off x="10190160" y="7791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5" name="Sechseck 264">
              <a:extLst>
                <a:ext uri="{FF2B5EF4-FFF2-40B4-BE49-F238E27FC236}">
                  <a16:creationId xmlns:a16="http://schemas.microsoft.com/office/drawing/2014/main" id="{CD2727F4-4866-BC2A-AF70-C24F17D0E08F}"/>
                </a:ext>
              </a:extLst>
            </p:cNvPr>
            <p:cNvSpPr/>
            <p:nvPr/>
          </p:nvSpPr>
          <p:spPr>
            <a:xfrm>
              <a:off x="10190159" y="-1041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6" name="Sechseck 265">
              <a:extLst>
                <a:ext uri="{FF2B5EF4-FFF2-40B4-BE49-F238E27FC236}">
                  <a16:creationId xmlns:a16="http://schemas.microsoft.com/office/drawing/2014/main" id="{044DC255-8A22-7B3A-4219-5640F88198A7}"/>
                </a:ext>
              </a:extLst>
            </p:cNvPr>
            <p:cNvSpPr/>
            <p:nvPr/>
          </p:nvSpPr>
          <p:spPr>
            <a:xfrm>
              <a:off x="10190160" y="519556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7" name="Sechseck 266">
              <a:extLst>
                <a:ext uri="{FF2B5EF4-FFF2-40B4-BE49-F238E27FC236}">
                  <a16:creationId xmlns:a16="http://schemas.microsoft.com/office/drawing/2014/main" id="{D3BC1D2B-DC25-338E-B0F3-32E4267D12CE}"/>
                </a:ext>
              </a:extLst>
            </p:cNvPr>
            <p:cNvSpPr/>
            <p:nvPr/>
          </p:nvSpPr>
          <p:spPr>
            <a:xfrm>
              <a:off x="10190160" y="607884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8" name="Sechseck 267">
              <a:extLst>
                <a:ext uri="{FF2B5EF4-FFF2-40B4-BE49-F238E27FC236}">
                  <a16:creationId xmlns:a16="http://schemas.microsoft.com/office/drawing/2014/main" id="{7B74D41E-4175-BDC7-2A65-FA08269FBD90}"/>
                </a:ext>
              </a:extLst>
            </p:cNvPr>
            <p:cNvSpPr/>
            <p:nvPr/>
          </p:nvSpPr>
          <p:spPr>
            <a:xfrm>
              <a:off x="10190160" y="43122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9" name="Sechseck 268">
              <a:extLst>
                <a:ext uri="{FF2B5EF4-FFF2-40B4-BE49-F238E27FC236}">
                  <a16:creationId xmlns:a16="http://schemas.microsoft.com/office/drawing/2014/main" id="{480E9670-8456-5073-E69B-4445F1E1149F}"/>
                </a:ext>
              </a:extLst>
            </p:cNvPr>
            <p:cNvSpPr/>
            <p:nvPr/>
          </p:nvSpPr>
          <p:spPr>
            <a:xfrm>
              <a:off x="10837860" y="298735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0" name="Sechseck 269">
              <a:extLst>
                <a:ext uri="{FF2B5EF4-FFF2-40B4-BE49-F238E27FC236}">
                  <a16:creationId xmlns:a16="http://schemas.microsoft.com/office/drawing/2014/main" id="{8EBF43B8-4D23-4044-9893-031B3916E15D}"/>
                </a:ext>
              </a:extLst>
            </p:cNvPr>
            <p:cNvSpPr/>
            <p:nvPr/>
          </p:nvSpPr>
          <p:spPr>
            <a:xfrm>
              <a:off x="10837860" y="38706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1" name="Sechseck 270">
              <a:extLst>
                <a:ext uri="{FF2B5EF4-FFF2-40B4-BE49-F238E27FC236}">
                  <a16:creationId xmlns:a16="http://schemas.microsoft.com/office/drawing/2014/main" id="{DC5646F1-1D62-3A45-F47D-FCA5BBA77DF5}"/>
                </a:ext>
              </a:extLst>
            </p:cNvPr>
            <p:cNvSpPr/>
            <p:nvPr/>
          </p:nvSpPr>
          <p:spPr>
            <a:xfrm>
              <a:off x="10837860" y="210407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2" name="Sechseck 271">
              <a:extLst>
                <a:ext uri="{FF2B5EF4-FFF2-40B4-BE49-F238E27FC236}">
                  <a16:creationId xmlns:a16="http://schemas.microsoft.com/office/drawing/2014/main" id="{8E1F4716-65AE-8582-6C07-845A5E3FDB7F}"/>
                </a:ext>
              </a:extLst>
            </p:cNvPr>
            <p:cNvSpPr/>
            <p:nvPr/>
          </p:nvSpPr>
          <p:spPr>
            <a:xfrm>
              <a:off x="10837860" y="12207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3" name="Sechseck 272">
              <a:extLst>
                <a:ext uri="{FF2B5EF4-FFF2-40B4-BE49-F238E27FC236}">
                  <a16:creationId xmlns:a16="http://schemas.microsoft.com/office/drawing/2014/main" id="{424B3E35-96A6-19BB-6749-6C2B686B8C53}"/>
                </a:ext>
              </a:extLst>
            </p:cNvPr>
            <p:cNvSpPr/>
            <p:nvPr/>
          </p:nvSpPr>
          <p:spPr>
            <a:xfrm>
              <a:off x="10837859" y="3375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4" name="Sechseck 273">
              <a:extLst>
                <a:ext uri="{FF2B5EF4-FFF2-40B4-BE49-F238E27FC236}">
                  <a16:creationId xmlns:a16="http://schemas.microsoft.com/office/drawing/2014/main" id="{74AF091C-14EC-7329-E82F-7013694DCA9A}"/>
                </a:ext>
              </a:extLst>
            </p:cNvPr>
            <p:cNvSpPr/>
            <p:nvPr/>
          </p:nvSpPr>
          <p:spPr>
            <a:xfrm>
              <a:off x="10837858" y="-5457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5" name="Sechseck 274">
              <a:extLst>
                <a:ext uri="{FF2B5EF4-FFF2-40B4-BE49-F238E27FC236}">
                  <a16:creationId xmlns:a16="http://schemas.microsoft.com/office/drawing/2014/main" id="{42B97F2D-1F1A-7AB0-4E81-1E2F450A1578}"/>
                </a:ext>
              </a:extLst>
            </p:cNvPr>
            <p:cNvSpPr/>
            <p:nvPr/>
          </p:nvSpPr>
          <p:spPr>
            <a:xfrm>
              <a:off x="10837860" y="563720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6" name="Sechseck 275">
              <a:extLst>
                <a:ext uri="{FF2B5EF4-FFF2-40B4-BE49-F238E27FC236}">
                  <a16:creationId xmlns:a16="http://schemas.microsoft.com/office/drawing/2014/main" id="{4B7B78BB-BEE6-03B9-4204-2ABC2704F32E}"/>
                </a:ext>
              </a:extLst>
            </p:cNvPr>
            <p:cNvSpPr/>
            <p:nvPr/>
          </p:nvSpPr>
          <p:spPr>
            <a:xfrm>
              <a:off x="10837860" y="652048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7" name="Sechseck 276">
              <a:extLst>
                <a:ext uri="{FF2B5EF4-FFF2-40B4-BE49-F238E27FC236}">
                  <a16:creationId xmlns:a16="http://schemas.microsoft.com/office/drawing/2014/main" id="{623FEFB1-8AC1-2205-2716-5F406D38A70B}"/>
                </a:ext>
              </a:extLst>
            </p:cNvPr>
            <p:cNvSpPr/>
            <p:nvPr/>
          </p:nvSpPr>
          <p:spPr>
            <a:xfrm>
              <a:off x="10837860" y="475392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8" name="Sechseck 277">
              <a:extLst>
                <a:ext uri="{FF2B5EF4-FFF2-40B4-BE49-F238E27FC236}">
                  <a16:creationId xmlns:a16="http://schemas.microsoft.com/office/drawing/2014/main" id="{139445ED-9022-9887-2C97-88F12B594FB3}"/>
                </a:ext>
              </a:extLst>
            </p:cNvPr>
            <p:cNvSpPr/>
            <p:nvPr/>
          </p:nvSpPr>
          <p:spPr>
            <a:xfrm>
              <a:off x="11485560" y="254571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9" name="Sechseck 278">
              <a:extLst>
                <a:ext uri="{FF2B5EF4-FFF2-40B4-BE49-F238E27FC236}">
                  <a16:creationId xmlns:a16="http://schemas.microsoft.com/office/drawing/2014/main" id="{9B8D3649-22FA-A482-76F9-4975BAFD2694}"/>
                </a:ext>
              </a:extLst>
            </p:cNvPr>
            <p:cNvSpPr/>
            <p:nvPr/>
          </p:nvSpPr>
          <p:spPr>
            <a:xfrm>
              <a:off x="11485560" y="342899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0" name="Sechseck 279">
              <a:extLst>
                <a:ext uri="{FF2B5EF4-FFF2-40B4-BE49-F238E27FC236}">
                  <a16:creationId xmlns:a16="http://schemas.microsoft.com/office/drawing/2014/main" id="{A73785F0-75B5-1650-867B-3AC12F83C1E5}"/>
                </a:ext>
              </a:extLst>
            </p:cNvPr>
            <p:cNvSpPr/>
            <p:nvPr/>
          </p:nvSpPr>
          <p:spPr>
            <a:xfrm>
              <a:off x="11485560" y="166242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1" name="Sechseck 280">
              <a:extLst>
                <a:ext uri="{FF2B5EF4-FFF2-40B4-BE49-F238E27FC236}">
                  <a16:creationId xmlns:a16="http://schemas.microsoft.com/office/drawing/2014/main" id="{61825C70-B9C4-E729-6B50-B68C7D2B6DF4}"/>
                </a:ext>
              </a:extLst>
            </p:cNvPr>
            <p:cNvSpPr/>
            <p:nvPr/>
          </p:nvSpPr>
          <p:spPr>
            <a:xfrm>
              <a:off x="11485560" y="7791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2" name="Sechseck 281">
              <a:extLst>
                <a:ext uri="{FF2B5EF4-FFF2-40B4-BE49-F238E27FC236}">
                  <a16:creationId xmlns:a16="http://schemas.microsoft.com/office/drawing/2014/main" id="{BA7EA6BD-AB7B-C9AC-F670-117BCAA7D040}"/>
                </a:ext>
              </a:extLst>
            </p:cNvPr>
            <p:cNvSpPr/>
            <p:nvPr/>
          </p:nvSpPr>
          <p:spPr>
            <a:xfrm>
              <a:off x="11485559" y="-1041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3" name="Sechseck 282">
              <a:extLst>
                <a:ext uri="{FF2B5EF4-FFF2-40B4-BE49-F238E27FC236}">
                  <a16:creationId xmlns:a16="http://schemas.microsoft.com/office/drawing/2014/main" id="{F84F9776-2B6D-BD36-8508-4AA68D585ED4}"/>
                </a:ext>
              </a:extLst>
            </p:cNvPr>
            <p:cNvSpPr/>
            <p:nvPr/>
          </p:nvSpPr>
          <p:spPr>
            <a:xfrm>
              <a:off x="11485560" y="519556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4" name="Sechseck 283">
              <a:extLst>
                <a:ext uri="{FF2B5EF4-FFF2-40B4-BE49-F238E27FC236}">
                  <a16:creationId xmlns:a16="http://schemas.microsoft.com/office/drawing/2014/main" id="{29628E50-84C7-89A6-F5EF-3698308BDB8C}"/>
                </a:ext>
              </a:extLst>
            </p:cNvPr>
            <p:cNvSpPr/>
            <p:nvPr/>
          </p:nvSpPr>
          <p:spPr>
            <a:xfrm>
              <a:off x="11485560" y="607884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5" name="Sechseck 284">
              <a:extLst>
                <a:ext uri="{FF2B5EF4-FFF2-40B4-BE49-F238E27FC236}">
                  <a16:creationId xmlns:a16="http://schemas.microsoft.com/office/drawing/2014/main" id="{8EE0DA5C-618E-7A6F-A686-C1D30580F98B}"/>
                </a:ext>
              </a:extLst>
            </p:cNvPr>
            <p:cNvSpPr/>
            <p:nvPr/>
          </p:nvSpPr>
          <p:spPr>
            <a:xfrm>
              <a:off x="11485560" y="43122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6" name="Sechseck 285">
              <a:extLst>
                <a:ext uri="{FF2B5EF4-FFF2-40B4-BE49-F238E27FC236}">
                  <a16:creationId xmlns:a16="http://schemas.microsoft.com/office/drawing/2014/main" id="{18EEE67C-5064-FD84-AF8E-1FDBF205393C}"/>
                </a:ext>
              </a:extLst>
            </p:cNvPr>
            <p:cNvSpPr/>
            <p:nvPr/>
          </p:nvSpPr>
          <p:spPr>
            <a:xfrm>
              <a:off x="12131672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7" name="Sechseck 286">
              <a:extLst>
                <a:ext uri="{FF2B5EF4-FFF2-40B4-BE49-F238E27FC236}">
                  <a16:creationId xmlns:a16="http://schemas.microsoft.com/office/drawing/2014/main" id="{11C3A96C-7767-D9AB-97D5-2991D9224323}"/>
                </a:ext>
              </a:extLst>
            </p:cNvPr>
            <p:cNvSpPr/>
            <p:nvPr/>
          </p:nvSpPr>
          <p:spPr>
            <a:xfrm>
              <a:off x="12131672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8" name="Sechseck 287">
              <a:extLst>
                <a:ext uri="{FF2B5EF4-FFF2-40B4-BE49-F238E27FC236}">
                  <a16:creationId xmlns:a16="http://schemas.microsoft.com/office/drawing/2014/main" id="{12C143E7-2EA7-5D12-B693-50B0D5CBC5D3}"/>
                </a:ext>
              </a:extLst>
            </p:cNvPr>
            <p:cNvSpPr/>
            <p:nvPr/>
          </p:nvSpPr>
          <p:spPr>
            <a:xfrm>
              <a:off x="12131672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9" name="Sechseck 288">
              <a:extLst>
                <a:ext uri="{FF2B5EF4-FFF2-40B4-BE49-F238E27FC236}">
                  <a16:creationId xmlns:a16="http://schemas.microsoft.com/office/drawing/2014/main" id="{1A3B1B12-EAA1-6E04-E2BB-BFA7BCE353B1}"/>
                </a:ext>
              </a:extLst>
            </p:cNvPr>
            <p:cNvSpPr/>
            <p:nvPr/>
          </p:nvSpPr>
          <p:spPr>
            <a:xfrm>
              <a:off x="12131672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0" name="Sechseck 289">
              <a:extLst>
                <a:ext uri="{FF2B5EF4-FFF2-40B4-BE49-F238E27FC236}">
                  <a16:creationId xmlns:a16="http://schemas.microsoft.com/office/drawing/2014/main" id="{DE30C20F-91BC-E73F-0951-5B6197370E1D}"/>
                </a:ext>
              </a:extLst>
            </p:cNvPr>
            <p:cNvSpPr/>
            <p:nvPr/>
          </p:nvSpPr>
          <p:spPr>
            <a:xfrm>
              <a:off x="12131671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1" name="Sechseck 290">
              <a:extLst>
                <a:ext uri="{FF2B5EF4-FFF2-40B4-BE49-F238E27FC236}">
                  <a16:creationId xmlns:a16="http://schemas.microsoft.com/office/drawing/2014/main" id="{17592040-FEDA-3BA1-C109-3E8F94368194}"/>
                </a:ext>
              </a:extLst>
            </p:cNvPr>
            <p:cNvSpPr/>
            <p:nvPr/>
          </p:nvSpPr>
          <p:spPr>
            <a:xfrm>
              <a:off x="12131670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2" name="Sechseck 291">
              <a:extLst>
                <a:ext uri="{FF2B5EF4-FFF2-40B4-BE49-F238E27FC236}">
                  <a16:creationId xmlns:a16="http://schemas.microsoft.com/office/drawing/2014/main" id="{75037796-02B4-A00A-8E1D-8E4D85C1D192}"/>
                </a:ext>
              </a:extLst>
            </p:cNvPr>
            <p:cNvSpPr/>
            <p:nvPr/>
          </p:nvSpPr>
          <p:spPr>
            <a:xfrm>
              <a:off x="12131672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3" name="Sechseck 292">
              <a:extLst>
                <a:ext uri="{FF2B5EF4-FFF2-40B4-BE49-F238E27FC236}">
                  <a16:creationId xmlns:a16="http://schemas.microsoft.com/office/drawing/2014/main" id="{854CBEC9-9803-4D06-1144-A19C0B654EA8}"/>
                </a:ext>
              </a:extLst>
            </p:cNvPr>
            <p:cNvSpPr/>
            <p:nvPr/>
          </p:nvSpPr>
          <p:spPr>
            <a:xfrm>
              <a:off x="12131672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4" name="Sechseck 293">
              <a:extLst>
                <a:ext uri="{FF2B5EF4-FFF2-40B4-BE49-F238E27FC236}">
                  <a16:creationId xmlns:a16="http://schemas.microsoft.com/office/drawing/2014/main" id="{2B258713-613A-B3D2-B352-7AA3E582F677}"/>
                </a:ext>
              </a:extLst>
            </p:cNvPr>
            <p:cNvSpPr/>
            <p:nvPr/>
          </p:nvSpPr>
          <p:spPr>
            <a:xfrm>
              <a:off x="12131672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5" name="Sechseck 294">
              <a:extLst>
                <a:ext uri="{FF2B5EF4-FFF2-40B4-BE49-F238E27FC236}">
                  <a16:creationId xmlns:a16="http://schemas.microsoft.com/office/drawing/2014/main" id="{32CD17AA-D2A2-6B80-DA65-7C0B12FE779C}"/>
                </a:ext>
              </a:extLst>
            </p:cNvPr>
            <p:cNvSpPr/>
            <p:nvPr/>
          </p:nvSpPr>
          <p:spPr>
            <a:xfrm>
              <a:off x="476247" y="298735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6" name="Sechseck 295">
              <a:extLst>
                <a:ext uri="{FF2B5EF4-FFF2-40B4-BE49-F238E27FC236}">
                  <a16:creationId xmlns:a16="http://schemas.microsoft.com/office/drawing/2014/main" id="{382F3514-540A-C9D2-4A22-ABB70BB7A26E}"/>
                </a:ext>
              </a:extLst>
            </p:cNvPr>
            <p:cNvSpPr/>
            <p:nvPr/>
          </p:nvSpPr>
          <p:spPr>
            <a:xfrm>
              <a:off x="476247" y="38706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7" name="Sechseck 296">
              <a:extLst>
                <a:ext uri="{FF2B5EF4-FFF2-40B4-BE49-F238E27FC236}">
                  <a16:creationId xmlns:a16="http://schemas.microsoft.com/office/drawing/2014/main" id="{DD2319A2-BF3D-4815-A79D-FCD6F36451AA}"/>
                </a:ext>
              </a:extLst>
            </p:cNvPr>
            <p:cNvSpPr/>
            <p:nvPr/>
          </p:nvSpPr>
          <p:spPr>
            <a:xfrm>
              <a:off x="476247" y="210407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8" name="Sechseck 297">
              <a:extLst>
                <a:ext uri="{FF2B5EF4-FFF2-40B4-BE49-F238E27FC236}">
                  <a16:creationId xmlns:a16="http://schemas.microsoft.com/office/drawing/2014/main" id="{A9AD1928-57F4-E7F0-5D2C-53F80F32E5E9}"/>
                </a:ext>
              </a:extLst>
            </p:cNvPr>
            <p:cNvSpPr/>
            <p:nvPr/>
          </p:nvSpPr>
          <p:spPr>
            <a:xfrm>
              <a:off x="476247" y="12207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9" name="Sechseck 298">
              <a:extLst>
                <a:ext uri="{FF2B5EF4-FFF2-40B4-BE49-F238E27FC236}">
                  <a16:creationId xmlns:a16="http://schemas.microsoft.com/office/drawing/2014/main" id="{E65B0E72-80C8-EB16-E12C-B440C3DFAB34}"/>
                </a:ext>
              </a:extLst>
            </p:cNvPr>
            <p:cNvSpPr/>
            <p:nvPr/>
          </p:nvSpPr>
          <p:spPr>
            <a:xfrm>
              <a:off x="476246" y="3375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0" name="Sechseck 299">
              <a:extLst>
                <a:ext uri="{FF2B5EF4-FFF2-40B4-BE49-F238E27FC236}">
                  <a16:creationId xmlns:a16="http://schemas.microsoft.com/office/drawing/2014/main" id="{B0A32968-43B1-7899-260B-43E7A5B49C6C}"/>
                </a:ext>
              </a:extLst>
            </p:cNvPr>
            <p:cNvSpPr/>
            <p:nvPr/>
          </p:nvSpPr>
          <p:spPr>
            <a:xfrm>
              <a:off x="476245" y="-5457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1" name="Sechseck 300">
              <a:extLst>
                <a:ext uri="{FF2B5EF4-FFF2-40B4-BE49-F238E27FC236}">
                  <a16:creationId xmlns:a16="http://schemas.microsoft.com/office/drawing/2014/main" id="{9C40BED6-10B6-3084-A39F-2D35171723B2}"/>
                </a:ext>
              </a:extLst>
            </p:cNvPr>
            <p:cNvSpPr/>
            <p:nvPr/>
          </p:nvSpPr>
          <p:spPr>
            <a:xfrm>
              <a:off x="476247" y="563720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2" name="Sechseck 301">
              <a:extLst>
                <a:ext uri="{FF2B5EF4-FFF2-40B4-BE49-F238E27FC236}">
                  <a16:creationId xmlns:a16="http://schemas.microsoft.com/office/drawing/2014/main" id="{95837E81-7B74-37B2-C8DA-74A44C45701A}"/>
                </a:ext>
              </a:extLst>
            </p:cNvPr>
            <p:cNvSpPr/>
            <p:nvPr/>
          </p:nvSpPr>
          <p:spPr>
            <a:xfrm>
              <a:off x="476247" y="652048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3" name="Sechseck 302">
              <a:extLst>
                <a:ext uri="{FF2B5EF4-FFF2-40B4-BE49-F238E27FC236}">
                  <a16:creationId xmlns:a16="http://schemas.microsoft.com/office/drawing/2014/main" id="{CA5B3166-F277-B6FA-4B82-8F4EDD7B253B}"/>
                </a:ext>
              </a:extLst>
            </p:cNvPr>
            <p:cNvSpPr/>
            <p:nvPr/>
          </p:nvSpPr>
          <p:spPr>
            <a:xfrm>
              <a:off x="476247" y="475392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4" name="Sechseck 303">
              <a:extLst>
                <a:ext uri="{FF2B5EF4-FFF2-40B4-BE49-F238E27FC236}">
                  <a16:creationId xmlns:a16="http://schemas.microsoft.com/office/drawing/2014/main" id="{966C74C7-E046-A995-F5B2-17C418073EB8}"/>
                </a:ext>
              </a:extLst>
            </p:cNvPr>
            <p:cNvSpPr/>
            <p:nvPr/>
          </p:nvSpPr>
          <p:spPr>
            <a:xfrm>
              <a:off x="1123947" y="254571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5" name="Sechseck 304">
              <a:extLst>
                <a:ext uri="{FF2B5EF4-FFF2-40B4-BE49-F238E27FC236}">
                  <a16:creationId xmlns:a16="http://schemas.microsoft.com/office/drawing/2014/main" id="{2A65384F-AA08-B2B4-253E-8D65189F9809}"/>
                </a:ext>
              </a:extLst>
            </p:cNvPr>
            <p:cNvSpPr/>
            <p:nvPr/>
          </p:nvSpPr>
          <p:spPr>
            <a:xfrm>
              <a:off x="1123947" y="342899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6" name="Sechseck 305">
              <a:extLst>
                <a:ext uri="{FF2B5EF4-FFF2-40B4-BE49-F238E27FC236}">
                  <a16:creationId xmlns:a16="http://schemas.microsoft.com/office/drawing/2014/main" id="{3F1FCEEE-B233-9EE4-34ED-7F37303BA69D}"/>
                </a:ext>
              </a:extLst>
            </p:cNvPr>
            <p:cNvSpPr/>
            <p:nvPr/>
          </p:nvSpPr>
          <p:spPr>
            <a:xfrm>
              <a:off x="1123947" y="166242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7" name="Sechseck 306">
              <a:extLst>
                <a:ext uri="{FF2B5EF4-FFF2-40B4-BE49-F238E27FC236}">
                  <a16:creationId xmlns:a16="http://schemas.microsoft.com/office/drawing/2014/main" id="{6009A806-7E88-88C1-A4C8-1745CD0F72C2}"/>
                </a:ext>
              </a:extLst>
            </p:cNvPr>
            <p:cNvSpPr/>
            <p:nvPr/>
          </p:nvSpPr>
          <p:spPr>
            <a:xfrm>
              <a:off x="1123947" y="7791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8" name="Sechseck 307">
              <a:extLst>
                <a:ext uri="{FF2B5EF4-FFF2-40B4-BE49-F238E27FC236}">
                  <a16:creationId xmlns:a16="http://schemas.microsoft.com/office/drawing/2014/main" id="{CD793FFB-4A53-F93B-A3E2-BA2E6EC6BDAC}"/>
                </a:ext>
              </a:extLst>
            </p:cNvPr>
            <p:cNvSpPr/>
            <p:nvPr/>
          </p:nvSpPr>
          <p:spPr>
            <a:xfrm>
              <a:off x="1123946" y="-1041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9" name="Sechseck 308">
              <a:extLst>
                <a:ext uri="{FF2B5EF4-FFF2-40B4-BE49-F238E27FC236}">
                  <a16:creationId xmlns:a16="http://schemas.microsoft.com/office/drawing/2014/main" id="{7815AA39-33D5-5FFD-52B3-AA09BA77B95E}"/>
                </a:ext>
              </a:extLst>
            </p:cNvPr>
            <p:cNvSpPr/>
            <p:nvPr/>
          </p:nvSpPr>
          <p:spPr>
            <a:xfrm>
              <a:off x="1123947" y="519556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0" name="Sechseck 309">
              <a:extLst>
                <a:ext uri="{FF2B5EF4-FFF2-40B4-BE49-F238E27FC236}">
                  <a16:creationId xmlns:a16="http://schemas.microsoft.com/office/drawing/2014/main" id="{E5DCED60-4128-8893-4B90-C4BAFC466222}"/>
                </a:ext>
              </a:extLst>
            </p:cNvPr>
            <p:cNvSpPr/>
            <p:nvPr/>
          </p:nvSpPr>
          <p:spPr>
            <a:xfrm>
              <a:off x="1123947" y="607884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1" name="Sechseck 310">
              <a:extLst>
                <a:ext uri="{FF2B5EF4-FFF2-40B4-BE49-F238E27FC236}">
                  <a16:creationId xmlns:a16="http://schemas.microsoft.com/office/drawing/2014/main" id="{C712A7F2-C4BB-3CEC-54AB-2819E41B3CA2}"/>
                </a:ext>
              </a:extLst>
            </p:cNvPr>
            <p:cNvSpPr/>
            <p:nvPr/>
          </p:nvSpPr>
          <p:spPr>
            <a:xfrm>
              <a:off x="1123947" y="43122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2" name="Sechseck 311">
              <a:extLst>
                <a:ext uri="{FF2B5EF4-FFF2-40B4-BE49-F238E27FC236}">
                  <a16:creationId xmlns:a16="http://schemas.microsoft.com/office/drawing/2014/main" id="{42BE83F5-6A09-0FC8-C6BE-44BF28AC1637}"/>
                </a:ext>
              </a:extLst>
            </p:cNvPr>
            <p:cNvSpPr/>
            <p:nvPr/>
          </p:nvSpPr>
          <p:spPr>
            <a:xfrm>
              <a:off x="1771646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3" name="Sechseck 312">
              <a:extLst>
                <a:ext uri="{FF2B5EF4-FFF2-40B4-BE49-F238E27FC236}">
                  <a16:creationId xmlns:a16="http://schemas.microsoft.com/office/drawing/2014/main" id="{174F752A-4BAA-0C71-8A4D-B12537897557}"/>
                </a:ext>
              </a:extLst>
            </p:cNvPr>
            <p:cNvSpPr/>
            <p:nvPr/>
          </p:nvSpPr>
          <p:spPr>
            <a:xfrm>
              <a:off x="1771646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4" name="Sechseck 313">
              <a:extLst>
                <a:ext uri="{FF2B5EF4-FFF2-40B4-BE49-F238E27FC236}">
                  <a16:creationId xmlns:a16="http://schemas.microsoft.com/office/drawing/2014/main" id="{48FE04FA-9CE0-36A3-1DB9-1C492241F633}"/>
                </a:ext>
              </a:extLst>
            </p:cNvPr>
            <p:cNvSpPr/>
            <p:nvPr/>
          </p:nvSpPr>
          <p:spPr>
            <a:xfrm>
              <a:off x="1771646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5" name="Sechseck 314">
              <a:extLst>
                <a:ext uri="{FF2B5EF4-FFF2-40B4-BE49-F238E27FC236}">
                  <a16:creationId xmlns:a16="http://schemas.microsoft.com/office/drawing/2014/main" id="{0D26E973-4A83-276F-8C7D-55DA2597F409}"/>
                </a:ext>
              </a:extLst>
            </p:cNvPr>
            <p:cNvSpPr/>
            <p:nvPr/>
          </p:nvSpPr>
          <p:spPr>
            <a:xfrm>
              <a:off x="1771646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6" name="Sechseck 315">
              <a:extLst>
                <a:ext uri="{FF2B5EF4-FFF2-40B4-BE49-F238E27FC236}">
                  <a16:creationId xmlns:a16="http://schemas.microsoft.com/office/drawing/2014/main" id="{9D858B33-2B11-F184-71FC-AC4663419FDA}"/>
                </a:ext>
              </a:extLst>
            </p:cNvPr>
            <p:cNvSpPr/>
            <p:nvPr/>
          </p:nvSpPr>
          <p:spPr>
            <a:xfrm>
              <a:off x="1771645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7" name="Sechseck 316">
              <a:extLst>
                <a:ext uri="{FF2B5EF4-FFF2-40B4-BE49-F238E27FC236}">
                  <a16:creationId xmlns:a16="http://schemas.microsoft.com/office/drawing/2014/main" id="{BFB4FEB4-0EE6-96DA-D909-CA7A0B3A16A8}"/>
                </a:ext>
              </a:extLst>
            </p:cNvPr>
            <p:cNvSpPr/>
            <p:nvPr/>
          </p:nvSpPr>
          <p:spPr>
            <a:xfrm>
              <a:off x="1771644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8" name="Sechseck 317">
              <a:extLst>
                <a:ext uri="{FF2B5EF4-FFF2-40B4-BE49-F238E27FC236}">
                  <a16:creationId xmlns:a16="http://schemas.microsoft.com/office/drawing/2014/main" id="{FCDDD69B-F41E-73FB-DF56-3ADB82E5B66F}"/>
                </a:ext>
              </a:extLst>
            </p:cNvPr>
            <p:cNvSpPr/>
            <p:nvPr/>
          </p:nvSpPr>
          <p:spPr>
            <a:xfrm>
              <a:off x="1771646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9" name="Sechseck 318">
              <a:extLst>
                <a:ext uri="{FF2B5EF4-FFF2-40B4-BE49-F238E27FC236}">
                  <a16:creationId xmlns:a16="http://schemas.microsoft.com/office/drawing/2014/main" id="{D27A8BE4-41A4-41B4-53B0-4FA3C805EFF5}"/>
                </a:ext>
              </a:extLst>
            </p:cNvPr>
            <p:cNvSpPr/>
            <p:nvPr/>
          </p:nvSpPr>
          <p:spPr>
            <a:xfrm>
              <a:off x="1771646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0" name="Sechseck 319">
              <a:extLst>
                <a:ext uri="{FF2B5EF4-FFF2-40B4-BE49-F238E27FC236}">
                  <a16:creationId xmlns:a16="http://schemas.microsoft.com/office/drawing/2014/main" id="{3AE5B272-B3ED-F933-4034-C0C4FCA2E478}"/>
                </a:ext>
              </a:extLst>
            </p:cNvPr>
            <p:cNvSpPr/>
            <p:nvPr/>
          </p:nvSpPr>
          <p:spPr>
            <a:xfrm>
              <a:off x="1771646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1" name="Sechseck 320">
              <a:extLst>
                <a:ext uri="{FF2B5EF4-FFF2-40B4-BE49-F238E27FC236}">
                  <a16:creationId xmlns:a16="http://schemas.microsoft.com/office/drawing/2014/main" id="{9AEC1A71-38C1-B8FE-4168-B197F2011787}"/>
                </a:ext>
              </a:extLst>
            </p:cNvPr>
            <p:cNvSpPr/>
            <p:nvPr/>
          </p:nvSpPr>
          <p:spPr>
            <a:xfrm>
              <a:off x="2419346" y="254571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2" name="Sechseck 321">
              <a:extLst>
                <a:ext uri="{FF2B5EF4-FFF2-40B4-BE49-F238E27FC236}">
                  <a16:creationId xmlns:a16="http://schemas.microsoft.com/office/drawing/2014/main" id="{9086EDE6-F9A5-487C-4F9A-B259161CF182}"/>
                </a:ext>
              </a:extLst>
            </p:cNvPr>
            <p:cNvSpPr/>
            <p:nvPr/>
          </p:nvSpPr>
          <p:spPr>
            <a:xfrm>
              <a:off x="2419346" y="342899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4" name="Sechseck 323">
              <a:extLst>
                <a:ext uri="{FF2B5EF4-FFF2-40B4-BE49-F238E27FC236}">
                  <a16:creationId xmlns:a16="http://schemas.microsoft.com/office/drawing/2014/main" id="{7860CD27-69D5-44BA-0D72-D323A7056649}"/>
                </a:ext>
              </a:extLst>
            </p:cNvPr>
            <p:cNvSpPr/>
            <p:nvPr/>
          </p:nvSpPr>
          <p:spPr>
            <a:xfrm>
              <a:off x="2419346" y="77914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5" name="Sechseck 324">
              <a:extLst>
                <a:ext uri="{FF2B5EF4-FFF2-40B4-BE49-F238E27FC236}">
                  <a16:creationId xmlns:a16="http://schemas.microsoft.com/office/drawing/2014/main" id="{05A406D2-B512-3BFD-0C4C-465543EC1EF6}"/>
                </a:ext>
              </a:extLst>
            </p:cNvPr>
            <p:cNvSpPr/>
            <p:nvPr/>
          </p:nvSpPr>
          <p:spPr>
            <a:xfrm>
              <a:off x="2419345" y="-1041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6" name="Sechseck 325">
              <a:extLst>
                <a:ext uri="{FF2B5EF4-FFF2-40B4-BE49-F238E27FC236}">
                  <a16:creationId xmlns:a16="http://schemas.microsoft.com/office/drawing/2014/main" id="{5C9DF081-0253-305F-D921-F28BB91AC568}"/>
                </a:ext>
              </a:extLst>
            </p:cNvPr>
            <p:cNvSpPr/>
            <p:nvPr/>
          </p:nvSpPr>
          <p:spPr>
            <a:xfrm>
              <a:off x="2419346" y="519556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7" name="Sechseck 326">
              <a:extLst>
                <a:ext uri="{FF2B5EF4-FFF2-40B4-BE49-F238E27FC236}">
                  <a16:creationId xmlns:a16="http://schemas.microsoft.com/office/drawing/2014/main" id="{CC232982-BFAB-CB03-EBA1-232845BA0934}"/>
                </a:ext>
              </a:extLst>
            </p:cNvPr>
            <p:cNvSpPr/>
            <p:nvPr/>
          </p:nvSpPr>
          <p:spPr>
            <a:xfrm>
              <a:off x="2419346" y="607884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8" name="Sechseck 327">
              <a:extLst>
                <a:ext uri="{FF2B5EF4-FFF2-40B4-BE49-F238E27FC236}">
                  <a16:creationId xmlns:a16="http://schemas.microsoft.com/office/drawing/2014/main" id="{16EBC514-0816-3F94-882B-6B7F253C91A9}"/>
                </a:ext>
              </a:extLst>
            </p:cNvPr>
            <p:cNvSpPr/>
            <p:nvPr/>
          </p:nvSpPr>
          <p:spPr>
            <a:xfrm>
              <a:off x="2419346" y="431227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9" name="Sechseck 328">
              <a:extLst>
                <a:ext uri="{FF2B5EF4-FFF2-40B4-BE49-F238E27FC236}">
                  <a16:creationId xmlns:a16="http://schemas.microsoft.com/office/drawing/2014/main" id="{6FC3253E-2EB4-28D1-0912-E5EFA455C652}"/>
                </a:ext>
              </a:extLst>
            </p:cNvPr>
            <p:cNvSpPr/>
            <p:nvPr/>
          </p:nvSpPr>
          <p:spPr>
            <a:xfrm>
              <a:off x="-819156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0" name="Sechseck 329">
              <a:extLst>
                <a:ext uri="{FF2B5EF4-FFF2-40B4-BE49-F238E27FC236}">
                  <a16:creationId xmlns:a16="http://schemas.microsoft.com/office/drawing/2014/main" id="{96675A15-30AF-1AE8-9C0C-418B00D2717C}"/>
                </a:ext>
              </a:extLst>
            </p:cNvPr>
            <p:cNvSpPr/>
            <p:nvPr/>
          </p:nvSpPr>
          <p:spPr>
            <a:xfrm>
              <a:off x="-819156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1" name="Sechseck 330">
              <a:extLst>
                <a:ext uri="{FF2B5EF4-FFF2-40B4-BE49-F238E27FC236}">
                  <a16:creationId xmlns:a16="http://schemas.microsoft.com/office/drawing/2014/main" id="{CC31613B-7F54-4376-A198-690A3EA26128}"/>
                </a:ext>
              </a:extLst>
            </p:cNvPr>
            <p:cNvSpPr/>
            <p:nvPr/>
          </p:nvSpPr>
          <p:spPr>
            <a:xfrm>
              <a:off x="-819156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2" name="Sechseck 331">
              <a:extLst>
                <a:ext uri="{FF2B5EF4-FFF2-40B4-BE49-F238E27FC236}">
                  <a16:creationId xmlns:a16="http://schemas.microsoft.com/office/drawing/2014/main" id="{9821854C-F571-BE91-2D00-38C77865BA84}"/>
                </a:ext>
              </a:extLst>
            </p:cNvPr>
            <p:cNvSpPr/>
            <p:nvPr/>
          </p:nvSpPr>
          <p:spPr>
            <a:xfrm>
              <a:off x="-819156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3" name="Sechseck 332">
              <a:extLst>
                <a:ext uri="{FF2B5EF4-FFF2-40B4-BE49-F238E27FC236}">
                  <a16:creationId xmlns:a16="http://schemas.microsoft.com/office/drawing/2014/main" id="{BEC10101-7E26-8C0E-FCA2-63E78FA28C03}"/>
                </a:ext>
              </a:extLst>
            </p:cNvPr>
            <p:cNvSpPr/>
            <p:nvPr/>
          </p:nvSpPr>
          <p:spPr>
            <a:xfrm>
              <a:off x="-819157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4" name="Sechseck 333">
              <a:extLst>
                <a:ext uri="{FF2B5EF4-FFF2-40B4-BE49-F238E27FC236}">
                  <a16:creationId xmlns:a16="http://schemas.microsoft.com/office/drawing/2014/main" id="{3AA61514-55BF-A0F6-124A-86BFEA514EB3}"/>
                </a:ext>
              </a:extLst>
            </p:cNvPr>
            <p:cNvSpPr/>
            <p:nvPr/>
          </p:nvSpPr>
          <p:spPr>
            <a:xfrm>
              <a:off x="-819158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5" name="Sechseck 334">
              <a:extLst>
                <a:ext uri="{FF2B5EF4-FFF2-40B4-BE49-F238E27FC236}">
                  <a16:creationId xmlns:a16="http://schemas.microsoft.com/office/drawing/2014/main" id="{ED8A13A0-1978-0A59-D3BA-78C9D8247B32}"/>
                </a:ext>
              </a:extLst>
            </p:cNvPr>
            <p:cNvSpPr/>
            <p:nvPr/>
          </p:nvSpPr>
          <p:spPr>
            <a:xfrm>
              <a:off x="-819156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6" name="Sechseck 335">
              <a:extLst>
                <a:ext uri="{FF2B5EF4-FFF2-40B4-BE49-F238E27FC236}">
                  <a16:creationId xmlns:a16="http://schemas.microsoft.com/office/drawing/2014/main" id="{E7D79426-FD30-C9F0-1430-E5FA5506AA22}"/>
                </a:ext>
              </a:extLst>
            </p:cNvPr>
            <p:cNvSpPr/>
            <p:nvPr/>
          </p:nvSpPr>
          <p:spPr>
            <a:xfrm>
              <a:off x="-819156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7" name="Sechseck 336">
              <a:extLst>
                <a:ext uri="{FF2B5EF4-FFF2-40B4-BE49-F238E27FC236}">
                  <a16:creationId xmlns:a16="http://schemas.microsoft.com/office/drawing/2014/main" id="{67F05F66-E984-C58B-D8BB-35D77145DFE7}"/>
                </a:ext>
              </a:extLst>
            </p:cNvPr>
            <p:cNvSpPr/>
            <p:nvPr/>
          </p:nvSpPr>
          <p:spPr>
            <a:xfrm>
              <a:off x="-819156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8" name="Sechseck 337">
              <a:extLst>
                <a:ext uri="{FF2B5EF4-FFF2-40B4-BE49-F238E27FC236}">
                  <a16:creationId xmlns:a16="http://schemas.microsoft.com/office/drawing/2014/main" id="{D9D69FBA-6BD1-4514-E73D-FC559319B098}"/>
                </a:ext>
              </a:extLst>
            </p:cNvPr>
            <p:cNvSpPr/>
            <p:nvPr/>
          </p:nvSpPr>
          <p:spPr>
            <a:xfrm>
              <a:off x="-171456" y="254571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9" name="Sechseck 338">
              <a:extLst>
                <a:ext uri="{FF2B5EF4-FFF2-40B4-BE49-F238E27FC236}">
                  <a16:creationId xmlns:a16="http://schemas.microsoft.com/office/drawing/2014/main" id="{34862DFD-523A-F04B-D589-F0487F1A198B}"/>
                </a:ext>
              </a:extLst>
            </p:cNvPr>
            <p:cNvSpPr/>
            <p:nvPr/>
          </p:nvSpPr>
          <p:spPr>
            <a:xfrm>
              <a:off x="-171456" y="342899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0" name="Sechseck 339">
              <a:extLst>
                <a:ext uri="{FF2B5EF4-FFF2-40B4-BE49-F238E27FC236}">
                  <a16:creationId xmlns:a16="http://schemas.microsoft.com/office/drawing/2014/main" id="{B70B7652-B489-A89B-0FD6-11EDE3A0BB1F}"/>
                </a:ext>
              </a:extLst>
            </p:cNvPr>
            <p:cNvSpPr/>
            <p:nvPr/>
          </p:nvSpPr>
          <p:spPr>
            <a:xfrm>
              <a:off x="-171456" y="166242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1" name="Sechseck 340">
              <a:extLst>
                <a:ext uri="{FF2B5EF4-FFF2-40B4-BE49-F238E27FC236}">
                  <a16:creationId xmlns:a16="http://schemas.microsoft.com/office/drawing/2014/main" id="{3E8186F7-6256-09F3-9486-9D1B54F0B699}"/>
                </a:ext>
              </a:extLst>
            </p:cNvPr>
            <p:cNvSpPr/>
            <p:nvPr/>
          </p:nvSpPr>
          <p:spPr>
            <a:xfrm>
              <a:off x="-171456" y="77914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2" name="Sechseck 341">
              <a:extLst>
                <a:ext uri="{FF2B5EF4-FFF2-40B4-BE49-F238E27FC236}">
                  <a16:creationId xmlns:a16="http://schemas.microsoft.com/office/drawing/2014/main" id="{246CB080-AA72-9EA9-2567-CB74BC629FDA}"/>
                </a:ext>
              </a:extLst>
            </p:cNvPr>
            <p:cNvSpPr/>
            <p:nvPr/>
          </p:nvSpPr>
          <p:spPr>
            <a:xfrm>
              <a:off x="-171457" y="-1041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3" name="Sechseck 342">
              <a:extLst>
                <a:ext uri="{FF2B5EF4-FFF2-40B4-BE49-F238E27FC236}">
                  <a16:creationId xmlns:a16="http://schemas.microsoft.com/office/drawing/2014/main" id="{B3FE2931-2BE0-77C4-2E3A-474EA1E7641D}"/>
                </a:ext>
              </a:extLst>
            </p:cNvPr>
            <p:cNvSpPr/>
            <p:nvPr/>
          </p:nvSpPr>
          <p:spPr>
            <a:xfrm>
              <a:off x="-171456" y="519556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4" name="Sechseck 343">
              <a:extLst>
                <a:ext uri="{FF2B5EF4-FFF2-40B4-BE49-F238E27FC236}">
                  <a16:creationId xmlns:a16="http://schemas.microsoft.com/office/drawing/2014/main" id="{6D6B4D13-CC4B-ED22-70ED-45BD035C03DF}"/>
                </a:ext>
              </a:extLst>
            </p:cNvPr>
            <p:cNvSpPr/>
            <p:nvPr/>
          </p:nvSpPr>
          <p:spPr>
            <a:xfrm>
              <a:off x="-171456" y="607884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5" name="Sechseck 344">
              <a:extLst>
                <a:ext uri="{FF2B5EF4-FFF2-40B4-BE49-F238E27FC236}">
                  <a16:creationId xmlns:a16="http://schemas.microsoft.com/office/drawing/2014/main" id="{830B55D3-38FF-2481-A0D4-E0546974A853}"/>
                </a:ext>
              </a:extLst>
            </p:cNvPr>
            <p:cNvSpPr/>
            <p:nvPr/>
          </p:nvSpPr>
          <p:spPr>
            <a:xfrm>
              <a:off x="-171456" y="431227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41776102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Person, Kleidung, Flasche, Menschen enthält.&#10;&#10;Automatisch generierte Beschreibung">
            <a:extLst>
              <a:ext uri="{FF2B5EF4-FFF2-40B4-BE49-F238E27FC236}">
                <a16:creationId xmlns:a16="http://schemas.microsoft.com/office/drawing/2014/main" id="{3015F109-93FD-F82F-384E-F09ECD0DF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0990" y="-745064"/>
            <a:ext cx="12947647" cy="8631764"/>
          </a:xfrm>
          <a:prstGeom prst="rect">
            <a:avLst/>
          </a:prstGeo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100F80D1-A2AF-FCF5-CA13-915D6D326B63}"/>
              </a:ext>
            </a:extLst>
          </p:cNvPr>
          <p:cNvGrpSpPr/>
          <p:nvPr/>
        </p:nvGrpSpPr>
        <p:grpSpPr>
          <a:xfrm>
            <a:off x="-5943600" y="-3295650"/>
            <a:ext cx="24136350" cy="14763750"/>
            <a:chOff x="-819158" y="-545779"/>
            <a:chExt cx="13830305" cy="7949552"/>
          </a:xfrm>
        </p:grpSpPr>
        <p:sp>
          <p:nvSpPr>
            <p:cNvPr id="143" name="Sechseck 142"/>
            <p:cNvSpPr/>
            <p:nvPr/>
          </p:nvSpPr>
          <p:spPr>
            <a:xfrm>
              <a:off x="5656262" y="298735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7" name="Sechseck 166">
              <a:extLst>
                <a:ext uri="{FF2B5EF4-FFF2-40B4-BE49-F238E27FC236}">
                  <a16:creationId xmlns:a16="http://schemas.microsoft.com/office/drawing/2014/main" id="{F2FEB57B-A6E4-C47A-3B26-466896638541}"/>
                </a:ext>
              </a:extLst>
            </p:cNvPr>
            <p:cNvSpPr/>
            <p:nvPr/>
          </p:nvSpPr>
          <p:spPr>
            <a:xfrm>
              <a:off x="5656262" y="387064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8" name="Sechseck 167">
              <a:extLst>
                <a:ext uri="{FF2B5EF4-FFF2-40B4-BE49-F238E27FC236}">
                  <a16:creationId xmlns:a16="http://schemas.microsoft.com/office/drawing/2014/main" id="{783E3018-946D-7F34-A702-AB2D1E7EB1B0}"/>
                </a:ext>
              </a:extLst>
            </p:cNvPr>
            <p:cNvSpPr/>
            <p:nvPr/>
          </p:nvSpPr>
          <p:spPr>
            <a:xfrm>
              <a:off x="5656262" y="210407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9" name="Sechseck 168">
              <a:extLst>
                <a:ext uri="{FF2B5EF4-FFF2-40B4-BE49-F238E27FC236}">
                  <a16:creationId xmlns:a16="http://schemas.microsoft.com/office/drawing/2014/main" id="{5B6BE1F9-5265-F7AB-8CD5-F55FA6BC973B}"/>
                </a:ext>
              </a:extLst>
            </p:cNvPr>
            <p:cNvSpPr/>
            <p:nvPr/>
          </p:nvSpPr>
          <p:spPr>
            <a:xfrm>
              <a:off x="5656262" y="122079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0" name="Sechseck 169">
              <a:extLst>
                <a:ext uri="{FF2B5EF4-FFF2-40B4-BE49-F238E27FC236}">
                  <a16:creationId xmlns:a16="http://schemas.microsoft.com/office/drawing/2014/main" id="{A3931273-D7D1-37B3-A3B5-61D7F7107C5E}"/>
                </a:ext>
              </a:extLst>
            </p:cNvPr>
            <p:cNvSpPr/>
            <p:nvPr/>
          </p:nvSpPr>
          <p:spPr>
            <a:xfrm>
              <a:off x="5656261" y="33750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1" name="Sechseck 170">
              <a:extLst>
                <a:ext uri="{FF2B5EF4-FFF2-40B4-BE49-F238E27FC236}">
                  <a16:creationId xmlns:a16="http://schemas.microsoft.com/office/drawing/2014/main" id="{4B15D718-FECD-5F68-F55B-389010F9891B}"/>
                </a:ext>
              </a:extLst>
            </p:cNvPr>
            <p:cNvSpPr/>
            <p:nvPr/>
          </p:nvSpPr>
          <p:spPr>
            <a:xfrm>
              <a:off x="5656260" y="-54577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2" name="Sechseck 171">
              <a:extLst>
                <a:ext uri="{FF2B5EF4-FFF2-40B4-BE49-F238E27FC236}">
                  <a16:creationId xmlns:a16="http://schemas.microsoft.com/office/drawing/2014/main" id="{BEA319E4-C5DF-5A2F-B12D-3BDBC574C460}"/>
                </a:ext>
              </a:extLst>
            </p:cNvPr>
            <p:cNvSpPr/>
            <p:nvPr/>
          </p:nvSpPr>
          <p:spPr>
            <a:xfrm>
              <a:off x="5656262" y="56372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3" name="Sechseck 172">
              <a:extLst>
                <a:ext uri="{FF2B5EF4-FFF2-40B4-BE49-F238E27FC236}">
                  <a16:creationId xmlns:a16="http://schemas.microsoft.com/office/drawing/2014/main" id="{F0C51DBA-BB24-65D3-A4D2-30D02A3AF241}"/>
                </a:ext>
              </a:extLst>
            </p:cNvPr>
            <p:cNvSpPr/>
            <p:nvPr/>
          </p:nvSpPr>
          <p:spPr>
            <a:xfrm>
              <a:off x="5656262" y="652049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4" name="Sechseck 173">
              <a:extLst>
                <a:ext uri="{FF2B5EF4-FFF2-40B4-BE49-F238E27FC236}">
                  <a16:creationId xmlns:a16="http://schemas.microsoft.com/office/drawing/2014/main" id="{E9DB00F8-9902-CDCC-C926-75751DC9F131}"/>
                </a:ext>
              </a:extLst>
            </p:cNvPr>
            <p:cNvSpPr/>
            <p:nvPr/>
          </p:nvSpPr>
          <p:spPr>
            <a:xfrm>
              <a:off x="5656262" y="475392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6" name="Sechseck 175">
              <a:extLst>
                <a:ext uri="{FF2B5EF4-FFF2-40B4-BE49-F238E27FC236}">
                  <a16:creationId xmlns:a16="http://schemas.microsoft.com/office/drawing/2014/main" id="{3C4316F7-4EDA-8EE1-4B83-152519F3E1AC}"/>
                </a:ext>
              </a:extLst>
            </p:cNvPr>
            <p:cNvSpPr/>
            <p:nvPr/>
          </p:nvSpPr>
          <p:spPr>
            <a:xfrm>
              <a:off x="6303962" y="342899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7" name="Sechseck 176">
              <a:extLst>
                <a:ext uri="{FF2B5EF4-FFF2-40B4-BE49-F238E27FC236}">
                  <a16:creationId xmlns:a16="http://schemas.microsoft.com/office/drawing/2014/main" id="{20A4FF1F-A128-35F9-C9C6-EF5D24DA23D3}"/>
                </a:ext>
              </a:extLst>
            </p:cNvPr>
            <p:cNvSpPr/>
            <p:nvPr/>
          </p:nvSpPr>
          <p:spPr>
            <a:xfrm>
              <a:off x="6303962" y="166243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8" name="Sechseck 177">
              <a:extLst>
                <a:ext uri="{FF2B5EF4-FFF2-40B4-BE49-F238E27FC236}">
                  <a16:creationId xmlns:a16="http://schemas.microsoft.com/office/drawing/2014/main" id="{6BC727D5-F4AA-E41C-901E-89AF7BFDA7EF}"/>
                </a:ext>
              </a:extLst>
            </p:cNvPr>
            <p:cNvSpPr/>
            <p:nvPr/>
          </p:nvSpPr>
          <p:spPr>
            <a:xfrm>
              <a:off x="6303962" y="77915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9" name="Sechseck 178">
              <a:extLst>
                <a:ext uri="{FF2B5EF4-FFF2-40B4-BE49-F238E27FC236}">
                  <a16:creationId xmlns:a16="http://schemas.microsoft.com/office/drawing/2014/main" id="{B0DF63BB-133C-A964-339B-84FA6320A9F0}"/>
                </a:ext>
              </a:extLst>
            </p:cNvPr>
            <p:cNvSpPr/>
            <p:nvPr/>
          </p:nvSpPr>
          <p:spPr>
            <a:xfrm>
              <a:off x="6303961" y="-10413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1" name="Sechseck 180">
              <a:extLst>
                <a:ext uri="{FF2B5EF4-FFF2-40B4-BE49-F238E27FC236}">
                  <a16:creationId xmlns:a16="http://schemas.microsoft.com/office/drawing/2014/main" id="{0401A66E-0C08-2055-30E6-49DB28171AFE}"/>
                </a:ext>
              </a:extLst>
            </p:cNvPr>
            <p:cNvSpPr/>
            <p:nvPr/>
          </p:nvSpPr>
          <p:spPr>
            <a:xfrm>
              <a:off x="6303962" y="519556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2" name="Sechseck 181">
              <a:extLst>
                <a:ext uri="{FF2B5EF4-FFF2-40B4-BE49-F238E27FC236}">
                  <a16:creationId xmlns:a16="http://schemas.microsoft.com/office/drawing/2014/main" id="{C8DB283B-C6FA-9260-3874-699547BD81D2}"/>
                </a:ext>
              </a:extLst>
            </p:cNvPr>
            <p:cNvSpPr/>
            <p:nvPr/>
          </p:nvSpPr>
          <p:spPr>
            <a:xfrm>
              <a:off x="6303962" y="607884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3" name="Sechseck 182">
              <a:extLst>
                <a:ext uri="{FF2B5EF4-FFF2-40B4-BE49-F238E27FC236}">
                  <a16:creationId xmlns:a16="http://schemas.microsoft.com/office/drawing/2014/main" id="{94F37198-1D8B-85C3-C955-1CAE036450E7}"/>
                </a:ext>
              </a:extLst>
            </p:cNvPr>
            <p:cNvSpPr/>
            <p:nvPr/>
          </p:nvSpPr>
          <p:spPr>
            <a:xfrm>
              <a:off x="6303962" y="431228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4" name="Sechseck 183">
              <a:extLst>
                <a:ext uri="{FF2B5EF4-FFF2-40B4-BE49-F238E27FC236}">
                  <a16:creationId xmlns:a16="http://schemas.microsoft.com/office/drawing/2014/main" id="{B09A9AEF-D400-A459-4D0F-448A1D390544}"/>
                </a:ext>
              </a:extLst>
            </p:cNvPr>
            <p:cNvSpPr/>
            <p:nvPr/>
          </p:nvSpPr>
          <p:spPr>
            <a:xfrm>
              <a:off x="6951661" y="298735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5" name="Sechseck 184">
              <a:extLst>
                <a:ext uri="{FF2B5EF4-FFF2-40B4-BE49-F238E27FC236}">
                  <a16:creationId xmlns:a16="http://schemas.microsoft.com/office/drawing/2014/main" id="{31A9B124-1314-D652-B93C-278C2760C240}"/>
                </a:ext>
              </a:extLst>
            </p:cNvPr>
            <p:cNvSpPr/>
            <p:nvPr/>
          </p:nvSpPr>
          <p:spPr>
            <a:xfrm>
              <a:off x="6951661" y="387064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6" name="Sechseck 185">
              <a:extLst>
                <a:ext uri="{FF2B5EF4-FFF2-40B4-BE49-F238E27FC236}">
                  <a16:creationId xmlns:a16="http://schemas.microsoft.com/office/drawing/2014/main" id="{21A6A763-4D2A-39A5-CEC1-307572D8E2A6}"/>
                </a:ext>
              </a:extLst>
            </p:cNvPr>
            <p:cNvSpPr/>
            <p:nvPr/>
          </p:nvSpPr>
          <p:spPr>
            <a:xfrm>
              <a:off x="6951661" y="210407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7" name="Sechseck 186">
              <a:extLst>
                <a:ext uri="{FF2B5EF4-FFF2-40B4-BE49-F238E27FC236}">
                  <a16:creationId xmlns:a16="http://schemas.microsoft.com/office/drawing/2014/main" id="{51BFD9ED-B262-B27A-D816-182C31B26CD4}"/>
                </a:ext>
              </a:extLst>
            </p:cNvPr>
            <p:cNvSpPr/>
            <p:nvPr/>
          </p:nvSpPr>
          <p:spPr>
            <a:xfrm>
              <a:off x="6951661" y="122079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8" name="Sechseck 187">
              <a:extLst>
                <a:ext uri="{FF2B5EF4-FFF2-40B4-BE49-F238E27FC236}">
                  <a16:creationId xmlns:a16="http://schemas.microsoft.com/office/drawing/2014/main" id="{57613BE4-F9D5-7D29-52DF-D16DEEA22792}"/>
                </a:ext>
              </a:extLst>
            </p:cNvPr>
            <p:cNvSpPr/>
            <p:nvPr/>
          </p:nvSpPr>
          <p:spPr>
            <a:xfrm>
              <a:off x="6951660" y="33750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9" name="Sechseck 188">
              <a:extLst>
                <a:ext uri="{FF2B5EF4-FFF2-40B4-BE49-F238E27FC236}">
                  <a16:creationId xmlns:a16="http://schemas.microsoft.com/office/drawing/2014/main" id="{6880AAE1-41CA-76B5-6703-0311DE81577A}"/>
                </a:ext>
              </a:extLst>
            </p:cNvPr>
            <p:cNvSpPr/>
            <p:nvPr/>
          </p:nvSpPr>
          <p:spPr>
            <a:xfrm>
              <a:off x="6951659" y="-54577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0" name="Sechseck 189">
              <a:extLst>
                <a:ext uri="{FF2B5EF4-FFF2-40B4-BE49-F238E27FC236}">
                  <a16:creationId xmlns:a16="http://schemas.microsoft.com/office/drawing/2014/main" id="{0A403097-F6BC-450F-6EBE-37EFA3F92282}"/>
                </a:ext>
              </a:extLst>
            </p:cNvPr>
            <p:cNvSpPr/>
            <p:nvPr/>
          </p:nvSpPr>
          <p:spPr>
            <a:xfrm>
              <a:off x="6951661" y="56372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1" name="Sechseck 190">
              <a:extLst>
                <a:ext uri="{FF2B5EF4-FFF2-40B4-BE49-F238E27FC236}">
                  <a16:creationId xmlns:a16="http://schemas.microsoft.com/office/drawing/2014/main" id="{906BC755-0C47-23D2-4A31-789F8018FA2F}"/>
                </a:ext>
              </a:extLst>
            </p:cNvPr>
            <p:cNvSpPr/>
            <p:nvPr/>
          </p:nvSpPr>
          <p:spPr>
            <a:xfrm>
              <a:off x="6951661" y="65204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3" name="Sechseck 192">
              <a:extLst>
                <a:ext uri="{FF2B5EF4-FFF2-40B4-BE49-F238E27FC236}">
                  <a16:creationId xmlns:a16="http://schemas.microsoft.com/office/drawing/2014/main" id="{1DD7D9B9-0EB8-A1A8-1A4F-A5373091747C}"/>
                </a:ext>
              </a:extLst>
            </p:cNvPr>
            <p:cNvSpPr/>
            <p:nvPr/>
          </p:nvSpPr>
          <p:spPr>
            <a:xfrm>
              <a:off x="7599361" y="254571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4" name="Sechseck 193">
              <a:extLst>
                <a:ext uri="{FF2B5EF4-FFF2-40B4-BE49-F238E27FC236}">
                  <a16:creationId xmlns:a16="http://schemas.microsoft.com/office/drawing/2014/main" id="{15879E7B-8D9A-F75F-ECB4-F33D2AC47C60}"/>
                </a:ext>
              </a:extLst>
            </p:cNvPr>
            <p:cNvSpPr/>
            <p:nvPr/>
          </p:nvSpPr>
          <p:spPr>
            <a:xfrm>
              <a:off x="7599361" y="342899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5" name="Sechseck 194">
              <a:extLst>
                <a:ext uri="{FF2B5EF4-FFF2-40B4-BE49-F238E27FC236}">
                  <a16:creationId xmlns:a16="http://schemas.microsoft.com/office/drawing/2014/main" id="{B15CE855-EEDC-90A5-1F03-77667CCF627A}"/>
                </a:ext>
              </a:extLst>
            </p:cNvPr>
            <p:cNvSpPr/>
            <p:nvPr/>
          </p:nvSpPr>
          <p:spPr>
            <a:xfrm>
              <a:off x="7599361" y="166243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7" name="Sechseck 196">
              <a:extLst>
                <a:ext uri="{FF2B5EF4-FFF2-40B4-BE49-F238E27FC236}">
                  <a16:creationId xmlns:a16="http://schemas.microsoft.com/office/drawing/2014/main" id="{C0EC518D-8AE7-71A5-B2AF-5C02D03A30FB}"/>
                </a:ext>
              </a:extLst>
            </p:cNvPr>
            <p:cNvSpPr/>
            <p:nvPr/>
          </p:nvSpPr>
          <p:spPr>
            <a:xfrm>
              <a:off x="7599360" y="-10413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8" name="Sechseck 197">
              <a:extLst>
                <a:ext uri="{FF2B5EF4-FFF2-40B4-BE49-F238E27FC236}">
                  <a16:creationId xmlns:a16="http://schemas.microsoft.com/office/drawing/2014/main" id="{33146D5D-78B4-E94A-D60A-8F0C5CDD88DA}"/>
                </a:ext>
              </a:extLst>
            </p:cNvPr>
            <p:cNvSpPr/>
            <p:nvPr/>
          </p:nvSpPr>
          <p:spPr>
            <a:xfrm>
              <a:off x="7599361" y="519556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9" name="Sechseck 198">
              <a:extLst>
                <a:ext uri="{FF2B5EF4-FFF2-40B4-BE49-F238E27FC236}">
                  <a16:creationId xmlns:a16="http://schemas.microsoft.com/office/drawing/2014/main" id="{9ED1BD72-713F-5DF9-AA16-58795DE1C0BC}"/>
                </a:ext>
              </a:extLst>
            </p:cNvPr>
            <p:cNvSpPr/>
            <p:nvPr/>
          </p:nvSpPr>
          <p:spPr>
            <a:xfrm>
              <a:off x="7599361" y="60788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0" name="Sechseck 199">
              <a:extLst>
                <a:ext uri="{FF2B5EF4-FFF2-40B4-BE49-F238E27FC236}">
                  <a16:creationId xmlns:a16="http://schemas.microsoft.com/office/drawing/2014/main" id="{A90D6082-564C-256E-66A1-F75E998BCF04}"/>
                </a:ext>
              </a:extLst>
            </p:cNvPr>
            <p:cNvSpPr/>
            <p:nvPr/>
          </p:nvSpPr>
          <p:spPr>
            <a:xfrm>
              <a:off x="7599361" y="431228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1" name="Sechseck 200">
              <a:extLst>
                <a:ext uri="{FF2B5EF4-FFF2-40B4-BE49-F238E27FC236}">
                  <a16:creationId xmlns:a16="http://schemas.microsoft.com/office/drawing/2014/main" id="{6E19AD43-EECB-E1CB-7E36-1296BADE3A09}"/>
                </a:ext>
              </a:extLst>
            </p:cNvPr>
            <p:cNvSpPr/>
            <p:nvPr/>
          </p:nvSpPr>
          <p:spPr>
            <a:xfrm>
              <a:off x="3067048" y="298735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2" name="Sechseck 201">
              <a:extLst>
                <a:ext uri="{FF2B5EF4-FFF2-40B4-BE49-F238E27FC236}">
                  <a16:creationId xmlns:a16="http://schemas.microsoft.com/office/drawing/2014/main" id="{009B9521-880A-FB6F-3F49-6B27F734AF0B}"/>
                </a:ext>
              </a:extLst>
            </p:cNvPr>
            <p:cNvSpPr/>
            <p:nvPr/>
          </p:nvSpPr>
          <p:spPr>
            <a:xfrm>
              <a:off x="3067048" y="387064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3" name="Sechseck 202">
              <a:extLst>
                <a:ext uri="{FF2B5EF4-FFF2-40B4-BE49-F238E27FC236}">
                  <a16:creationId xmlns:a16="http://schemas.microsoft.com/office/drawing/2014/main" id="{21B4547D-44DE-1568-8F4F-A76E860E1127}"/>
                </a:ext>
              </a:extLst>
            </p:cNvPr>
            <p:cNvSpPr/>
            <p:nvPr/>
          </p:nvSpPr>
          <p:spPr>
            <a:xfrm>
              <a:off x="3067048" y="210407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4" name="Sechseck 203">
              <a:extLst>
                <a:ext uri="{FF2B5EF4-FFF2-40B4-BE49-F238E27FC236}">
                  <a16:creationId xmlns:a16="http://schemas.microsoft.com/office/drawing/2014/main" id="{70F02ABB-FF0E-E544-56B0-92DEC1D566BB}"/>
                </a:ext>
              </a:extLst>
            </p:cNvPr>
            <p:cNvSpPr/>
            <p:nvPr/>
          </p:nvSpPr>
          <p:spPr>
            <a:xfrm>
              <a:off x="3067048" y="122079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5" name="Sechseck 204">
              <a:extLst>
                <a:ext uri="{FF2B5EF4-FFF2-40B4-BE49-F238E27FC236}">
                  <a16:creationId xmlns:a16="http://schemas.microsoft.com/office/drawing/2014/main" id="{DEFDC681-35AD-9E90-5C07-1EC9FA3E0C98}"/>
                </a:ext>
              </a:extLst>
            </p:cNvPr>
            <p:cNvSpPr/>
            <p:nvPr/>
          </p:nvSpPr>
          <p:spPr>
            <a:xfrm>
              <a:off x="3067047" y="33750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6" name="Sechseck 205">
              <a:extLst>
                <a:ext uri="{FF2B5EF4-FFF2-40B4-BE49-F238E27FC236}">
                  <a16:creationId xmlns:a16="http://schemas.microsoft.com/office/drawing/2014/main" id="{640389F7-5F80-D07E-7967-8192BAB60644}"/>
                </a:ext>
              </a:extLst>
            </p:cNvPr>
            <p:cNvSpPr/>
            <p:nvPr/>
          </p:nvSpPr>
          <p:spPr>
            <a:xfrm>
              <a:off x="3067046" y="-54577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7" name="Sechseck 206">
              <a:extLst>
                <a:ext uri="{FF2B5EF4-FFF2-40B4-BE49-F238E27FC236}">
                  <a16:creationId xmlns:a16="http://schemas.microsoft.com/office/drawing/2014/main" id="{90B40A7C-09B5-6EBE-B27F-4631ECB30FEA}"/>
                </a:ext>
              </a:extLst>
            </p:cNvPr>
            <p:cNvSpPr/>
            <p:nvPr/>
          </p:nvSpPr>
          <p:spPr>
            <a:xfrm>
              <a:off x="3067048" y="56372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8" name="Sechseck 207">
              <a:extLst>
                <a:ext uri="{FF2B5EF4-FFF2-40B4-BE49-F238E27FC236}">
                  <a16:creationId xmlns:a16="http://schemas.microsoft.com/office/drawing/2014/main" id="{F3BD6B07-572E-BD70-09CE-9490264A3CA9}"/>
                </a:ext>
              </a:extLst>
            </p:cNvPr>
            <p:cNvSpPr/>
            <p:nvPr/>
          </p:nvSpPr>
          <p:spPr>
            <a:xfrm>
              <a:off x="3067048" y="65204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9" name="Sechseck 208">
              <a:extLst>
                <a:ext uri="{FF2B5EF4-FFF2-40B4-BE49-F238E27FC236}">
                  <a16:creationId xmlns:a16="http://schemas.microsoft.com/office/drawing/2014/main" id="{CF49DC27-948A-4C00-EBCC-7B6CFD659F2A}"/>
                </a:ext>
              </a:extLst>
            </p:cNvPr>
            <p:cNvSpPr/>
            <p:nvPr/>
          </p:nvSpPr>
          <p:spPr>
            <a:xfrm>
              <a:off x="3067048" y="475392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0" name="Sechseck 209">
              <a:extLst>
                <a:ext uri="{FF2B5EF4-FFF2-40B4-BE49-F238E27FC236}">
                  <a16:creationId xmlns:a16="http://schemas.microsoft.com/office/drawing/2014/main" id="{4BABE055-265A-2851-74E0-14ED7417D1E0}"/>
                </a:ext>
              </a:extLst>
            </p:cNvPr>
            <p:cNvSpPr/>
            <p:nvPr/>
          </p:nvSpPr>
          <p:spPr>
            <a:xfrm>
              <a:off x="3714748" y="254571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1" name="Sechseck 210">
              <a:extLst>
                <a:ext uri="{FF2B5EF4-FFF2-40B4-BE49-F238E27FC236}">
                  <a16:creationId xmlns:a16="http://schemas.microsoft.com/office/drawing/2014/main" id="{A1C0A5CD-FFB8-35A8-98A6-97E6D4D0C2BA}"/>
                </a:ext>
              </a:extLst>
            </p:cNvPr>
            <p:cNvSpPr/>
            <p:nvPr/>
          </p:nvSpPr>
          <p:spPr>
            <a:xfrm>
              <a:off x="3714748" y="342899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2" name="Sechseck 211">
              <a:extLst>
                <a:ext uri="{FF2B5EF4-FFF2-40B4-BE49-F238E27FC236}">
                  <a16:creationId xmlns:a16="http://schemas.microsoft.com/office/drawing/2014/main" id="{DEBC170A-41C7-43A0-346B-37292626AD1E}"/>
                </a:ext>
              </a:extLst>
            </p:cNvPr>
            <p:cNvSpPr/>
            <p:nvPr/>
          </p:nvSpPr>
          <p:spPr>
            <a:xfrm>
              <a:off x="3714748" y="166243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3" name="Sechseck 212">
              <a:extLst>
                <a:ext uri="{FF2B5EF4-FFF2-40B4-BE49-F238E27FC236}">
                  <a16:creationId xmlns:a16="http://schemas.microsoft.com/office/drawing/2014/main" id="{EDB1FD91-D544-CB30-6819-D2DADDB7C81B}"/>
                </a:ext>
              </a:extLst>
            </p:cNvPr>
            <p:cNvSpPr/>
            <p:nvPr/>
          </p:nvSpPr>
          <p:spPr>
            <a:xfrm>
              <a:off x="3714748" y="77914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4" name="Sechseck 213">
              <a:extLst>
                <a:ext uri="{FF2B5EF4-FFF2-40B4-BE49-F238E27FC236}">
                  <a16:creationId xmlns:a16="http://schemas.microsoft.com/office/drawing/2014/main" id="{A0130838-D499-47FF-C96E-D866E35786E5}"/>
                </a:ext>
              </a:extLst>
            </p:cNvPr>
            <p:cNvSpPr/>
            <p:nvPr/>
          </p:nvSpPr>
          <p:spPr>
            <a:xfrm>
              <a:off x="3714747" y="-10413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5" name="Sechseck 214">
              <a:extLst>
                <a:ext uri="{FF2B5EF4-FFF2-40B4-BE49-F238E27FC236}">
                  <a16:creationId xmlns:a16="http://schemas.microsoft.com/office/drawing/2014/main" id="{416F0816-3F39-FFAA-A4DD-33E17717484F}"/>
                </a:ext>
              </a:extLst>
            </p:cNvPr>
            <p:cNvSpPr/>
            <p:nvPr/>
          </p:nvSpPr>
          <p:spPr>
            <a:xfrm>
              <a:off x="3714748" y="519556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6" name="Sechseck 215">
              <a:extLst>
                <a:ext uri="{FF2B5EF4-FFF2-40B4-BE49-F238E27FC236}">
                  <a16:creationId xmlns:a16="http://schemas.microsoft.com/office/drawing/2014/main" id="{A039CF25-23B5-3307-AAE0-50D1213DAA8D}"/>
                </a:ext>
              </a:extLst>
            </p:cNvPr>
            <p:cNvSpPr/>
            <p:nvPr/>
          </p:nvSpPr>
          <p:spPr>
            <a:xfrm>
              <a:off x="3714748" y="60788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8" name="Sechseck 217">
              <a:extLst>
                <a:ext uri="{FF2B5EF4-FFF2-40B4-BE49-F238E27FC236}">
                  <a16:creationId xmlns:a16="http://schemas.microsoft.com/office/drawing/2014/main" id="{E930CB23-626E-33BA-870B-6101CC31A310}"/>
                </a:ext>
              </a:extLst>
            </p:cNvPr>
            <p:cNvSpPr/>
            <p:nvPr/>
          </p:nvSpPr>
          <p:spPr>
            <a:xfrm>
              <a:off x="4362447" y="298735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9" name="Sechseck 218">
              <a:extLst>
                <a:ext uri="{FF2B5EF4-FFF2-40B4-BE49-F238E27FC236}">
                  <a16:creationId xmlns:a16="http://schemas.microsoft.com/office/drawing/2014/main" id="{DFBB6412-1F4D-F576-45B8-D79D2EEB952B}"/>
                </a:ext>
              </a:extLst>
            </p:cNvPr>
            <p:cNvSpPr/>
            <p:nvPr/>
          </p:nvSpPr>
          <p:spPr>
            <a:xfrm>
              <a:off x="4362447" y="387063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0" name="Sechseck 219">
              <a:extLst>
                <a:ext uri="{FF2B5EF4-FFF2-40B4-BE49-F238E27FC236}">
                  <a16:creationId xmlns:a16="http://schemas.microsoft.com/office/drawing/2014/main" id="{3815D91C-A64F-263F-3975-582BE11BBEA8}"/>
                </a:ext>
              </a:extLst>
            </p:cNvPr>
            <p:cNvSpPr/>
            <p:nvPr/>
          </p:nvSpPr>
          <p:spPr>
            <a:xfrm>
              <a:off x="4362447" y="210407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2" name="Sechseck 221">
              <a:extLst>
                <a:ext uri="{FF2B5EF4-FFF2-40B4-BE49-F238E27FC236}">
                  <a16:creationId xmlns:a16="http://schemas.microsoft.com/office/drawing/2014/main" id="{0A2DFC93-3A9C-7379-776F-CD7F0EA5292C}"/>
                </a:ext>
              </a:extLst>
            </p:cNvPr>
            <p:cNvSpPr/>
            <p:nvPr/>
          </p:nvSpPr>
          <p:spPr>
            <a:xfrm>
              <a:off x="4362446" y="3375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3" name="Sechseck 222">
              <a:extLst>
                <a:ext uri="{FF2B5EF4-FFF2-40B4-BE49-F238E27FC236}">
                  <a16:creationId xmlns:a16="http://schemas.microsoft.com/office/drawing/2014/main" id="{4C9B2203-03D5-939F-7964-88E55C074480}"/>
                </a:ext>
              </a:extLst>
            </p:cNvPr>
            <p:cNvSpPr/>
            <p:nvPr/>
          </p:nvSpPr>
          <p:spPr>
            <a:xfrm>
              <a:off x="4362445" y="-54577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4" name="Sechseck 223">
              <a:extLst>
                <a:ext uri="{FF2B5EF4-FFF2-40B4-BE49-F238E27FC236}">
                  <a16:creationId xmlns:a16="http://schemas.microsoft.com/office/drawing/2014/main" id="{AA0BA42C-00D5-FF58-93C5-A82823C18BA2}"/>
                </a:ext>
              </a:extLst>
            </p:cNvPr>
            <p:cNvSpPr/>
            <p:nvPr/>
          </p:nvSpPr>
          <p:spPr>
            <a:xfrm>
              <a:off x="4362447" y="56372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5" name="Sechseck 224">
              <a:extLst>
                <a:ext uri="{FF2B5EF4-FFF2-40B4-BE49-F238E27FC236}">
                  <a16:creationId xmlns:a16="http://schemas.microsoft.com/office/drawing/2014/main" id="{AFE895DF-EF07-6120-9704-FE75C4B0D17B}"/>
                </a:ext>
              </a:extLst>
            </p:cNvPr>
            <p:cNvSpPr/>
            <p:nvPr/>
          </p:nvSpPr>
          <p:spPr>
            <a:xfrm>
              <a:off x="4362447" y="65204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6" name="Sechseck 225">
              <a:extLst>
                <a:ext uri="{FF2B5EF4-FFF2-40B4-BE49-F238E27FC236}">
                  <a16:creationId xmlns:a16="http://schemas.microsoft.com/office/drawing/2014/main" id="{92C783D9-A37A-C2D3-1ED7-03C2459567B9}"/>
                </a:ext>
              </a:extLst>
            </p:cNvPr>
            <p:cNvSpPr/>
            <p:nvPr/>
          </p:nvSpPr>
          <p:spPr>
            <a:xfrm>
              <a:off x="4362447" y="475392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7" name="Sechseck 226">
              <a:extLst>
                <a:ext uri="{FF2B5EF4-FFF2-40B4-BE49-F238E27FC236}">
                  <a16:creationId xmlns:a16="http://schemas.microsoft.com/office/drawing/2014/main" id="{37D1FCD6-FF8C-AF73-46C8-205330D19ED2}"/>
                </a:ext>
              </a:extLst>
            </p:cNvPr>
            <p:cNvSpPr/>
            <p:nvPr/>
          </p:nvSpPr>
          <p:spPr>
            <a:xfrm>
              <a:off x="5010147" y="254571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9" name="Sechseck 228">
              <a:extLst>
                <a:ext uri="{FF2B5EF4-FFF2-40B4-BE49-F238E27FC236}">
                  <a16:creationId xmlns:a16="http://schemas.microsoft.com/office/drawing/2014/main" id="{BA44CD67-2B32-FCB6-30C1-09776B1D4CD4}"/>
                </a:ext>
              </a:extLst>
            </p:cNvPr>
            <p:cNvSpPr/>
            <p:nvPr/>
          </p:nvSpPr>
          <p:spPr>
            <a:xfrm>
              <a:off x="5010147" y="166243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0" name="Sechseck 229">
              <a:extLst>
                <a:ext uri="{FF2B5EF4-FFF2-40B4-BE49-F238E27FC236}">
                  <a16:creationId xmlns:a16="http://schemas.microsoft.com/office/drawing/2014/main" id="{A8772D28-F9DE-C142-7BA2-A1D5AC0EB37A}"/>
                </a:ext>
              </a:extLst>
            </p:cNvPr>
            <p:cNvSpPr/>
            <p:nvPr/>
          </p:nvSpPr>
          <p:spPr>
            <a:xfrm>
              <a:off x="5010147" y="77914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1" name="Sechseck 230">
              <a:extLst>
                <a:ext uri="{FF2B5EF4-FFF2-40B4-BE49-F238E27FC236}">
                  <a16:creationId xmlns:a16="http://schemas.microsoft.com/office/drawing/2014/main" id="{53AC77E6-E59F-194A-3695-05BCA5317B7C}"/>
                </a:ext>
              </a:extLst>
            </p:cNvPr>
            <p:cNvSpPr/>
            <p:nvPr/>
          </p:nvSpPr>
          <p:spPr>
            <a:xfrm>
              <a:off x="5010146" y="-10413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2" name="Sechseck 231">
              <a:extLst>
                <a:ext uri="{FF2B5EF4-FFF2-40B4-BE49-F238E27FC236}">
                  <a16:creationId xmlns:a16="http://schemas.microsoft.com/office/drawing/2014/main" id="{F5E83919-F47B-F684-70E6-B38AC454DD2C}"/>
                </a:ext>
              </a:extLst>
            </p:cNvPr>
            <p:cNvSpPr/>
            <p:nvPr/>
          </p:nvSpPr>
          <p:spPr>
            <a:xfrm>
              <a:off x="5010147" y="519556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3" name="Sechseck 232">
              <a:extLst>
                <a:ext uri="{FF2B5EF4-FFF2-40B4-BE49-F238E27FC236}">
                  <a16:creationId xmlns:a16="http://schemas.microsoft.com/office/drawing/2014/main" id="{54366C7D-02C1-FCC1-B07A-35A769090ECE}"/>
                </a:ext>
              </a:extLst>
            </p:cNvPr>
            <p:cNvSpPr/>
            <p:nvPr/>
          </p:nvSpPr>
          <p:spPr>
            <a:xfrm>
              <a:off x="5010147" y="60788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4" name="Sechseck 233">
              <a:extLst>
                <a:ext uri="{FF2B5EF4-FFF2-40B4-BE49-F238E27FC236}">
                  <a16:creationId xmlns:a16="http://schemas.microsoft.com/office/drawing/2014/main" id="{6FDF7E8B-7232-420C-7CC1-2BF4A06720FF}"/>
                </a:ext>
              </a:extLst>
            </p:cNvPr>
            <p:cNvSpPr/>
            <p:nvPr/>
          </p:nvSpPr>
          <p:spPr>
            <a:xfrm>
              <a:off x="5010147" y="431228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5" name="Sechseck 234">
              <a:extLst>
                <a:ext uri="{FF2B5EF4-FFF2-40B4-BE49-F238E27FC236}">
                  <a16:creationId xmlns:a16="http://schemas.microsoft.com/office/drawing/2014/main" id="{97C61EDE-F82F-BC6B-F087-67AF7D557833}"/>
                </a:ext>
              </a:extLst>
            </p:cNvPr>
            <p:cNvSpPr/>
            <p:nvPr/>
          </p:nvSpPr>
          <p:spPr>
            <a:xfrm>
              <a:off x="8247061" y="298735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6" name="Sechseck 235">
              <a:extLst>
                <a:ext uri="{FF2B5EF4-FFF2-40B4-BE49-F238E27FC236}">
                  <a16:creationId xmlns:a16="http://schemas.microsoft.com/office/drawing/2014/main" id="{848FD815-8AD0-A51B-3FDC-C61699069AE5}"/>
                </a:ext>
              </a:extLst>
            </p:cNvPr>
            <p:cNvSpPr/>
            <p:nvPr/>
          </p:nvSpPr>
          <p:spPr>
            <a:xfrm>
              <a:off x="8247061" y="387063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8" name="Sechseck 237">
              <a:extLst>
                <a:ext uri="{FF2B5EF4-FFF2-40B4-BE49-F238E27FC236}">
                  <a16:creationId xmlns:a16="http://schemas.microsoft.com/office/drawing/2014/main" id="{8BAD81A0-2435-262B-9EFA-F4B39A06F77B}"/>
                </a:ext>
              </a:extLst>
            </p:cNvPr>
            <p:cNvSpPr/>
            <p:nvPr/>
          </p:nvSpPr>
          <p:spPr>
            <a:xfrm>
              <a:off x="8247061" y="122079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9" name="Sechseck 238">
              <a:extLst>
                <a:ext uri="{FF2B5EF4-FFF2-40B4-BE49-F238E27FC236}">
                  <a16:creationId xmlns:a16="http://schemas.microsoft.com/office/drawing/2014/main" id="{A285C087-C2F5-1523-C1FF-299DAE94C85A}"/>
                </a:ext>
              </a:extLst>
            </p:cNvPr>
            <p:cNvSpPr/>
            <p:nvPr/>
          </p:nvSpPr>
          <p:spPr>
            <a:xfrm>
              <a:off x="8247060" y="3375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0" name="Sechseck 239">
              <a:extLst>
                <a:ext uri="{FF2B5EF4-FFF2-40B4-BE49-F238E27FC236}">
                  <a16:creationId xmlns:a16="http://schemas.microsoft.com/office/drawing/2014/main" id="{2F231919-FDE4-D2C8-AAB6-245CC47C2A9D}"/>
                </a:ext>
              </a:extLst>
            </p:cNvPr>
            <p:cNvSpPr/>
            <p:nvPr/>
          </p:nvSpPr>
          <p:spPr>
            <a:xfrm>
              <a:off x="8247059" y="-54577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1" name="Sechseck 240">
              <a:extLst>
                <a:ext uri="{FF2B5EF4-FFF2-40B4-BE49-F238E27FC236}">
                  <a16:creationId xmlns:a16="http://schemas.microsoft.com/office/drawing/2014/main" id="{264FA14E-6D5F-2C0A-91DB-6C486D9D368B}"/>
                </a:ext>
              </a:extLst>
            </p:cNvPr>
            <p:cNvSpPr/>
            <p:nvPr/>
          </p:nvSpPr>
          <p:spPr>
            <a:xfrm>
              <a:off x="8247061" y="56372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2" name="Sechseck 241">
              <a:extLst>
                <a:ext uri="{FF2B5EF4-FFF2-40B4-BE49-F238E27FC236}">
                  <a16:creationId xmlns:a16="http://schemas.microsoft.com/office/drawing/2014/main" id="{8E5B9D4E-B46D-A0AF-2E82-FA3962EE9D12}"/>
                </a:ext>
              </a:extLst>
            </p:cNvPr>
            <p:cNvSpPr/>
            <p:nvPr/>
          </p:nvSpPr>
          <p:spPr>
            <a:xfrm>
              <a:off x="8247061" y="65204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3" name="Sechseck 242">
              <a:extLst>
                <a:ext uri="{FF2B5EF4-FFF2-40B4-BE49-F238E27FC236}">
                  <a16:creationId xmlns:a16="http://schemas.microsoft.com/office/drawing/2014/main" id="{B1A217CC-0BD0-C144-3D9A-BFB6156D628D}"/>
                </a:ext>
              </a:extLst>
            </p:cNvPr>
            <p:cNvSpPr/>
            <p:nvPr/>
          </p:nvSpPr>
          <p:spPr>
            <a:xfrm>
              <a:off x="8247061" y="475392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4" name="Sechseck 243">
              <a:extLst>
                <a:ext uri="{FF2B5EF4-FFF2-40B4-BE49-F238E27FC236}">
                  <a16:creationId xmlns:a16="http://schemas.microsoft.com/office/drawing/2014/main" id="{2A30A3A1-A4AF-E51E-C768-FE401335428F}"/>
                </a:ext>
              </a:extLst>
            </p:cNvPr>
            <p:cNvSpPr/>
            <p:nvPr/>
          </p:nvSpPr>
          <p:spPr>
            <a:xfrm>
              <a:off x="8894761" y="254571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6" name="Sechseck 245">
              <a:extLst>
                <a:ext uri="{FF2B5EF4-FFF2-40B4-BE49-F238E27FC236}">
                  <a16:creationId xmlns:a16="http://schemas.microsoft.com/office/drawing/2014/main" id="{BE6BB764-99C5-EA09-8C9B-0845D06FA5AF}"/>
                </a:ext>
              </a:extLst>
            </p:cNvPr>
            <p:cNvSpPr/>
            <p:nvPr/>
          </p:nvSpPr>
          <p:spPr>
            <a:xfrm>
              <a:off x="8894761" y="166243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7" name="Sechseck 246">
              <a:extLst>
                <a:ext uri="{FF2B5EF4-FFF2-40B4-BE49-F238E27FC236}">
                  <a16:creationId xmlns:a16="http://schemas.microsoft.com/office/drawing/2014/main" id="{F627E678-32DE-DD3F-E1AA-B078D971D35B}"/>
                </a:ext>
              </a:extLst>
            </p:cNvPr>
            <p:cNvSpPr/>
            <p:nvPr/>
          </p:nvSpPr>
          <p:spPr>
            <a:xfrm>
              <a:off x="8894761" y="77914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8" name="Sechseck 247">
              <a:extLst>
                <a:ext uri="{FF2B5EF4-FFF2-40B4-BE49-F238E27FC236}">
                  <a16:creationId xmlns:a16="http://schemas.microsoft.com/office/drawing/2014/main" id="{8EE2A589-3AD2-00AF-AAA8-BBEE1C67BB00}"/>
                </a:ext>
              </a:extLst>
            </p:cNvPr>
            <p:cNvSpPr/>
            <p:nvPr/>
          </p:nvSpPr>
          <p:spPr>
            <a:xfrm>
              <a:off x="8894760" y="-10413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9" name="Sechseck 248">
              <a:extLst>
                <a:ext uri="{FF2B5EF4-FFF2-40B4-BE49-F238E27FC236}">
                  <a16:creationId xmlns:a16="http://schemas.microsoft.com/office/drawing/2014/main" id="{F4A3C0C1-E9C8-4657-4EC3-FF51457699A4}"/>
                </a:ext>
              </a:extLst>
            </p:cNvPr>
            <p:cNvSpPr/>
            <p:nvPr/>
          </p:nvSpPr>
          <p:spPr>
            <a:xfrm>
              <a:off x="8894761" y="519556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0" name="Sechseck 249">
              <a:extLst>
                <a:ext uri="{FF2B5EF4-FFF2-40B4-BE49-F238E27FC236}">
                  <a16:creationId xmlns:a16="http://schemas.microsoft.com/office/drawing/2014/main" id="{ED8CFB1D-8BF1-089A-E048-B2E5A1FB73BD}"/>
                </a:ext>
              </a:extLst>
            </p:cNvPr>
            <p:cNvSpPr/>
            <p:nvPr/>
          </p:nvSpPr>
          <p:spPr>
            <a:xfrm>
              <a:off x="8894761" y="60788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1" name="Sechseck 250">
              <a:extLst>
                <a:ext uri="{FF2B5EF4-FFF2-40B4-BE49-F238E27FC236}">
                  <a16:creationId xmlns:a16="http://schemas.microsoft.com/office/drawing/2014/main" id="{D266CF40-57E1-34EB-D9EB-81A8B52725CA}"/>
                </a:ext>
              </a:extLst>
            </p:cNvPr>
            <p:cNvSpPr/>
            <p:nvPr/>
          </p:nvSpPr>
          <p:spPr>
            <a:xfrm>
              <a:off x="8894761" y="431228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2" name="Sechseck 251">
              <a:extLst>
                <a:ext uri="{FF2B5EF4-FFF2-40B4-BE49-F238E27FC236}">
                  <a16:creationId xmlns:a16="http://schemas.microsoft.com/office/drawing/2014/main" id="{5300F3BD-0368-0781-E0F5-B54631FE7ADE}"/>
                </a:ext>
              </a:extLst>
            </p:cNvPr>
            <p:cNvSpPr/>
            <p:nvPr/>
          </p:nvSpPr>
          <p:spPr>
            <a:xfrm>
              <a:off x="9542460" y="298735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3" name="Sechseck 252">
              <a:extLst>
                <a:ext uri="{FF2B5EF4-FFF2-40B4-BE49-F238E27FC236}">
                  <a16:creationId xmlns:a16="http://schemas.microsoft.com/office/drawing/2014/main" id="{3BBC05E2-1E9C-BE26-1229-6D16E7C7E29F}"/>
                </a:ext>
              </a:extLst>
            </p:cNvPr>
            <p:cNvSpPr/>
            <p:nvPr/>
          </p:nvSpPr>
          <p:spPr>
            <a:xfrm>
              <a:off x="9542460" y="38706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4" name="Sechseck 253">
              <a:extLst>
                <a:ext uri="{FF2B5EF4-FFF2-40B4-BE49-F238E27FC236}">
                  <a16:creationId xmlns:a16="http://schemas.microsoft.com/office/drawing/2014/main" id="{C67C0B69-9644-1020-1C30-B881FEB50DAD}"/>
                </a:ext>
              </a:extLst>
            </p:cNvPr>
            <p:cNvSpPr/>
            <p:nvPr/>
          </p:nvSpPr>
          <p:spPr>
            <a:xfrm>
              <a:off x="9542460" y="210407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5" name="Sechseck 254">
              <a:extLst>
                <a:ext uri="{FF2B5EF4-FFF2-40B4-BE49-F238E27FC236}">
                  <a16:creationId xmlns:a16="http://schemas.microsoft.com/office/drawing/2014/main" id="{6161029D-F451-94CE-4AAE-437E0F307D4D}"/>
                </a:ext>
              </a:extLst>
            </p:cNvPr>
            <p:cNvSpPr/>
            <p:nvPr/>
          </p:nvSpPr>
          <p:spPr>
            <a:xfrm>
              <a:off x="9542460" y="12207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6" name="Sechseck 255">
              <a:extLst>
                <a:ext uri="{FF2B5EF4-FFF2-40B4-BE49-F238E27FC236}">
                  <a16:creationId xmlns:a16="http://schemas.microsoft.com/office/drawing/2014/main" id="{D546FF50-29B8-096B-D182-DBF2C168DCF4}"/>
                </a:ext>
              </a:extLst>
            </p:cNvPr>
            <p:cNvSpPr/>
            <p:nvPr/>
          </p:nvSpPr>
          <p:spPr>
            <a:xfrm>
              <a:off x="9542459" y="3375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7" name="Sechseck 256">
              <a:extLst>
                <a:ext uri="{FF2B5EF4-FFF2-40B4-BE49-F238E27FC236}">
                  <a16:creationId xmlns:a16="http://schemas.microsoft.com/office/drawing/2014/main" id="{EB131AE6-38F1-2E4B-6E95-3CB2F999B3A7}"/>
                </a:ext>
              </a:extLst>
            </p:cNvPr>
            <p:cNvSpPr/>
            <p:nvPr/>
          </p:nvSpPr>
          <p:spPr>
            <a:xfrm>
              <a:off x="9542458" y="-54577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8" name="Sechseck 257">
              <a:extLst>
                <a:ext uri="{FF2B5EF4-FFF2-40B4-BE49-F238E27FC236}">
                  <a16:creationId xmlns:a16="http://schemas.microsoft.com/office/drawing/2014/main" id="{8EB771F4-3FDF-E896-68E0-BA6A0BF9BB57}"/>
                </a:ext>
              </a:extLst>
            </p:cNvPr>
            <p:cNvSpPr/>
            <p:nvPr/>
          </p:nvSpPr>
          <p:spPr>
            <a:xfrm>
              <a:off x="9542460" y="56372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9" name="Sechseck 258">
              <a:extLst>
                <a:ext uri="{FF2B5EF4-FFF2-40B4-BE49-F238E27FC236}">
                  <a16:creationId xmlns:a16="http://schemas.microsoft.com/office/drawing/2014/main" id="{FCE61F08-AA53-46CF-B9EC-963C2E028FEA}"/>
                </a:ext>
              </a:extLst>
            </p:cNvPr>
            <p:cNvSpPr/>
            <p:nvPr/>
          </p:nvSpPr>
          <p:spPr>
            <a:xfrm>
              <a:off x="9542460" y="65204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0" name="Sechseck 259">
              <a:extLst>
                <a:ext uri="{FF2B5EF4-FFF2-40B4-BE49-F238E27FC236}">
                  <a16:creationId xmlns:a16="http://schemas.microsoft.com/office/drawing/2014/main" id="{1DDBD850-FDAA-B952-F4CD-F9F268E0F0E8}"/>
                </a:ext>
              </a:extLst>
            </p:cNvPr>
            <p:cNvSpPr/>
            <p:nvPr/>
          </p:nvSpPr>
          <p:spPr>
            <a:xfrm>
              <a:off x="9542460" y="475392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1" name="Sechseck 260">
              <a:extLst>
                <a:ext uri="{FF2B5EF4-FFF2-40B4-BE49-F238E27FC236}">
                  <a16:creationId xmlns:a16="http://schemas.microsoft.com/office/drawing/2014/main" id="{7C4AD8FC-ECA1-E4FC-CE55-2C8BA776F7DA}"/>
                </a:ext>
              </a:extLst>
            </p:cNvPr>
            <p:cNvSpPr/>
            <p:nvPr/>
          </p:nvSpPr>
          <p:spPr>
            <a:xfrm>
              <a:off x="10190160" y="254571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2" name="Sechseck 261">
              <a:extLst>
                <a:ext uri="{FF2B5EF4-FFF2-40B4-BE49-F238E27FC236}">
                  <a16:creationId xmlns:a16="http://schemas.microsoft.com/office/drawing/2014/main" id="{1C6D84AD-E5AA-B823-07DF-69456F06D36E}"/>
                </a:ext>
              </a:extLst>
            </p:cNvPr>
            <p:cNvSpPr/>
            <p:nvPr/>
          </p:nvSpPr>
          <p:spPr>
            <a:xfrm>
              <a:off x="10190160" y="342899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3" name="Sechseck 262">
              <a:extLst>
                <a:ext uri="{FF2B5EF4-FFF2-40B4-BE49-F238E27FC236}">
                  <a16:creationId xmlns:a16="http://schemas.microsoft.com/office/drawing/2014/main" id="{CE4F94A6-D73E-0DED-D4C7-4B731836F7F2}"/>
                </a:ext>
              </a:extLst>
            </p:cNvPr>
            <p:cNvSpPr/>
            <p:nvPr/>
          </p:nvSpPr>
          <p:spPr>
            <a:xfrm>
              <a:off x="10190160" y="166243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4" name="Sechseck 263">
              <a:extLst>
                <a:ext uri="{FF2B5EF4-FFF2-40B4-BE49-F238E27FC236}">
                  <a16:creationId xmlns:a16="http://schemas.microsoft.com/office/drawing/2014/main" id="{16088092-3A89-B707-A530-70C804D85CFC}"/>
                </a:ext>
              </a:extLst>
            </p:cNvPr>
            <p:cNvSpPr/>
            <p:nvPr/>
          </p:nvSpPr>
          <p:spPr>
            <a:xfrm>
              <a:off x="10190160" y="7791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5" name="Sechseck 264">
              <a:extLst>
                <a:ext uri="{FF2B5EF4-FFF2-40B4-BE49-F238E27FC236}">
                  <a16:creationId xmlns:a16="http://schemas.microsoft.com/office/drawing/2014/main" id="{CD2727F4-4866-BC2A-AF70-C24F17D0E08F}"/>
                </a:ext>
              </a:extLst>
            </p:cNvPr>
            <p:cNvSpPr/>
            <p:nvPr/>
          </p:nvSpPr>
          <p:spPr>
            <a:xfrm>
              <a:off x="10190159" y="-1041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6" name="Sechseck 265">
              <a:extLst>
                <a:ext uri="{FF2B5EF4-FFF2-40B4-BE49-F238E27FC236}">
                  <a16:creationId xmlns:a16="http://schemas.microsoft.com/office/drawing/2014/main" id="{044DC255-8A22-7B3A-4219-5640F88198A7}"/>
                </a:ext>
              </a:extLst>
            </p:cNvPr>
            <p:cNvSpPr/>
            <p:nvPr/>
          </p:nvSpPr>
          <p:spPr>
            <a:xfrm>
              <a:off x="10190160" y="519556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7" name="Sechseck 266">
              <a:extLst>
                <a:ext uri="{FF2B5EF4-FFF2-40B4-BE49-F238E27FC236}">
                  <a16:creationId xmlns:a16="http://schemas.microsoft.com/office/drawing/2014/main" id="{D3BC1D2B-DC25-338E-B0F3-32E4267D12CE}"/>
                </a:ext>
              </a:extLst>
            </p:cNvPr>
            <p:cNvSpPr/>
            <p:nvPr/>
          </p:nvSpPr>
          <p:spPr>
            <a:xfrm>
              <a:off x="10190160" y="607884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8" name="Sechseck 267">
              <a:extLst>
                <a:ext uri="{FF2B5EF4-FFF2-40B4-BE49-F238E27FC236}">
                  <a16:creationId xmlns:a16="http://schemas.microsoft.com/office/drawing/2014/main" id="{7B74D41E-4175-BDC7-2A65-FA08269FBD90}"/>
                </a:ext>
              </a:extLst>
            </p:cNvPr>
            <p:cNvSpPr/>
            <p:nvPr/>
          </p:nvSpPr>
          <p:spPr>
            <a:xfrm>
              <a:off x="10190160" y="43122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9" name="Sechseck 268">
              <a:extLst>
                <a:ext uri="{FF2B5EF4-FFF2-40B4-BE49-F238E27FC236}">
                  <a16:creationId xmlns:a16="http://schemas.microsoft.com/office/drawing/2014/main" id="{480E9670-8456-5073-E69B-4445F1E1149F}"/>
                </a:ext>
              </a:extLst>
            </p:cNvPr>
            <p:cNvSpPr/>
            <p:nvPr/>
          </p:nvSpPr>
          <p:spPr>
            <a:xfrm>
              <a:off x="10837860" y="298735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0" name="Sechseck 269">
              <a:extLst>
                <a:ext uri="{FF2B5EF4-FFF2-40B4-BE49-F238E27FC236}">
                  <a16:creationId xmlns:a16="http://schemas.microsoft.com/office/drawing/2014/main" id="{8EBF43B8-4D23-4044-9893-031B3916E15D}"/>
                </a:ext>
              </a:extLst>
            </p:cNvPr>
            <p:cNvSpPr/>
            <p:nvPr/>
          </p:nvSpPr>
          <p:spPr>
            <a:xfrm>
              <a:off x="10837860" y="38706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1" name="Sechseck 270">
              <a:extLst>
                <a:ext uri="{FF2B5EF4-FFF2-40B4-BE49-F238E27FC236}">
                  <a16:creationId xmlns:a16="http://schemas.microsoft.com/office/drawing/2014/main" id="{DC5646F1-1D62-3A45-F47D-FCA5BBA77DF5}"/>
                </a:ext>
              </a:extLst>
            </p:cNvPr>
            <p:cNvSpPr/>
            <p:nvPr/>
          </p:nvSpPr>
          <p:spPr>
            <a:xfrm>
              <a:off x="10837860" y="210407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2" name="Sechseck 271">
              <a:extLst>
                <a:ext uri="{FF2B5EF4-FFF2-40B4-BE49-F238E27FC236}">
                  <a16:creationId xmlns:a16="http://schemas.microsoft.com/office/drawing/2014/main" id="{8E1F4716-65AE-8582-6C07-845A5E3FDB7F}"/>
                </a:ext>
              </a:extLst>
            </p:cNvPr>
            <p:cNvSpPr/>
            <p:nvPr/>
          </p:nvSpPr>
          <p:spPr>
            <a:xfrm>
              <a:off x="10837860" y="12207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3" name="Sechseck 272">
              <a:extLst>
                <a:ext uri="{FF2B5EF4-FFF2-40B4-BE49-F238E27FC236}">
                  <a16:creationId xmlns:a16="http://schemas.microsoft.com/office/drawing/2014/main" id="{424B3E35-96A6-19BB-6749-6C2B686B8C53}"/>
                </a:ext>
              </a:extLst>
            </p:cNvPr>
            <p:cNvSpPr/>
            <p:nvPr/>
          </p:nvSpPr>
          <p:spPr>
            <a:xfrm>
              <a:off x="10837859" y="3375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4" name="Sechseck 273">
              <a:extLst>
                <a:ext uri="{FF2B5EF4-FFF2-40B4-BE49-F238E27FC236}">
                  <a16:creationId xmlns:a16="http://schemas.microsoft.com/office/drawing/2014/main" id="{74AF091C-14EC-7329-E82F-7013694DCA9A}"/>
                </a:ext>
              </a:extLst>
            </p:cNvPr>
            <p:cNvSpPr/>
            <p:nvPr/>
          </p:nvSpPr>
          <p:spPr>
            <a:xfrm>
              <a:off x="10837858" y="-5457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5" name="Sechseck 274">
              <a:extLst>
                <a:ext uri="{FF2B5EF4-FFF2-40B4-BE49-F238E27FC236}">
                  <a16:creationId xmlns:a16="http://schemas.microsoft.com/office/drawing/2014/main" id="{42B97F2D-1F1A-7AB0-4E81-1E2F450A1578}"/>
                </a:ext>
              </a:extLst>
            </p:cNvPr>
            <p:cNvSpPr/>
            <p:nvPr/>
          </p:nvSpPr>
          <p:spPr>
            <a:xfrm>
              <a:off x="10837860" y="563720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6" name="Sechseck 275">
              <a:extLst>
                <a:ext uri="{FF2B5EF4-FFF2-40B4-BE49-F238E27FC236}">
                  <a16:creationId xmlns:a16="http://schemas.microsoft.com/office/drawing/2014/main" id="{4B7B78BB-BEE6-03B9-4204-2ABC2704F32E}"/>
                </a:ext>
              </a:extLst>
            </p:cNvPr>
            <p:cNvSpPr/>
            <p:nvPr/>
          </p:nvSpPr>
          <p:spPr>
            <a:xfrm>
              <a:off x="10837860" y="652048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7" name="Sechseck 276">
              <a:extLst>
                <a:ext uri="{FF2B5EF4-FFF2-40B4-BE49-F238E27FC236}">
                  <a16:creationId xmlns:a16="http://schemas.microsoft.com/office/drawing/2014/main" id="{623FEFB1-8AC1-2205-2716-5F406D38A70B}"/>
                </a:ext>
              </a:extLst>
            </p:cNvPr>
            <p:cNvSpPr/>
            <p:nvPr/>
          </p:nvSpPr>
          <p:spPr>
            <a:xfrm>
              <a:off x="10837860" y="475392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8" name="Sechseck 277">
              <a:extLst>
                <a:ext uri="{FF2B5EF4-FFF2-40B4-BE49-F238E27FC236}">
                  <a16:creationId xmlns:a16="http://schemas.microsoft.com/office/drawing/2014/main" id="{139445ED-9022-9887-2C97-88F12B594FB3}"/>
                </a:ext>
              </a:extLst>
            </p:cNvPr>
            <p:cNvSpPr/>
            <p:nvPr/>
          </p:nvSpPr>
          <p:spPr>
            <a:xfrm>
              <a:off x="11485560" y="254571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9" name="Sechseck 278">
              <a:extLst>
                <a:ext uri="{FF2B5EF4-FFF2-40B4-BE49-F238E27FC236}">
                  <a16:creationId xmlns:a16="http://schemas.microsoft.com/office/drawing/2014/main" id="{9B8D3649-22FA-A482-76F9-4975BAFD2694}"/>
                </a:ext>
              </a:extLst>
            </p:cNvPr>
            <p:cNvSpPr/>
            <p:nvPr/>
          </p:nvSpPr>
          <p:spPr>
            <a:xfrm>
              <a:off x="11485560" y="342899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0" name="Sechseck 279">
              <a:extLst>
                <a:ext uri="{FF2B5EF4-FFF2-40B4-BE49-F238E27FC236}">
                  <a16:creationId xmlns:a16="http://schemas.microsoft.com/office/drawing/2014/main" id="{A73785F0-75B5-1650-867B-3AC12F83C1E5}"/>
                </a:ext>
              </a:extLst>
            </p:cNvPr>
            <p:cNvSpPr/>
            <p:nvPr/>
          </p:nvSpPr>
          <p:spPr>
            <a:xfrm>
              <a:off x="11485560" y="166242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1" name="Sechseck 280">
              <a:extLst>
                <a:ext uri="{FF2B5EF4-FFF2-40B4-BE49-F238E27FC236}">
                  <a16:creationId xmlns:a16="http://schemas.microsoft.com/office/drawing/2014/main" id="{61825C70-B9C4-E729-6B50-B68C7D2B6DF4}"/>
                </a:ext>
              </a:extLst>
            </p:cNvPr>
            <p:cNvSpPr/>
            <p:nvPr/>
          </p:nvSpPr>
          <p:spPr>
            <a:xfrm>
              <a:off x="11485560" y="7791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2" name="Sechseck 281">
              <a:extLst>
                <a:ext uri="{FF2B5EF4-FFF2-40B4-BE49-F238E27FC236}">
                  <a16:creationId xmlns:a16="http://schemas.microsoft.com/office/drawing/2014/main" id="{BA7EA6BD-AB7B-C9AC-F670-117BCAA7D040}"/>
                </a:ext>
              </a:extLst>
            </p:cNvPr>
            <p:cNvSpPr/>
            <p:nvPr/>
          </p:nvSpPr>
          <p:spPr>
            <a:xfrm>
              <a:off x="11485559" y="-1041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3" name="Sechseck 282">
              <a:extLst>
                <a:ext uri="{FF2B5EF4-FFF2-40B4-BE49-F238E27FC236}">
                  <a16:creationId xmlns:a16="http://schemas.microsoft.com/office/drawing/2014/main" id="{F84F9776-2B6D-BD36-8508-4AA68D585ED4}"/>
                </a:ext>
              </a:extLst>
            </p:cNvPr>
            <p:cNvSpPr/>
            <p:nvPr/>
          </p:nvSpPr>
          <p:spPr>
            <a:xfrm>
              <a:off x="11485560" y="519556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4" name="Sechseck 283">
              <a:extLst>
                <a:ext uri="{FF2B5EF4-FFF2-40B4-BE49-F238E27FC236}">
                  <a16:creationId xmlns:a16="http://schemas.microsoft.com/office/drawing/2014/main" id="{29628E50-84C7-89A6-F5EF-3698308BDB8C}"/>
                </a:ext>
              </a:extLst>
            </p:cNvPr>
            <p:cNvSpPr/>
            <p:nvPr/>
          </p:nvSpPr>
          <p:spPr>
            <a:xfrm>
              <a:off x="11485560" y="607884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5" name="Sechseck 284">
              <a:extLst>
                <a:ext uri="{FF2B5EF4-FFF2-40B4-BE49-F238E27FC236}">
                  <a16:creationId xmlns:a16="http://schemas.microsoft.com/office/drawing/2014/main" id="{8EE0DA5C-618E-7A6F-A686-C1D30580F98B}"/>
                </a:ext>
              </a:extLst>
            </p:cNvPr>
            <p:cNvSpPr/>
            <p:nvPr/>
          </p:nvSpPr>
          <p:spPr>
            <a:xfrm>
              <a:off x="11485560" y="43122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6" name="Sechseck 285">
              <a:extLst>
                <a:ext uri="{FF2B5EF4-FFF2-40B4-BE49-F238E27FC236}">
                  <a16:creationId xmlns:a16="http://schemas.microsoft.com/office/drawing/2014/main" id="{18EEE67C-5064-FD84-AF8E-1FDBF205393C}"/>
                </a:ext>
              </a:extLst>
            </p:cNvPr>
            <p:cNvSpPr/>
            <p:nvPr/>
          </p:nvSpPr>
          <p:spPr>
            <a:xfrm>
              <a:off x="12131672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7" name="Sechseck 286">
              <a:extLst>
                <a:ext uri="{FF2B5EF4-FFF2-40B4-BE49-F238E27FC236}">
                  <a16:creationId xmlns:a16="http://schemas.microsoft.com/office/drawing/2014/main" id="{11C3A96C-7767-D9AB-97D5-2991D9224323}"/>
                </a:ext>
              </a:extLst>
            </p:cNvPr>
            <p:cNvSpPr/>
            <p:nvPr/>
          </p:nvSpPr>
          <p:spPr>
            <a:xfrm>
              <a:off x="12131672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8" name="Sechseck 287">
              <a:extLst>
                <a:ext uri="{FF2B5EF4-FFF2-40B4-BE49-F238E27FC236}">
                  <a16:creationId xmlns:a16="http://schemas.microsoft.com/office/drawing/2014/main" id="{12C143E7-2EA7-5D12-B693-50B0D5CBC5D3}"/>
                </a:ext>
              </a:extLst>
            </p:cNvPr>
            <p:cNvSpPr/>
            <p:nvPr/>
          </p:nvSpPr>
          <p:spPr>
            <a:xfrm>
              <a:off x="12131672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9" name="Sechseck 288">
              <a:extLst>
                <a:ext uri="{FF2B5EF4-FFF2-40B4-BE49-F238E27FC236}">
                  <a16:creationId xmlns:a16="http://schemas.microsoft.com/office/drawing/2014/main" id="{1A3B1B12-EAA1-6E04-E2BB-BFA7BCE353B1}"/>
                </a:ext>
              </a:extLst>
            </p:cNvPr>
            <p:cNvSpPr/>
            <p:nvPr/>
          </p:nvSpPr>
          <p:spPr>
            <a:xfrm>
              <a:off x="12131672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0" name="Sechseck 289">
              <a:extLst>
                <a:ext uri="{FF2B5EF4-FFF2-40B4-BE49-F238E27FC236}">
                  <a16:creationId xmlns:a16="http://schemas.microsoft.com/office/drawing/2014/main" id="{DE30C20F-91BC-E73F-0951-5B6197370E1D}"/>
                </a:ext>
              </a:extLst>
            </p:cNvPr>
            <p:cNvSpPr/>
            <p:nvPr/>
          </p:nvSpPr>
          <p:spPr>
            <a:xfrm>
              <a:off x="12131671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1" name="Sechseck 290">
              <a:extLst>
                <a:ext uri="{FF2B5EF4-FFF2-40B4-BE49-F238E27FC236}">
                  <a16:creationId xmlns:a16="http://schemas.microsoft.com/office/drawing/2014/main" id="{17592040-FEDA-3BA1-C109-3E8F94368194}"/>
                </a:ext>
              </a:extLst>
            </p:cNvPr>
            <p:cNvSpPr/>
            <p:nvPr/>
          </p:nvSpPr>
          <p:spPr>
            <a:xfrm>
              <a:off x="12131670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2" name="Sechseck 291">
              <a:extLst>
                <a:ext uri="{FF2B5EF4-FFF2-40B4-BE49-F238E27FC236}">
                  <a16:creationId xmlns:a16="http://schemas.microsoft.com/office/drawing/2014/main" id="{75037796-02B4-A00A-8E1D-8E4D85C1D192}"/>
                </a:ext>
              </a:extLst>
            </p:cNvPr>
            <p:cNvSpPr/>
            <p:nvPr/>
          </p:nvSpPr>
          <p:spPr>
            <a:xfrm>
              <a:off x="12131672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3" name="Sechseck 292">
              <a:extLst>
                <a:ext uri="{FF2B5EF4-FFF2-40B4-BE49-F238E27FC236}">
                  <a16:creationId xmlns:a16="http://schemas.microsoft.com/office/drawing/2014/main" id="{854CBEC9-9803-4D06-1144-A19C0B654EA8}"/>
                </a:ext>
              </a:extLst>
            </p:cNvPr>
            <p:cNvSpPr/>
            <p:nvPr/>
          </p:nvSpPr>
          <p:spPr>
            <a:xfrm>
              <a:off x="12131672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4" name="Sechseck 293">
              <a:extLst>
                <a:ext uri="{FF2B5EF4-FFF2-40B4-BE49-F238E27FC236}">
                  <a16:creationId xmlns:a16="http://schemas.microsoft.com/office/drawing/2014/main" id="{2B258713-613A-B3D2-B352-7AA3E582F677}"/>
                </a:ext>
              </a:extLst>
            </p:cNvPr>
            <p:cNvSpPr/>
            <p:nvPr/>
          </p:nvSpPr>
          <p:spPr>
            <a:xfrm>
              <a:off x="12131672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5" name="Sechseck 294">
              <a:extLst>
                <a:ext uri="{FF2B5EF4-FFF2-40B4-BE49-F238E27FC236}">
                  <a16:creationId xmlns:a16="http://schemas.microsoft.com/office/drawing/2014/main" id="{32CD17AA-D2A2-6B80-DA65-7C0B12FE779C}"/>
                </a:ext>
              </a:extLst>
            </p:cNvPr>
            <p:cNvSpPr/>
            <p:nvPr/>
          </p:nvSpPr>
          <p:spPr>
            <a:xfrm>
              <a:off x="476247" y="298735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6" name="Sechseck 295">
              <a:extLst>
                <a:ext uri="{FF2B5EF4-FFF2-40B4-BE49-F238E27FC236}">
                  <a16:creationId xmlns:a16="http://schemas.microsoft.com/office/drawing/2014/main" id="{382F3514-540A-C9D2-4A22-ABB70BB7A26E}"/>
                </a:ext>
              </a:extLst>
            </p:cNvPr>
            <p:cNvSpPr/>
            <p:nvPr/>
          </p:nvSpPr>
          <p:spPr>
            <a:xfrm>
              <a:off x="476247" y="38706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7" name="Sechseck 296">
              <a:extLst>
                <a:ext uri="{FF2B5EF4-FFF2-40B4-BE49-F238E27FC236}">
                  <a16:creationId xmlns:a16="http://schemas.microsoft.com/office/drawing/2014/main" id="{DD2319A2-BF3D-4815-A79D-FCD6F36451AA}"/>
                </a:ext>
              </a:extLst>
            </p:cNvPr>
            <p:cNvSpPr/>
            <p:nvPr/>
          </p:nvSpPr>
          <p:spPr>
            <a:xfrm>
              <a:off x="476247" y="210407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8" name="Sechseck 297">
              <a:extLst>
                <a:ext uri="{FF2B5EF4-FFF2-40B4-BE49-F238E27FC236}">
                  <a16:creationId xmlns:a16="http://schemas.microsoft.com/office/drawing/2014/main" id="{A9AD1928-57F4-E7F0-5D2C-53F80F32E5E9}"/>
                </a:ext>
              </a:extLst>
            </p:cNvPr>
            <p:cNvSpPr/>
            <p:nvPr/>
          </p:nvSpPr>
          <p:spPr>
            <a:xfrm>
              <a:off x="476247" y="12207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9" name="Sechseck 298">
              <a:extLst>
                <a:ext uri="{FF2B5EF4-FFF2-40B4-BE49-F238E27FC236}">
                  <a16:creationId xmlns:a16="http://schemas.microsoft.com/office/drawing/2014/main" id="{E65B0E72-80C8-EB16-E12C-B440C3DFAB34}"/>
                </a:ext>
              </a:extLst>
            </p:cNvPr>
            <p:cNvSpPr/>
            <p:nvPr/>
          </p:nvSpPr>
          <p:spPr>
            <a:xfrm>
              <a:off x="476246" y="3375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0" name="Sechseck 299">
              <a:extLst>
                <a:ext uri="{FF2B5EF4-FFF2-40B4-BE49-F238E27FC236}">
                  <a16:creationId xmlns:a16="http://schemas.microsoft.com/office/drawing/2014/main" id="{B0A32968-43B1-7899-260B-43E7A5B49C6C}"/>
                </a:ext>
              </a:extLst>
            </p:cNvPr>
            <p:cNvSpPr/>
            <p:nvPr/>
          </p:nvSpPr>
          <p:spPr>
            <a:xfrm>
              <a:off x="476245" y="-5457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1" name="Sechseck 300">
              <a:extLst>
                <a:ext uri="{FF2B5EF4-FFF2-40B4-BE49-F238E27FC236}">
                  <a16:creationId xmlns:a16="http://schemas.microsoft.com/office/drawing/2014/main" id="{9C40BED6-10B6-3084-A39F-2D35171723B2}"/>
                </a:ext>
              </a:extLst>
            </p:cNvPr>
            <p:cNvSpPr/>
            <p:nvPr/>
          </p:nvSpPr>
          <p:spPr>
            <a:xfrm>
              <a:off x="476247" y="563720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2" name="Sechseck 301">
              <a:extLst>
                <a:ext uri="{FF2B5EF4-FFF2-40B4-BE49-F238E27FC236}">
                  <a16:creationId xmlns:a16="http://schemas.microsoft.com/office/drawing/2014/main" id="{95837E81-7B74-37B2-C8DA-74A44C45701A}"/>
                </a:ext>
              </a:extLst>
            </p:cNvPr>
            <p:cNvSpPr/>
            <p:nvPr/>
          </p:nvSpPr>
          <p:spPr>
            <a:xfrm>
              <a:off x="476247" y="652048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3" name="Sechseck 302">
              <a:extLst>
                <a:ext uri="{FF2B5EF4-FFF2-40B4-BE49-F238E27FC236}">
                  <a16:creationId xmlns:a16="http://schemas.microsoft.com/office/drawing/2014/main" id="{CA5B3166-F277-B6FA-4B82-8F4EDD7B253B}"/>
                </a:ext>
              </a:extLst>
            </p:cNvPr>
            <p:cNvSpPr/>
            <p:nvPr/>
          </p:nvSpPr>
          <p:spPr>
            <a:xfrm>
              <a:off x="476247" y="475392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4" name="Sechseck 303">
              <a:extLst>
                <a:ext uri="{FF2B5EF4-FFF2-40B4-BE49-F238E27FC236}">
                  <a16:creationId xmlns:a16="http://schemas.microsoft.com/office/drawing/2014/main" id="{966C74C7-E046-A995-F5B2-17C418073EB8}"/>
                </a:ext>
              </a:extLst>
            </p:cNvPr>
            <p:cNvSpPr/>
            <p:nvPr/>
          </p:nvSpPr>
          <p:spPr>
            <a:xfrm>
              <a:off x="1123947" y="254571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5" name="Sechseck 304">
              <a:extLst>
                <a:ext uri="{FF2B5EF4-FFF2-40B4-BE49-F238E27FC236}">
                  <a16:creationId xmlns:a16="http://schemas.microsoft.com/office/drawing/2014/main" id="{2A65384F-AA08-B2B4-253E-8D65189F9809}"/>
                </a:ext>
              </a:extLst>
            </p:cNvPr>
            <p:cNvSpPr/>
            <p:nvPr/>
          </p:nvSpPr>
          <p:spPr>
            <a:xfrm>
              <a:off x="1123947" y="342899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6" name="Sechseck 305">
              <a:extLst>
                <a:ext uri="{FF2B5EF4-FFF2-40B4-BE49-F238E27FC236}">
                  <a16:creationId xmlns:a16="http://schemas.microsoft.com/office/drawing/2014/main" id="{3F1FCEEE-B233-9EE4-34ED-7F37303BA69D}"/>
                </a:ext>
              </a:extLst>
            </p:cNvPr>
            <p:cNvSpPr/>
            <p:nvPr/>
          </p:nvSpPr>
          <p:spPr>
            <a:xfrm>
              <a:off x="1123947" y="166242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7" name="Sechseck 306">
              <a:extLst>
                <a:ext uri="{FF2B5EF4-FFF2-40B4-BE49-F238E27FC236}">
                  <a16:creationId xmlns:a16="http://schemas.microsoft.com/office/drawing/2014/main" id="{6009A806-7E88-88C1-A4C8-1745CD0F72C2}"/>
                </a:ext>
              </a:extLst>
            </p:cNvPr>
            <p:cNvSpPr/>
            <p:nvPr/>
          </p:nvSpPr>
          <p:spPr>
            <a:xfrm>
              <a:off x="1123947" y="7791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8" name="Sechseck 307">
              <a:extLst>
                <a:ext uri="{FF2B5EF4-FFF2-40B4-BE49-F238E27FC236}">
                  <a16:creationId xmlns:a16="http://schemas.microsoft.com/office/drawing/2014/main" id="{CD793FFB-4A53-F93B-A3E2-BA2E6EC6BDAC}"/>
                </a:ext>
              </a:extLst>
            </p:cNvPr>
            <p:cNvSpPr/>
            <p:nvPr/>
          </p:nvSpPr>
          <p:spPr>
            <a:xfrm>
              <a:off x="1123946" y="-1041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9" name="Sechseck 308">
              <a:extLst>
                <a:ext uri="{FF2B5EF4-FFF2-40B4-BE49-F238E27FC236}">
                  <a16:creationId xmlns:a16="http://schemas.microsoft.com/office/drawing/2014/main" id="{7815AA39-33D5-5FFD-52B3-AA09BA77B95E}"/>
                </a:ext>
              </a:extLst>
            </p:cNvPr>
            <p:cNvSpPr/>
            <p:nvPr/>
          </p:nvSpPr>
          <p:spPr>
            <a:xfrm>
              <a:off x="1123947" y="519556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0" name="Sechseck 309">
              <a:extLst>
                <a:ext uri="{FF2B5EF4-FFF2-40B4-BE49-F238E27FC236}">
                  <a16:creationId xmlns:a16="http://schemas.microsoft.com/office/drawing/2014/main" id="{E5DCED60-4128-8893-4B90-C4BAFC466222}"/>
                </a:ext>
              </a:extLst>
            </p:cNvPr>
            <p:cNvSpPr/>
            <p:nvPr/>
          </p:nvSpPr>
          <p:spPr>
            <a:xfrm>
              <a:off x="1123947" y="607884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1" name="Sechseck 310">
              <a:extLst>
                <a:ext uri="{FF2B5EF4-FFF2-40B4-BE49-F238E27FC236}">
                  <a16:creationId xmlns:a16="http://schemas.microsoft.com/office/drawing/2014/main" id="{C712A7F2-C4BB-3CEC-54AB-2819E41B3CA2}"/>
                </a:ext>
              </a:extLst>
            </p:cNvPr>
            <p:cNvSpPr/>
            <p:nvPr/>
          </p:nvSpPr>
          <p:spPr>
            <a:xfrm>
              <a:off x="1123947" y="43122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2" name="Sechseck 311">
              <a:extLst>
                <a:ext uri="{FF2B5EF4-FFF2-40B4-BE49-F238E27FC236}">
                  <a16:creationId xmlns:a16="http://schemas.microsoft.com/office/drawing/2014/main" id="{42BE83F5-6A09-0FC8-C6BE-44BF28AC1637}"/>
                </a:ext>
              </a:extLst>
            </p:cNvPr>
            <p:cNvSpPr/>
            <p:nvPr/>
          </p:nvSpPr>
          <p:spPr>
            <a:xfrm>
              <a:off x="1771646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3" name="Sechseck 312">
              <a:extLst>
                <a:ext uri="{FF2B5EF4-FFF2-40B4-BE49-F238E27FC236}">
                  <a16:creationId xmlns:a16="http://schemas.microsoft.com/office/drawing/2014/main" id="{174F752A-4BAA-0C71-8A4D-B12537897557}"/>
                </a:ext>
              </a:extLst>
            </p:cNvPr>
            <p:cNvSpPr/>
            <p:nvPr/>
          </p:nvSpPr>
          <p:spPr>
            <a:xfrm>
              <a:off x="1771646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4" name="Sechseck 313">
              <a:extLst>
                <a:ext uri="{FF2B5EF4-FFF2-40B4-BE49-F238E27FC236}">
                  <a16:creationId xmlns:a16="http://schemas.microsoft.com/office/drawing/2014/main" id="{48FE04FA-9CE0-36A3-1DB9-1C492241F633}"/>
                </a:ext>
              </a:extLst>
            </p:cNvPr>
            <p:cNvSpPr/>
            <p:nvPr/>
          </p:nvSpPr>
          <p:spPr>
            <a:xfrm>
              <a:off x="1771646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5" name="Sechseck 314">
              <a:extLst>
                <a:ext uri="{FF2B5EF4-FFF2-40B4-BE49-F238E27FC236}">
                  <a16:creationId xmlns:a16="http://schemas.microsoft.com/office/drawing/2014/main" id="{0D26E973-4A83-276F-8C7D-55DA2597F409}"/>
                </a:ext>
              </a:extLst>
            </p:cNvPr>
            <p:cNvSpPr/>
            <p:nvPr/>
          </p:nvSpPr>
          <p:spPr>
            <a:xfrm>
              <a:off x="1771646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6" name="Sechseck 315">
              <a:extLst>
                <a:ext uri="{FF2B5EF4-FFF2-40B4-BE49-F238E27FC236}">
                  <a16:creationId xmlns:a16="http://schemas.microsoft.com/office/drawing/2014/main" id="{9D858B33-2B11-F184-71FC-AC4663419FDA}"/>
                </a:ext>
              </a:extLst>
            </p:cNvPr>
            <p:cNvSpPr/>
            <p:nvPr/>
          </p:nvSpPr>
          <p:spPr>
            <a:xfrm>
              <a:off x="1771645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7" name="Sechseck 316">
              <a:extLst>
                <a:ext uri="{FF2B5EF4-FFF2-40B4-BE49-F238E27FC236}">
                  <a16:creationId xmlns:a16="http://schemas.microsoft.com/office/drawing/2014/main" id="{BFB4FEB4-0EE6-96DA-D909-CA7A0B3A16A8}"/>
                </a:ext>
              </a:extLst>
            </p:cNvPr>
            <p:cNvSpPr/>
            <p:nvPr/>
          </p:nvSpPr>
          <p:spPr>
            <a:xfrm>
              <a:off x="1771644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8" name="Sechseck 317">
              <a:extLst>
                <a:ext uri="{FF2B5EF4-FFF2-40B4-BE49-F238E27FC236}">
                  <a16:creationId xmlns:a16="http://schemas.microsoft.com/office/drawing/2014/main" id="{FCDDD69B-F41E-73FB-DF56-3ADB82E5B66F}"/>
                </a:ext>
              </a:extLst>
            </p:cNvPr>
            <p:cNvSpPr/>
            <p:nvPr/>
          </p:nvSpPr>
          <p:spPr>
            <a:xfrm>
              <a:off x="1771646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9" name="Sechseck 318">
              <a:extLst>
                <a:ext uri="{FF2B5EF4-FFF2-40B4-BE49-F238E27FC236}">
                  <a16:creationId xmlns:a16="http://schemas.microsoft.com/office/drawing/2014/main" id="{D27A8BE4-41A4-41B4-53B0-4FA3C805EFF5}"/>
                </a:ext>
              </a:extLst>
            </p:cNvPr>
            <p:cNvSpPr/>
            <p:nvPr/>
          </p:nvSpPr>
          <p:spPr>
            <a:xfrm>
              <a:off x="1771646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0" name="Sechseck 319">
              <a:extLst>
                <a:ext uri="{FF2B5EF4-FFF2-40B4-BE49-F238E27FC236}">
                  <a16:creationId xmlns:a16="http://schemas.microsoft.com/office/drawing/2014/main" id="{3AE5B272-B3ED-F933-4034-C0C4FCA2E478}"/>
                </a:ext>
              </a:extLst>
            </p:cNvPr>
            <p:cNvSpPr/>
            <p:nvPr/>
          </p:nvSpPr>
          <p:spPr>
            <a:xfrm>
              <a:off x="1771646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1" name="Sechseck 320">
              <a:extLst>
                <a:ext uri="{FF2B5EF4-FFF2-40B4-BE49-F238E27FC236}">
                  <a16:creationId xmlns:a16="http://schemas.microsoft.com/office/drawing/2014/main" id="{9AEC1A71-38C1-B8FE-4168-B197F2011787}"/>
                </a:ext>
              </a:extLst>
            </p:cNvPr>
            <p:cNvSpPr/>
            <p:nvPr/>
          </p:nvSpPr>
          <p:spPr>
            <a:xfrm>
              <a:off x="2419346" y="254571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2" name="Sechseck 321">
              <a:extLst>
                <a:ext uri="{FF2B5EF4-FFF2-40B4-BE49-F238E27FC236}">
                  <a16:creationId xmlns:a16="http://schemas.microsoft.com/office/drawing/2014/main" id="{9086EDE6-F9A5-487C-4F9A-B259161CF182}"/>
                </a:ext>
              </a:extLst>
            </p:cNvPr>
            <p:cNvSpPr/>
            <p:nvPr/>
          </p:nvSpPr>
          <p:spPr>
            <a:xfrm>
              <a:off x="2419346" y="342899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4" name="Sechseck 323">
              <a:extLst>
                <a:ext uri="{FF2B5EF4-FFF2-40B4-BE49-F238E27FC236}">
                  <a16:creationId xmlns:a16="http://schemas.microsoft.com/office/drawing/2014/main" id="{7860CD27-69D5-44BA-0D72-D323A7056649}"/>
                </a:ext>
              </a:extLst>
            </p:cNvPr>
            <p:cNvSpPr/>
            <p:nvPr/>
          </p:nvSpPr>
          <p:spPr>
            <a:xfrm>
              <a:off x="2419346" y="77914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5" name="Sechseck 324">
              <a:extLst>
                <a:ext uri="{FF2B5EF4-FFF2-40B4-BE49-F238E27FC236}">
                  <a16:creationId xmlns:a16="http://schemas.microsoft.com/office/drawing/2014/main" id="{05A406D2-B512-3BFD-0C4C-465543EC1EF6}"/>
                </a:ext>
              </a:extLst>
            </p:cNvPr>
            <p:cNvSpPr/>
            <p:nvPr/>
          </p:nvSpPr>
          <p:spPr>
            <a:xfrm>
              <a:off x="2419345" y="-1041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6" name="Sechseck 325">
              <a:extLst>
                <a:ext uri="{FF2B5EF4-FFF2-40B4-BE49-F238E27FC236}">
                  <a16:creationId xmlns:a16="http://schemas.microsoft.com/office/drawing/2014/main" id="{5C9DF081-0253-305F-D921-F28BB91AC568}"/>
                </a:ext>
              </a:extLst>
            </p:cNvPr>
            <p:cNvSpPr/>
            <p:nvPr/>
          </p:nvSpPr>
          <p:spPr>
            <a:xfrm>
              <a:off x="2419346" y="519556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7" name="Sechseck 326">
              <a:extLst>
                <a:ext uri="{FF2B5EF4-FFF2-40B4-BE49-F238E27FC236}">
                  <a16:creationId xmlns:a16="http://schemas.microsoft.com/office/drawing/2014/main" id="{CC232982-BFAB-CB03-EBA1-232845BA0934}"/>
                </a:ext>
              </a:extLst>
            </p:cNvPr>
            <p:cNvSpPr/>
            <p:nvPr/>
          </p:nvSpPr>
          <p:spPr>
            <a:xfrm>
              <a:off x="2419346" y="607884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8" name="Sechseck 327">
              <a:extLst>
                <a:ext uri="{FF2B5EF4-FFF2-40B4-BE49-F238E27FC236}">
                  <a16:creationId xmlns:a16="http://schemas.microsoft.com/office/drawing/2014/main" id="{16EBC514-0816-3F94-882B-6B7F253C91A9}"/>
                </a:ext>
              </a:extLst>
            </p:cNvPr>
            <p:cNvSpPr/>
            <p:nvPr/>
          </p:nvSpPr>
          <p:spPr>
            <a:xfrm>
              <a:off x="2419346" y="431227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9" name="Sechseck 328">
              <a:extLst>
                <a:ext uri="{FF2B5EF4-FFF2-40B4-BE49-F238E27FC236}">
                  <a16:creationId xmlns:a16="http://schemas.microsoft.com/office/drawing/2014/main" id="{6FC3253E-2EB4-28D1-0912-E5EFA455C652}"/>
                </a:ext>
              </a:extLst>
            </p:cNvPr>
            <p:cNvSpPr/>
            <p:nvPr/>
          </p:nvSpPr>
          <p:spPr>
            <a:xfrm>
              <a:off x="-819156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0" name="Sechseck 329">
              <a:extLst>
                <a:ext uri="{FF2B5EF4-FFF2-40B4-BE49-F238E27FC236}">
                  <a16:creationId xmlns:a16="http://schemas.microsoft.com/office/drawing/2014/main" id="{96675A15-30AF-1AE8-9C0C-418B00D2717C}"/>
                </a:ext>
              </a:extLst>
            </p:cNvPr>
            <p:cNvSpPr/>
            <p:nvPr/>
          </p:nvSpPr>
          <p:spPr>
            <a:xfrm>
              <a:off x="-819156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1" name="Sechseck 330">
              <a:extLst>
                <a:ext uri="{FF2B5EF4-FFF2-40B4-BE49-F238E27FC236}">
                  <a16:creationId xmlns:a16="http://schemas.microsoft.com/office/drawing/2014/main" id="{CC31613B-7F54-4376-A198-690A3EA26128}"/>
                </a:ext>
              </a:extLst>
            </p:cNvPr>
            <p:cNvSpPr/>
            <p:nvPr/>
          </p:nvSpPr>
          <p:spPr>
            <a:xfrm>
              <a:off x="-819156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2" name="Sechseck 331">
              <a:extLst>
                <a:ext uri="{FF2B5EF4-FFF2-40B4-BE49-F238E27FC236}">
                  <a16:creationId xmlns:a16="http://schemas.microsoft.com/office/drawing/2014/main" id="{9821854C-F571-BE91-2D00-38C77865BA84}"/>
                </a:ext>
              </a:extLst>
            </p:cNvPr>
            <p:cNvSpPr/>
            <p:nvPr/>
          </p:nvSpPr>
          <p:spPr>
            <a:xfrm>
              <a:off x="-819156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3" name="Sechseck 332">
              <a:extLst>
                <a:ext uri="{FF2B5EF4-FFF2-40B4-BE49-F238E27FC236}">
                  <a16:creationId xmlns:a16="http://schemas.microsoft.com/office/drawing/2014/main" id="{BEC10101-7E26-8C0E-FCA2-63E78FA28C03}"/>
                </a:ext>
              </a:extLst>
            </p:cNvPr>
            <p:cNvSpPr/>
            <p:nvPr/>
          </p:nvSpPr>
          <p:spPr>
            <a:xfrm>
              <a:off x="-819157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4" name="Sechseck 333">
              <a:extLst>
                <a:ext uri="{FF2B5EF4-FFF2-40B4-BE49-F238E27FC236}">
                  <a16:creationId xmlns:a16="http://schemas.microsoft.com/office/drawing/2014/main" id="{3AA61514-55BF-A0F6-124A-86BFEA514EB3}"/>
                </a:ext>
              </a:extLst>
            </p:cNvPr>
            <p:cNvSpPr/>
            <p:nvPr/>
          </p:nvSpPr>
          <p:spPr>
            <a:xfrm>
              <a:off x="-819158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5" name="Sechseck 334">
              <a:extLst>
                <a:ext uri="{FF2B5EF4-FFF2-40B4-BE49-F238E27FC236}">
                  <a16:creationId xmlns:a16="http://schemas.microsoft.com/office/drawing/2014/main" id="{ED8A13A0-1978-0A59-D3BA-78C9D8247B32}"/>
                </a:ext>
              </a:extLst>
            </p:cNvPr>
            <p:cNvSpPr/>
            <p:nvPr/>
          </p:nvSpPr>
          <p:spPr>
            <a:xfrm>
              <a:off x="-819156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6" name="Sechseck 335">
              <a:extLst>
                <a:ext uri="{FF2B5EF4-FFF2-40B4-BE49-F238E27FC236}">
                  <a16:creationId xmlns:a16="http://schemas.microsoft.com/office/drawing/2014/main" id="{E7D79426-FD30-C9F0-1430-E5FA5506AA22}"/>
                </a:ext>
              </a:extLst>
            </p:cNvPr>
            <p:cNvSpPr/>
            <p:nvPr/>
          </p:nvSpPr>
          <p:spPr>
            <a:xfrm>
              <a:off x="-819156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7" name="Sechseck 336">
              <a:extLst>
                <a:ext uri="{FF2B5EF4-FFF2-40B4-BE49-F238E27FC236}">
                  <a16:creationId xmlns:a16="http://schemas.microsoft.com/office/drawing/2014/main" id="{67F05F66-E984-C58B-D8BB-35D77145DFE7}"/>
                </a:ext>
              </a:extLst>
            </p:cNvPr>
            <p:cNvSpPr/>
            <p:nvPr/>
          </p:nvSpPr>
          <p:spPr>
            <a:xfrm>
              <a:off x="-819156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8" name="Sechseck 337">
              <a:extLst>
                <a:ext uri="{FF2B5EF4-FFF2-40B4-BE49-F238E27FC236}">
                  <a16:creationId xmlns:a16="http://schemas.microsoft.com/office/drawing/2014/main" id="{D9D69FBA-6BD1-4514-E73D-FC559319B098}"/>
                </a:ext>
              </a:extLst>
            </p:cNvPr>
            <p:cNvSpPr/>
            <p:nvPr/>
          </p:nvSpPr>
          <p:spPr>
            <a:xfrm>
              <a:off x="-171456" y="254571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9" name="Sechseck 338">
              <a:extLst>
                <a:ext uri="{FF2B5EF4-FFF2-40B4-BE49-F238E27FC236}">
                  <a16:creationId xmlns:a16="http://schemas.microsoft.com/office/drawing/2014/main" id="{34862DFD-523A-F04B-D589-F0487F1A198B}"/>
                </a:ext>
              </a:extLst>
            </p:cNvPr>
            <p:cNvSpPr/>
            <p:nvPr/>
          </p:nvSpPr>
          <p:spPr>
            <a:xfrm>
              <a:off x="-171456" y="342899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0" name="Sechseck 339">
              <a:extLst>
                <a:ext uri="{FF2B5EF4-FFF2-40B4-BE49-F238E27FC236}">
                  <a16:creationId xmlns:a16="http://schemas.microsoft.com/office/drawing/2014/main" id="{B70B7652-B489-A89B-0FD6-11EDE3A0BB1F}"/>
                </a:ext>
              </a:extLst>
            </p:cNvPr>
            <p:cNvSpPr/>
            <p:nvPr/>
          </p:nvSpPr>
          <p:spPr>
            <a:xfrm>
              <a:off x="-171456" y="166242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1" name="Sechseck 340">
              <a:extLst>
                <a:ext uri="{FF2B5EF4-FFF2-40B4-BE49-F238E27FC236}">
                  <a16:creationId xmlns:a16="http://schemas.microsoft.com/office/drawing/2014/main" id="{3E8186F7-6256-09F3-9486-9D1B54F0B699}"/>
                </a:ext>
              </a:extLst>
            </p:cNvPr>
            <p:cNvSpPr/>
            <p:nvPr/>
          </p:nvSpPr>
          <p:spPr>
            <a:xfrm>
              <a:off x="-171456" y="77914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2" name="Sechseck 341">
              <a:extLst>
                <a:ext uri="{FF2B5EF4-FFF2-40B4-BE49-F238E27FC236}">
                  <a16:creationId xmlns:a16="http://schemas.microsoft.com/office/drawing/2014/main" id="{246CB080-AA72-9EA9-2567-CB74BC629FDA}"/>
                </a:ext>
              </a:extLst>
            </p:cNvPr>
            <p:cNvSpPr/>
            <p:nvPr/>
          </p:nvSpPr>
          <p:spPr>
            <a:xfrm>
              <a:off x="-171457" y="-1041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3" name="Sechseck 342">
              <a:extLst>
                <a:ext uri="{FF2B5EF4-FFF2-40B4-BE49-F238E27FC236}">
                  <a16:creationId xmlns:a16="http://schemas.microsoft.com/office/drawing/2014/main" id="{B3FE2931-2BE0-77C4-2E3A-474EA1E7641D}"/>
                </a:ext>
              </a:extLst>
            </p:cNvPr>
            <p:cNvSpPr/>
            <p:nvPr/>
          </p:nvSpPr>
          <p:spPr>
            <a:xfrm>
              <a:off x="-171456" y="519556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4" name="Sechseck 343">
              <a:extLst>
                <a:ext uri="{FF2B5EF4-FFF2-40B4-BE49-F238E27FC236}">
                  <a16:creationId xmlns:a16="http://schemas.microsoft.com/office/drawing/2014/main" id="{6D6B4D13-CC4B-ED22-70ED-45BD035C03DF}"/>
                </a:ext>
              </a:extLst>
            </p:cNvPr>
            <p:cNvSpPr/>
            <p:nvPr/>
          </p:nvSpPr>
          <p:spPr>
            <a:xfrm>
              <a:off x="-171456" y="607884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5" name="Sechseck 344">
              <a:extLst>
                <a:ext uri="{FF2B5EF4-FFF2-40B4-BE49-F238E27FC236}">
                  <a16:creationId xmlns:a16="http://schemas.microsoft.com/office/drawing/2014/main" id="{830B55D3-38FF-2481-A0D4-E0546974A853}"/>
                </a:ext>
              </a:extLst>
            </p:cNvPr>
            <p:cNvSpPr/>
            <p:nvPr/>
          </p:nvSpPr>
          <p:spPr>
            <a:xfrm>
              <a:off x="-171456" y="431227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9282808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Person, Kleidung, Flasche, Menschen enthält.&#10;&#10;Automatisch generierte Beschreibung">
            <a:extLst>
              <a:ext uri="{FF2B5EF4-FFF2-40B4-BE49-F238E27FC236}">
                <a16:creationId xmlns:a16="http://schemas.microsoft.com/office/drawing/2014/main" id="{3015F109-93FD-F82F-384E-F09ECD0DF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0990" y="-745064"/>
            <a:ext cx="12947647" cy="8631764"/>
          </a:xfrm>
          <a:prstGeom prst="rect">
            <a:avLst/>
          </a:prstGeo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100F80D1-A2AF-FCF5-CA13-915D6D326B63}"/>
              </a:ext>
            </a:extLst>
          </p:cNvPr>
          <p:cNvGrpSpPr/>
          <p:nvPr/>
        </p:nvGrpSpPr>
        <p:grpSpPr>
          <a:xfrm>
            <a:off x="-5943600" y="-3295650"/>
            <a:ext cx="24136350" cy="14763750"/>
            <a:chOff x="-819158" y="-545779"/>
            <a:chExt cx="13830305" cy="7949552"/>
          </a:xfrm>
        </p:grpSpPr>
        <p:sp>
          <p:nvSpPr>
            <p:cNvPr id="143" name="Sechseck 142"/>
            <p:cNvSpPr/>
            <p:nvPr/>
          </p:nvSpPr>
          <p:spPr>
            <a:xfrm>
              <a:off x="5656262" y="298735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7" name="Sechseck 166">
              <a:extLst>
                <a:ext uri="{FF2B5EF4-FFF2-40B4-BE49-F238E27FC236}">
                  <a16:creationId xmlns:a16="http://schemas.microsoft.com/office/drawing/2014/main" id="{F2FEB57B-A6E4-C47A-3B26-466896638541}"/>
                </a:ext>
              </a:extLst>
            </p:cNvPr>
            <p:cNvSpPr/>
            <p:nvPr/>
          </p:nvSpPr>
          <p:spPr>
            <a:xfrm>
              <a:off x="5656262" y="387064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8" name="Sechseck 167">
              <a:extLst>
                <a:ext uri="{FF2B5EF4-FFF2-40B4-BE49-F238E27FC236}">
                  <a16:creationId xmlns:a16="http://schemas.microsoft.com/office/drawing/2014/main" id="{783E3018-946D-7F34-A702-AB2D1E7EB1B0}"/>
                </a:ext>
              </a:extLst>
            </p:cNvPr>
            <p:cNvSpPr/>
            <p:nvPr/>
          </p:nvSpPr>
          <p:spPr>
            <a:xfrm>
              <a:off x="5656262" y="210407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9" name="Sechseck 168">
              <a:extLst>
                <a:ext uri="{FF2B5EF4-FFF2-40B4-BE49-F238E27FC236}">
                  <a16:creationId xmlns:a16="http://schemas.microsoft.com/office/drawing/2014/main" id="{5B6BE1F9-5265-F7AB-8CD5-F55FA6BC973B}"/>
                </a:ext>
              </a:extLst>
            </p:cNvPr>
            <p:cNvSpPr/>
            <p:nvPr/>
          </p:nvSpPr>
          <p:spPr>
            <a:xfrm>
              <a:off x="5656262" y="122079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0" name="Sechseck 169">
              <a:extLst>
                <a:ext uri="{FF2B5EF4-FFF2-40B4-BE49-F238E27FC236}">
                  <a16:creationId xmlns:a16="http://schemas.microsoft.com/office/drawing/2014/main" id="{A3931273-D7D1-37B3-A3B5-61D7F7107C5E}"/>
                </a:ext>
              </a:extLst>
            </p:cNvPr>
            <p:cNvSpPr/>
            <p:nvPr/>
          </p:nvSpPr>
          <p:spPr>
            <a:xfrm>
              <a:off x="5656261" y="33750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1" name="Sechseck 170">
              <a:extLst>
                <a:ext uri="{FF2B5EF4-FFF2-40B4-BE49-F238E27FC236}">
                  <a16:creationId xmlns:a16="http://schemas.microsoft.com/office/drawing/2014/main" id="{4B15D718-FECD-5F68-F55B-389010F9891B}"/>
                </a:ext>
              </a:extLst>
            </p:cNvPr>
            <p:cNvSpPr/>
            <p:nvPr/>
          </p:nvSpPr>
          <p:spPr>
            <a:xfrm>
              <a:off x="5656260" y="-54577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2" name="Sechseck 171">
              <a:extLst>
                <a:ext uri="{FF2B5EF4-FFF2-40B4-BE49-F238E27FC236}">
                  <a16:creationId xmlns:a16="http://schemas.microsoft.com/office/drawing/2014/main" id="{BEA319E4-C5DF-5A2F-B12D-3BDBC574C460}"/>
                </a:ext>
              </a:extLst>
            </p:cNvPr>
            <p:cNvSpPr/>
            <p:nvPr/>
          </p:nvSpPr>
          <p:spPr>
            <a:xfrm>
              <a:off x="5656262" y="56372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3" name="Sechseck 172">
              <a:extLst>
                <a:ext uri="{FF2B5EF4-FFF2-40B4-BE49-F238E27FC236}">
                  <a16:creationId xmlns:a16="http://schemas.microsoft.com/office/drawing/2014/main" id="{F0C51DBA-BB24-65D3-A4D2-30D02A3AF241}"/>
                </a:ext>
              </a:extLst>
            </p:cNvPr>
            <p:cNvSpPr/>
            <p:nvPr/>
          </p:nvSpPr>
          <p:spPr>
            <a:xfrm>
              <a:off x="5656262" y="652049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4" name="Sechseck 173">
              <a:extLst>
                <a:ext uri="{FF2B5EF4-FFF2-40B4-BE49-F238E27FC236}">
                  <a16:creationId xmlns:a16="http://schemas.microsoft.com/office/drawing/2014/main" id="{E9DB00F8-9902-CDCC-C926-75751DC9F131}"/>
                </a:ext>
              </a:extLst>
            </p:cNvPr>
            <p:cNvSpPr/>
            <p:nvPr/>
          </p:nvSpPr>
          <p:spPr>
            <a:xfrm>
              <a:off x="5656262" y="475392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6" name="Sechseck 175">
              <a:extLst>
                <a:ext uri="{FF2B5EF4-FFF2-40B4-BE49-F238E27FC236}">
                  <a16:creationId xmlns:a16="http://schemas.microsoft.com/office/drawing/2014/main" id="{3C4316F7-4EDA-8EE1-4B83-152519F3E1AC}"/>
                </a:ext>
              </a:extLst>
            </p:cNvPr>
            <p:cNvSpPr/>
            <p:nvPr/>
          </p:nvSpPr>
          <p:spPr>
            <a:xfrm>
              <a:off x="6303962" y="342899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7" name="Sechseck 176">
              <a:extLst>
                <a:ext uri="{FF2B5EF4-FFF2-40B4-BE49-F238E27FC236}">
                  <a16:creationId xmlns:a16="http://schemas.microsoft.com/office/drawing/2014/main" id="{20A4FF1F-A128-35F9-C9C6-EF5D24DA23D3}"/>
                </a:ext>
              </a:extLst>
            </p:cNvPr>
            <p:cNvSpPr/>
            <p:nvPr/>
          </p:nvSpPr>
          <p:spPr>
            <a:xfrm>
              <a:off x="6303962" y="166243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8" name="Sechseck 177">
              <a:extLst>
                <a:ext uri="{FF2B5EF4-FFF2-40B4-BE49-F238E27FC236}">
                  <a16:creationId xmlns:a16="http://schemas.microsoft.com/office/drawing/2014/main" id="{6BC727D5-F4AA-E41C-901E-89AF7BFDA7EF}"/>
                </a:ext>
              </a:extLst>
            </p:cNvPr>
            <p:cNvSpPr/>
            <p:nvPr/>
          </p:nvSpPr>
          <p:spPr>
            <a:xfrm>
              <a:off x="6303962" y="77915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9" name="Sechseck 178">
              <a:extLst>
                <a:ext uri="{FF2B5EF4-FFF2-40B4-BE49-F238E27FC236}">
                  <a16:creationId xmlns:a16="http://schemas.microsoft.com/office/drawing/2014/main" id="{B0DF63BB-133C-A964-339B-84FA6320A9F0}"/>
                </a:ext>
              </a:extLst>
            </p:cNvPr>
            <p:cNvSpPr/>
            <p:nvPr/>
          </p:nvSpPr>
          <p:spPr>
            <a:xfrm>
              <a:off x="6303961" y="-10413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1" name="Sechseck 180">
              <a:extLst>
                <a:ext uri="{FF2B5EF4-FFF2-40B4-BE49-F238E27FC236}">
                  <a16:creationId xmlns:a16="http://schemas.microsoft.com/office/drawing/2014/main" id="{0401A66E-0C08-2055-30E6-49DB28171AFE}"/>
                </a:ext>
              </a:extLst>
            </p:cNvPr>
            <p:cNvSpPr/>
            <p:nvPr/>
          </p:nvSpPr>
          <p:spPr>
            <a:xfrm>
              <a:off x="6303962" y="519556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2" name="Sechseck 181">
              <a:extLst>
                <a:ext uri="{FF2B5EF4-FFF2-40B4-BE49-F238E27FC236}">
                  <a16:creationId xmlns:a16="http://schemas.microsoft.com/office/drawing/2014/main" id="{C8DB283B-C6FA-9260-3874-699547BD81D2}"/>
                </a:ext>
              </a:extLst>
            </p:cNvPr>
            <p:cNvSpPr/>
            <p:nvPr/>
          </p:nvSpPr>
          <p:spPr>
            <a:xfrm>
              <a:off x="6303962" y="607884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3" name="Sechseck 182">
              <a:extLst>
                <a:ext uri="{FF2B5EF4-FFF2-40B4-BE49-F238E27FC236}">
                  <a16:creationId xmlns:a16="http://schemas.microsoft.com/office/drawing/2014/main" id="{94F37198-1D8B-85C3-C955-1CAE036450E7}"/>
                </a:ext>
              </a:extLst>
            </p:cNvPr>
            <p:cNvSpPr/>
            <p:nvPr/>
          </p:nvSpPr>
          <p:spPr>
            <a:xfrm>
              <a:off x="6303962" y="431228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4" name="Sechseck 183">
              <a:extLst>
                <a:ext uri="{FF2B5EF4-FFF2-40B4-BE49-F238E27FC236}">
                  <a16:creationId xmlns:a16="http://schemas.microsoft.com/office/drawing/2014/main" id="{B09A9AEF-D400-A459-4D0F-448A1D390544}"/>
                </a:ext>
              </a:extLst>
            </p:cNvPr>
            <p:cNvSpPr/>
            <p:nvPr/>
          </p:nvSpPr>
          <p:spPr>
            <a:xfrm>
              <a:off x="6951661" y="298735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5" name="Sechseck 184">
              <a:extLst>
                <a:ext uri="{FF2B5EF4-FFF2-40B4-BE49-F238E27FC236}">
                  <a16:creationId xmlns:a16="http://schemas.microsoft.com/office/drawing/2014/main" id="{31A9B124-1314-D652-B93C-278C2760C240}"/>
                </a:ext>
              </a:extLst>
            </p:cNvPr>
            <p:cNvSpPr/>
            <p:nvPr/>
          </p:nvSpPr>
          <p:spPr>
            <a:xfrm>
              <a:off x="6951661" y="387064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6" name="Sechseck 185">
              <a:extLst>
                <a:ext uri="{FF2B5EF4-FFF2-40B4-BE49-F238E27FC236}">
                  <a16:creationId xmlns:a16="http://schemas.microsoft.com/office/drawing/2014/main" id="{21A6A763-4D2A-39A5-CEC1-307572D8E2A6}"/>
                </a:ext>
              </a:extLst>
            </p:cNvPr>
            <p:cNvSpPr/>
            <p:nvPr/>
          </p:nvSpPr>
          <p:spPr>
            <a:xfrm>
              <a:off x="6951661" y="210407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7" name="Sechseck 186">
              <a:extLst>
                <a:ext uri="{FF2B5EF4-FFF2-40B4-BE49-F238E27FC236}">
                  <a16:creationId xmlns:a16="http://schemas.microsoft.com/office/drawing/2014/main" id="{51BFD9ED-B262-B27A-D816-182C31B26CD4}"/>
                </a:ext>
              </a:extLst>
            </p:cNvPr>
            <p:cNvSpPr/>
            <p:nvPr/>
          </p:nvSpPr>
          <p:spPr>
            <a:xfrm>
              <a:off x="6951661" y="122079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8" name="Sechseck 187">
              <a:extLst>
                <a:ext uri="{FF2B5EF4-FFF2-40B4-BE49-F238E27FC236}">
                  <a16:creationId xmlns:a16="http://schemas.microsoft.com/office/drawing/2014/main" id="{57613BE4-F9D5-7D29-52DF-D16DEEA22792}"/>
                </a:ext>
              </a:extLst>
            </p:cNvPr>
            <p:cNvSpPr/>
            <p:nvPr/>
          </p:nvSpPr>
          <p:spPr>
            <a:xfrm>
              <a:off x="6951660" y="33750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9" name="Sechseck 188">
              <a:extLst>
                <a:ext uri="{FF2B5EF4-FFF2-40B4-BE49-F238E27FC236}">
                  <a16:creationId xmlns:a16="http://schemas.microsoft.com/office/drawing/2014/main" id="{6880AAE1-41CA-76B5-6703-0311DE81577A}"/>
                </a:ext>
              </a:extLst>
            </p:cNvPr>
            <p:cNvSpPr/>
            <p:nvPr/>
          </p:nvSpPr>
          <p:spPr>
            <a:xfrm>
              <a:off x="6951659" y="-54577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0" name="Sechseck 189">
              <a:extLst>
                <a:ext uri="{FF2B5EF4-FFF2-40B4-BE49-F238E27FC236}">
                  <a16:creationId xmlns:a16="http://schemas.microsoft.com/office/drawing/2014/main" id="{0A403097-F6BC-450F-6EBE-37EFA3F92282}"/>
                </a:ext>
              </a:extLst>
            </p:cNvPr>
            <p:cNvSpPr/>
            <p:nvPr/>
          </p:nvSpPr>
          <p:spPr>
            <a:xfrm>
              <a:off x="6951661" y="56372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1" name="Sechseck 190">
              <a:extLst>
                <a:ext uri="{FF2B5EF4-FFF2-40B4-BE49-F238E27FC236}">
                  <a16:creationId xmlns:a16="http://schemas.microsoft.com/office/drawing/2014/main" id="{906BC755-0C47-23D2-4A31-789F8018FA2F}"/>
                </a:ext>
              </a:extLst>
            </p:cNvPr>
            <p:cNvSpPr/>
            <p:nvPr/>
          </p:nvSpPr>
          <p:spPr>
            <a:xfrm>
              <a:off x="6951661" y="65204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3" name="Sechseck 192">
              <a:extLst>
                <a:ext uri="{FF2B5EF4-FFF2-40B4-BE49-F238E27FC236}">
                  <a16:creationId xmlns:a16="http://schemas.microsoft.com/office/drawing/2014/main" id="{1DD7D9B9-0EB8-A1A8-1A4F-A5373091747C}"/>
                </a:ext>
              </a:extLst>
            </p:cNvPr>
            <p:cNvSpPr/>
            <p:nvPr/>
          </p:nvSpPr>
          <p:spPr>
            <a:xfrm>
              <a:off x="7599361" y="254571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4" name="Sechseck 193">
              <a:extLst>
                <a:ext uri="{FF2B5EF4-FFF2-40B4-BE49-F238E27FC236}">
                  <a16:creationId xmlns:a16="http://schemas.microsoft.com/office/drawing/2014/main" id="{15879E7B-8D9A-F75F-ECB4-F33D2AC47C60}"/>
                </a:ext>
              </a:extLst>
            </p:cNvPr>
            <p:cNvSpPr/>
            <p:nvPr/>
          </p:nvSpPr>
          <p:spPr>
            <a:xfrm>
              <a:off x="7599361" y="342899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5" name="Sechseck 194">
              <a:extLst>
                <a:ext uri="{FF2B5EF4-FFF2-40B4-BE49-F238E27FC236}">
                  <a16:creationId xmlns:a16="http://schemas.microsoft.com/office/drawing/2014/main" id="{B15CE855-EEDC-90A5-1F03-77667CCF627A}"/>
                </a:ext>
              </a:extLst>
            </p:cNvPr>
            <p:cNvSpPr/>
            <p:nvPr/>
          </p:nvSpPr>
          <p:spPr>
            <a:xfrm>
              <a:off x="7599361" y="166243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7" name="Sechseck 196">
              <a:extLst>
                <a:ext uri="{FF2B5EF4-FFF2-40B4-BE49-F238E27FC236}">
                  <a16:creationId xmlns:a16="http://schemas.microsoft.com/office/drawing/2014/main" id="{C0EC518D-8AE7-71A5-B2AF-5C02D03A30FB}"/>
                </a:ext>
              </a:extLst>
            </p:cNvPr>
            <p:cNvSpPr/>
            <p:nvPr/>
          </p:nvSpPr>
          <p:spPr>
            <a:xfrm>
              <a:off x="7599360" y="-10413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8" name="Sechseck 197">
              <a:extLst>
                <a:ext uri="{FF2B5EF4-FFF2-40B4-BE49-F238E27FC236}">
                  <a16:creationId xmlns:a16="http://schemas.microsoft.com/office/drawing/2014/main" id="{33146D5D-78B4-E94A-D60A-8F0C5CDD88DA}"/>
                </a:ext>
              </a:extLst>
            </p:cNvPr>
            <p:cNvSpPr/>
            <p:nvPr/>
          </p:nvSpPr>
          <p:spPr>
            <a:xfrm>
              <a:off x="7599361" y="519556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9" name="Sechseck 198">
              <a:extLst>
                <a:ext uri="{FF2B5EF4-FFF2-40B4-BE49-F238E27FC236}">
                  <a16:creationId xmlns:a16="http://schemas.microsoft.com/office/drawing/2014/main" id="{9ED1BD72-713F-5DF9-AA16-58795DE1C0BC}"/>
                </a:ext>
              </a:extLst>
            </p:cNvPr>
            <p:cNvSpPr/>
            <p:nvPr/>
          </p:nvSpPr>
          <p:spPr>
            <a:xfrm>
              <a:off x="7599361" y="60788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0" name="Sechseck 199">
              <a:extLst>
                <a:ext uri="{FF2B5EF4-FFF2-40B4-BE49-F238E27FC236}">
                  <a16:creationId xmlns:a16="http://schemas.microsoft.com/office/drawing/2014/main" id="{A90D6082-564C-256E-66A1-F75E998BCF04}"/>
                </a:ext>
              </a:extLst>
            </p:cNvPr>
            <p:cNvSpPr/>
            <p:nvPr/>
          </p:nvSpPr>
          <p:spPr>
            <a:xfrm>
              <a:off x="7599361" y="431228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1" name="Sechseck 200">
              <a:extLst>
                <a:ext uri="{FF2B5EF4-FFF2-40B4-BE49-F238E27FC236}">
                  <a16:creationId xmlns:a16="http://schemas.microsoft.com/office/drawing/2014/main" id="{6E19AD43-EECB-E1CB-7E36-1296BADE3A09}"/>
                </a:ext>
              </a:extLst>
            </p:cNvPr>
            <p:cNvSpPr/>
            <p:nvPr/>
          </p:nvSpPr>
          <p:spPr>
            <a:xfrm>
              <a:off x="3067048" y="298735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2" name="Sechseck 201">
              <a:extLst>
                <a:ext uri="{FF2B5EF4-FFF2-40B4-BE49-F238E27FC236}">
                  <a16:creationId xmlns:a16="http://schemas.microsoft.com/office/drawing/2014/main" id="{009B9521-880A-FB6F-3F49-6B27F734AF0B}"/>
                </a:ext>
              </a:extLst>
            </p:cNvPr>
            <p:cNvSpPr/>
            <p:nvPr/>
          </p:nvSpPr>
          <p:spPr>
            <a:xfrm>
              <a:off x="3067048" y="387064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3" name="Sechseck 202">
              <a:extLst>
                <a:ext uri="{FF2B5EF4-FFF2-40B4-BE49-F238E27FC236}">
                  <a16:creationId xmlns:a16="http://schemas.microsoft.com/office/drawing/2014/main" id="{21B4547D-44DE-1568-8F4F-A76E860E1127}"/>
                </a:ext>
              </a:extLst>
            </p:cNvPr>
            <p:cNvSpPr/>
            <p:nvPr/>
          </p:nvSpPr>
          <p:spPr>
            <a:xfrm>
              <a:off x="3067048" y="210407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4" name="Sechseck 203">
              <a:extLst>
                <a:ext uri="{FF2B5EF4-FFF2-40B4-BE49-F238E27FC236}">
                  <a16:creationId xmlns:a16="http://schemas.microsoft.com/office/drawing/2014/main" id="{70F02ABB-FF0E-E544-56B0-92DEC1D566BB}"/>
                </a:ext>
              </a:extLst>
            </p:cNvPr>
            <p:cNvSpPr/>
            <p:nvPr/>
          </p:nvSpPr>
          <p:spPr>
            <a:xfrm>
              <a:off x="3067048" y="122079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5" name="Sechseck 204">
              <a:extLst>
                <a:ext uri="{FF2B5EF4-FFF2-40B4-BE49-F238E27FC236}">
                  <a16:creationId xmlns:a16="http://schemas.microsoft.com/office/drawing/2014/main" id="{DEFDC681-35AD-9E90-5C07-1EC9FA3E0C98}"/>
                </a:ext>
              </a:extLst>
            </p:cNvPr>
            <p:cNvSpPr/>
            <p:nvPr/>
          </p:nvSpPr>
          <p:spPr>
            <a:xfrm>
              <a:off x="3067047" y="33750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6" name="Sechseck 205">
              <a:extLst>
                <a:ext uri="{FF2B5EF4-FFF2-40B4-BE49-F238E27FC236}">
                  <a16:creationId xmlns:a16="http://schemas.microsoft.com/office/drawing/2014/main" id="{640389F7-5F80-D07E-7967-8192BAB60644}"/>
                </a:ext>
              </a:extLst>
            </p:cNvPr>
            <p:cNvSpPr/>
            <p:nvPr/>
          </p:nvSpPr>
          <p:spPr>
            <a:xfrm>
              <a:off x="3067046" y="-54577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7" name="Sechseck 206">
              <a:extLst>
                <a:ext uri="{FF2B5EF4-FFF2-40B4-BE49-F238E27FC236}">
                  <a16:creationId xmlns:a16="http://schemas.microsoft.com/office/drawing/2014/main" id="{90B40A7C-09B5-6EBE-B27F-4631ECB30FEA}"/>
                </a:ext>
              </a:extLst>
            </p:cNvPr>
            <p:cNvSpPr/>
            <p:nvPr/>
          </p:nvSpPr>
          <p:spPr>
            <a:xfrm>
              <a:off x="3067048" y="56372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8" name="Sechseck 207">
              <a:extLst>
                <a:ext uri="{FF2B5EF4-FFF2-40B4-BE49-F238E27FC236}">
                  <a16:creationId xmlns:a16="http://schemas.microsoft.com/office/drawing/2014/main" id="{F3BD6B07-572E-BD70-09CE-9490264A3CA9}"/>
                </a:ext>
              </a:extLst>
            </p:cNvPr>
            <p:cNvSpPr/>
            <p:nvPr/>
          </p:nvSpPr>
          <p:spPr>
            <a:xfrm>
              <a:off x="3067048" y="65204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9" name="Sechseck 208">
              <a:extLst>
                <a:ext uri="{FF2B5EF4-FFF2-40B4-BE49-F238E27FC236}">
                  <a16:creationId xmlns:a16="http://schemas.microsoft.com/office/drawing/2014/main" id="{CF49DC27-948A-4C00-EBCC-7B6CFD659F2A}"/>
                </a:ext>
              </a:extLst>
            </p:cNvPr>
            <p:cNvSpPr/>
            <p:nvPr/>
          </p:nvSpPr>
          <p:spPr>
            <a:xfrm>
              <a:off x="3067048" y="475392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1" name="Sechseck 210">
              <a:extLst>
                <a:ext uri="{FF2B5EF4-FFF2-40B4-BE49-F238E27FC236}">
                  <a16:creationId xmlns:a16="http://schemas.microsoft.com/office/drawing/2014/main" id="{A1C0A5CD-FFB8-35A8-98A6-97E6D4D0C2BA}"/>
                </a:ext>
              </a:extLst>
            </p:cNvPr>
            <p:cNvSpPr/>
            <p:nvPr/>
          </p:nvSpPr>
          <p:spPr>
            <a:xfrm>
              <a:off x="3714748" y="342899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2" name="Sechseck 211">
              <a:extLst>
                <a:ext uri="{FF2B5EF4-FFF2-40B4-BE49-F238E27FC236}">
                  <a16:creationId xmlns:a16="http://schemas.microsoft.com/office/drawing/2014/main" id="{DEBC170A-41C7-43A0-346B-37292626AD1E}"/>
                </a:ext>
              </a:extLst>
            </p:cNvPr>
            <p:cNvSpPr/>
            <p:nvPr/>
          </p:nvSpPr>
          <p:spPr>
            <a:xfrm>
              <a:off x="3714748" y="166243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3" name="Sechseck 212">
              <a:extLst>
                <a:ext uri="{FF2B5EF4-FFF2-40B4-BE49-F238E27FC236}">
                  <a16:creationId xmlns:a16="http://schemas.microsoft.com/office/drawing/2014/main" id="{EDB1FD91-D544-CB30-6819-D2DADDB7C81B}"/>
                </a:ext>
              </a:extLst>
            </p:cNvPr>
            <p:cNvSpPr/>
            <p:nvPr/>
          </p:nvSpPr>
          <p:spPr>
            <a:xfrm>
              <a:off x="3714748" y="77914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4" name="Sechseck 213">
              <a:extLst>
                <a:ext uri="{FF2B5EF4-FFF2-40B4-BE49-F238E27FC236}">
                  <a16:creationId xmlns:a16="http://schemas.microsoft.com/office/drawing/2014/main" id="{A0130838-D499-47FF-C96E-D866E35786E5}"/>
                </a:ext>
              </a:extLst>
            </p:cNvPr>
            <p:cNvSpPr/>
            <p:nvPr/>
          </p:nvSpPr>
          <p:spPr>
            <a:xfrm>
              <a:off x="3714747" y="-10413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5" name="Sechseck 214">
              <a:extLst>
                <a:ext uri="{FF2B5EF4-FFF2-40B4-BE49-F238E27FC236}">
                  <a16:creationId xmlns:a16="http://schemas.microsoft.com/office/drawing/2014/main" id="{416F0816-3F39-FFAA-A4DD-33E17717484F}"/>
                </a:ext>
              </a:extLst>
            </p:cNvPr>
            <p:cNvSpPr/>
            <p:nvPr/>
          </p:nvSpPr>
          <p:spPr>
            <a:xfrm>
              <a:off x="3714748" y="519556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6" name="Sechseck 215">
              <a:extLst>
                <a:ext uri="{FF2B5EF4-FFF2-40B4-BE49-F238E27FC236}">
                  <a16:creationId xmlns:a16="http://schemas.microsoft.com/office/drawing/2014/main" id="{A039CF25-23B5-3307-AAE0-50D1213DAA8D}"/>
                </a:ext>
              </a:extLst>
            </p:cNvPr>
            <p:cNvSpPr/>
            <p:nvPr/>
          </p:nvSpPr>
          <p:spPr>
            <a:xfrm>
              <a:off x="3714748" y="60788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8" name="Sechseck 217">
              <a:extLst>
                <a:ext uri="{FF2B5EF4-FFF2-40B4-BE49-F238E27FC236}">
                  <a16:creationId xmlns:a16="http://schemas.microsoft.com/office/drawing/2014/main" id="{E930CB23-626E-33BA-870B-6101CC31A310}"/>
                </a:ext>
              </a:extLst>
            </p:cNvPr>
            <p:cNvSpPr/>
            <p:nvPr/>
          </p:nvSpPr>
          <p:spPr>
            <a:xfrm>
              <a:off x="4362447" y="298735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9" name="Sechseck 218">
              <a:extLst>
                <a:ext uri="{FF2B5EF4-FFF2-40B4-BE49-F238E27FC236}">
                  <a16:creationId xmlns:a16="http://schemas.microsoft.com/office/drawing/2014/main" id="{DFBB6412-1F4D-F576-45B8-D79D2EEB952B}"/>
                </a:ext>
              </a:extLst>
            </p:cNvPr>
            <p:cNvSpPr/>
            <p:nvPr/>
          </p:nvSpPr>
          <p:spPr>
            <a:xfrm>
              <a:off x="4362447" y="387063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0" name="Sechseck 219">
              <a:extLst>
                <a:ext uri="{FF2B5EF4-FFF2-40B4-BE49-F238E27FC236}">
                  <a16:creationId xmlns:a16="http://schemas.microsoft.com/office/drawing/2014/main" id="{3815D91C-A64F-263F-3975-582BE11BBEA8}"/>
                </a:ext>
              </a:extLst>
            </p:cNvPr>
            <p:cNvSpPr/>
            <p:nvPr/>
          </p:nvSpPr>
          <p:spPr>
            <a:xfrm>
              <a:off x="4362447" y="210407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2" name="Sechseck 221">
              <a:extLst>
                <a:ext uri="{FF2B5EF4-FFF2-40B4-BE49-F238E27FC236}">
                  <a16:creationId xmlns:a16="http://schemas.microsoft.com/office/drawing/2014/main" id="{0A2DFC93-3A9C-7379-776F-CD7F0EA5292C}"/>
                </a:ext>
              </a:extLst>
            </p:cNvPr>
            <p:cNvSpPr/>
            <p:nvPr/>
          </p:nvSpPr>
          <p:spPr>
            <a:xfrm>
              <a:off x="4362446" y="3375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3" name="Sechseck 222">
              <a:extLst>
                <a:ext uri="{FF2B5EF4-FFF2-40B4-BE49-F238E27FC236}">
                  <a16:creationId xmlns:a16="http://schemas.microsoft.com/office/drawing/2014/main" id="{4C9B2203-03D5-939F-7964-88E55C074480}"/>
                </a:ext>
              </a:extLst>
            </p:cNvPr>
            <p:cNvSpPr/>
            <p:nvPr/>
          </p:nvSpPr>
          <p:spPr>
            <a:xfrm>
              <a:off x="4362445" y="-54577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4" name="Sechseck 223">
              <a:extLst>
                <a:ext uri="{FF2B5EF4-FFF2-40B4-BE49-F238E27FC236}">
                  <a16:creationId xmlns:a16="http://schemas.microsoft.com/office/drawing/2014/main" id="{AA0BA42C-00D5-FF58-93C5-A82823C18BA2}"/>
                </a:ext>
              </a:extLst>
            </p:cNvPr>
            <p:cNvSpPr/>
            <p:nvPr/>
          </p:nvSpPr>
          <p:spPr>
            <a:xfrm>
              <a:off x="4362447" y="56372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5" name="Sechseck 224">
              <a:extLst>
                <a:ext uri="{FF2B5EF4-FFF2-40B4-BE49-F238E27FC236}">
                  <a16:creationId xmlns:a16="http://schemas.microsoft.com/office/drawing/2014/main" id="{AFE895DF-EF07-6120-9704-FE75C4B0D17B}"/>
                </a:ext>
              </a:extLst>
            </p:cNvPr>
            <p:cNvSpPr/>
            <p:nvPr/>
          </p:nvSpPr>
          <p:spPr>
            <a:xfrm>
              <a:off x="4362447" y="65204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6" name="Sechseck 225">
              <a:extLst>
                <a:ext uri="{FF2B5EF4-FFF2-40B4-BE49-F238E27FC236}">
                  <a16:creationId xmlns:a16="http://schemas.microsoft.com/office/drawing/2014/main" id="{92C783D9-A37A-C2D3-1ED7-03C2459567B9}"/>
                </a:ext>
              </a:extLst>
            </p:cNvPr>
            <p:cNvSpPr/>
            <p:nvPr/>
          </p:nvSpPr>
          <p:spPr>
            <a:xfrm>
              <a:off x="4362447" y="475392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7" name="Sechseck 226">
              <a:extLst>
                <a:ext uri="{FF2B5EF4-FFF2-40B4-BE49-F238E27FC236}">
                  <a16:creationId xmlns:a16="http://schemas.microsoft.com/office/drawing/2014/main" id="{37D1FCD6-FF8C-AF73-46C8-205330D19ED2}"/>
                </a:ext>
              </a:extLst>
            </p:cNvPr>
            <p:cNvSpPr/>
            <p:nvPr/>
          </p:nvSpPr>
          <p:spPr>
            <a:xfrm>
              <a:off x="5010147" y="254571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9" name="Sechseck 228">
              <a:extLst>
                <a:ext uri="{FF2B5EF4-FFF2-40B4-BE49-F238E27FC236}">
                  <a16:creationId xmlns:a16="http://schemas.microsoft.com/office/drawing/2014/main" id="{BA44CD67-2B32-FCB6-30C1-09776B1D4CD4}"/>
                </a:ext>
              </a:extLst>
            </p:cNvPr>
            <p:cNvSpPr/>
            <p:nvPr/>
          </p:nvSpPr>
          <p:spPr>
            <a:xfrm>
              <a:off x="5010147" y="166243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0" name="Sechseck 229">
              <a:extLst>
                <a:ext uri="{FF2B5EF4-FFF2-40B4-BE49-F238E27FC236}">
                  <a16:creationId xmlns:a16="http://schemas.microsoft.com/office/drawing/2014/main" id="{A8772D28-F9DE-C142-7BA2-A1D5AC0EB37A}"/>
                </a:ext>
              </a:extLst>
            </p:cNvPr>
            <p:cNvSpPr/>
            <p:nvPr/>
          </p:nvSpPr>
          <p:spPr>
            <a:xfrm>
              <a:off x="5010147" y="77914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1" name="Sechseck 230">
              <a:extLst>
                <a:ext uri="{FF2B5EF4-FFF2-40B4-BE49-F238E27FC236}">
                  <a16:creationId xmlns:a16="http://schemas.microsoft.com/office/drawing/2014/main" id="{53AC77E6-E59F-194A-3695-05BCA5317B7C}"/>
                </a:ext>
              </a:extLst>
            </p:cNvPr>
            <p:cNvSpPr/>
            <p:nvPr/>
          </p:nvSpPr>
          <p:spPr>
            <a:xfrm>
              <a:off x="5010146" y="-10413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2" name="Sechseck 231">
              <a:extLst>
                <a:ext uri="{FF2B5EF4-FFF2-40B4-BE49-F238E27FC236}">
                  <a16:creationId xmlns:a16="http://schemas.microsoft.com/office/drawing/2014/main" id="{F5E83919-F47B-F684-70E6-B38AC454DD2C}"/>
                </a:ext>
              </a:extLst>
            </p:cNvPr>
            <p:cNvSpPr/>
            <p:nvPr/>
          </p:nvSpPr>
          <p:spPr>
            <a:xfrm>
              <a:off x="5010147" y="519556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3" name="Sechseck 232">
              <a:extLst>
                <a:ext uri="{FF2B5EF4-FFF2-40B4-BE49-F238E27FC236}">
                  <a16:creationId xmlns:a16="http://schemas.microsoft.com/office/drawing/2014/main" id="{54366C7D-02C1-FCC1-B07A-35A769090ECE}"/>
                </a:ext>
              </a:extLst>
            </p:cNvPr>
            <p:cNvSpPr/>
            <p:nvPr/>
          </p:nvSpPr>
          <p:spPr>
            <a:xfrm>
              <a:off x="5010147" y="60788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4" name="Sechseck 233">
              <a:extLst>
                <a:ext uri="{FF2B5EF4-FFF2-40B4-BE49-F238E27FC236}">
                  <a16:creationId xmlns:a16="http://schemas.microsoft.com/office/drawing/2014/main" id="{6FDF7E8B-7232-420C-7CC1-2BF4A06720FF}"/>
                </a:ext>
              </a:extLst>
            </p:cNvPr>
            <p:cNvSpPr/>
            <p:nvPr/>
          </p:nvSpPr>
          <p:spPr>
            <a:xfrm>
              <a:off x="5010147" y="431228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5" name="Sechseck 234">
              <a:extLst>
                <a:ext uri="{FF2B5EF4-FFF2-40B4-BE49-F238E27FC236}">
                  <a16:creationId xmlns:a16="http://schemas.microsoft.com/office/drawing/2014/main" id="{97C61EDE-F82F-BC6B-F087-67AF7D557833}"/>
                </a:ext>
              </a:extLst>
            </p:cNvPr>
            <p:cNvSpPr/>
            <p:nvPr/>
          </p:nvSpPr>
          <p:spPr>
            <a:xfrm>
              <a:off x="8247061" y="298735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6" name="Sechseck 235">
              <a:extLst>
                <a:ext uri="{FF2B5EF4-FFF2-40B4-BE49-F238E27FC236}">
                  <a16:creationId xmlns:a16="http://schemas.microsoft.com/office/drawing/2014/main" id="{848FD815-8AD0-A51B-3FDC-C61699069AE5}"/>
                </a:ext>
              </a:extLst>
            </p:cNvPr>
            <p:cNvSpPr/>
            <p:nvPr/>
          </p:nvSpPr>
          <p:spPr>
            <a:xfrm>
              <a:off x="8247061" y="387063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8" name="Sechseck 237">
              <a:extLst>
                <a:ext uri="{FF2B5EF4-FFF2-40B4-BE49-F238E27FC236}">
                  <a16:creationId xmlns:a16="http://schemas.microsoft.com/office/drawing/2014/main" id="{8BAD81A0-2435-262B-9EFA-F4B39A06F77B}"/>
                </a:ext>
              </a:extLst>
            </p:cNvPr>
            <p:cNvSpPr/>
            <p:nvPr/>
          </p:nvSpPr>
          <p:spPr>
            <a:xfrm>
              <a:off x="8247061" y="122079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9" name="Sechseck 238">
              <a:extLst>
                <a:ext uri="{FF2B5EF4-FFF2-40B4-BE49-F238E27FC236}">
                  <a16:creationId xmlns:a16="http://schemas.microsoft.com/office/drawing/2014/main" id="{A285C087-C2F5-1523-C1FF-299DAE94C85A}"/>
                </a:ext>
              </a:extLst>
            </p:cNvPr>
            <p:cNvSpPr/>
            <p:nvPr/>
          </p:nvSpPr>
          <p:spPr>
            <a:xfrm>
              <a:off x="8247060" y="3375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0" name="Sechseck 239">
              <a:extLst>
                <a:ext uri="{FF2B5EF4-FFF2-40B4-BE49-F238E27FC236}">
                  <a16:creationId xmlns:a16="http://schemas.microsoft.com/office/drawing/2014/main" id="{2F231919-FDE4-D2C8-AAB6-245CC47C2A9D}"/>
                </a:ext>
              </a:extLst>
            </p:cNvPr>
            <p:cNvSpPr/>
            <p:nvPr/>
          </p:nvSpPr>
          <p:spPr>
            <a:xfrm>
              <a:off x="8247059" y="-54577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1" name="Sechseck 240">
              <a:extLst>
                <a:ext uri="{FF2B5EF4-FFF2-40B4-BE49-F238E27FC236}">
                  <a16:creationId xmlns:a16="http://schemas.microsoft.com/office/drawing/2014/main" id="{264FA14E-6D5F-2C0A-91DB-6C486D9D368B}"/>
                </a:ext>
              </a:extLst>
            </p:cNvPr>
            <p:cNvSpPr/>
            <p:nvPr/>
          </p:nvSpPr>
          <p:spPr>
            <a:xfrm>
              <a:off x="8247061" y="56372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2" name="Sechseck 241">
              <a:extLst>
                <a:ext uri="{FF2B5EF4-FFF2-40B4-BE49-F238E27FC236}">
                  <a16:creationId xmlns:a16="http://schemas.microsoft.com/office/drawing/2014/main" id="{8E5B9D4E-B46D-A0AF-2E82-FA3962EE9D12}"/>
                </a:ext>
              </a:extLst>
            </p:cNvPr>
            <p:cNvSpPr/>
            <p:nvPr/>
          </p:nvSpPr>
          <p:spPr>
            <a:xfrm>
              <a:off x="8247061" y="65204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3" name="Sechseck 242">
              <a:extLst>
                <a:ext uri="{FF2B5EF4-FFF2-40B4-BE49-F238E27FC236}">
                  <a16:creationId xmlns:a16="http://schemas.microsoft.com/office/drawing/2014/main" id="{B1A217CC-0BD0-C144-3D9A-BFB6156D628D}"/>
                </a:ext>
              </a:extLst>
            </p:cNvPr>
            <p:cNvSpPr/>
            <p:nvPr/>
          </p:nvSpPr>
          <p:spPr>
            <a:xfrm>
              <a:off x="8247061" y="475392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4" name="Sechseck 243">
              <a:extLst>
                <a:ext uri="{FF2B5EF4-FFF2-40B4-BE49-F238E27FC236}">
                  <a16:creationId xmlns:a16="http://schemas.microsoft.com/office/drawing/2014/main" id="{2A30A3A1-A4AF-E51E-C768-FE401335428F}"/>
                </a:ext>
              </a:extLst>
            </p:cNvPr>
            <p:cNvSpPr/>
            <p:nvPr/>
          </p:nvSpPr>
          <p:spPr>
            <a:xfrm>
              <a:off x="8894761" y="254571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6" name="Sechseck 245">
              <a:extLst>
                <a:ext uri="{FF2B5EF4-FFF2-40B4-BE49-F238E27FC236}">
                  <a16:creationId xmlns:a16="http://schemas.microsoft.com/office/drawing/2014/main" id="{BE6BB764-99C5-EA09-8C9B-0845D06FA5AF}"/>
                </a:ext>
              </a:extLst>
            </p:cNvPr>
            <p:cNvSpPr/>
            <p:nvPr/>
          </p:nvSpPr>
          <p:spPr>
            <a:xfrm>
              <a:off x="8894761" y="166243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7" name="Sechseck 246">
              <a:extLst>
                <a:ext uri="{FF2B5EF4-FFF2-40B4-BE49-F238E27FC236}">
                  <a16:creationId xmlns:a16="http://schemas.microsoft.com/office/drawing/2014/main" id="{F627E678-32DE-DD3F-E1AA-B078D971D35B}"/>
                </a:ext>
              </a:extLst>
            </p:cNvPr>
            <p:cNvSpPr/>
            <p:nvPr/>
          </p:nvSpPr>
          <p:spPr>
            <a:xfrm>
              <a:off x="8894761" y="77914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8" name="Sechseck 247">
              <a:extLst>
                <a:ext uri="{FF2B5EF4-FFF2-40B4-BE49-F238E27FC236}">
                  <a16:creationId xmlns:a16="http://schemas.microsoft.com/office/drawing/2014/main" id="{8EE2A589-3AD2-00AF-AAA8-BBEE1C67BB00}"/>
                </a:ext>
              </a:extLst>
            </p:cNvPr>
            <p:cNvSpPr/>
            <p:nvPr/>
          </p:nvSpPr>
          <p:spPr>
            <a:xfrm>
              <a:off x="8894760" y="-10413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9" name="Sechseck 248">
              <a:extLst>
                <a:ext uri="{FF2B5EF4-FFF2-40B4-BE49-F238E27FC236}">
                  <a16:creationId xmlns:a16="http://schemas.microsoft.com/office/drawing/2014/main" id="{F4A3C0C1-E9C8-4657-4EC3-FF51457699A4}"/>
                </a:ext>
              </a:extLst>
            </p:cNvPr>
            <p:cNvSpPr/>
            <p:nvPr/>
          </p:nvSpPr>
          <p:spPr>
            <a:xfrm>
              <a:off x="8894761" y="519556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0" name="Sechseck 249">
              <a:extLst>
                <a:ext uri="{FF2B5EF4-FFF2-40B4-BE49-F238E27FC236}">
                  <a16:creationId xmlns:a16="http://schemas.microsoft.com/office/drawing/2014/main" id="{ED8CFB1D-8BF1-089A-E048-B2E5A1FB73BD}"/>
                </a:ext>
              </a:extLst>
            </p:cNvPr>
            <p:cNvSpPr/>
            <p:nvPr/>
          </p:nvSpPr>
          <p:spPr>
            <a:xfrm>
              <a:off x="8894761" y="60788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1" name="Sechseck 250">
              <a:extLst>
                <a:ext uri="{FF2B5EF4-FFF2-40B4-BE49-F238E27FC236}">
                  <a16:creationId xmlns:a16="http://schemas.microsoft.com/office/drawing/2014/main" id="{D266CF40-57E1-34EB-D9EB-81A8B52725CA}"/>
                </a:ext>
              </a:extLst>
            </p:cNvPr>
            <p:cNvSpPr/>
            <p:nvPr/>
          </p:nvSpPr>
          <p:spPr>
            <a:xfrm>
              <a:off x="8894761" y="431228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2" name="Sechseck 251">
              <a:extLst>
                <a:ext uri="{FF2B5EF4-FFF2-40B4-BE49-F238E27FC236}">
                  <a16:creationId xmlns:a16="http://schemas.microsoft.com/office/drawing/2014/main" id="{5300F3BD-0368-0781-E0F5-B54631FE7ADE}"/>
                </a:ext>
              </a:extLst>
            </p:cNvPr>
            <p:cNvSpPr/>
            <p:nvPr/>
          </p:nvSpPr>
          <p:spPr>
            <a:xfrm>
              <a:off x="9542460" y="298735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3" name="Sechseck 252">
              <a:extLst>
                <a:ext uri="{FF2B5EF4-FFF2-40B4-BE49-F238E27FC236}">
                  <a16:creationId xmlns:a16="http://schemas.microsoft.com/office/drawing/2014/main" id="{3BBC05E2-1E9C-BE26-1229-6D16E7C7E29F}"/>
                </a:ext>
              </a:extLst>
            </p:cNvPr>
            <p:cNvSpPr/>
            <p:nvPr/>
          </p:nvSpPr>
          <p:spPr>
            <a:xfrm>
              <a:off x="9542460" y="38706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4" name="Sechseck 253">
              <a:extLst>
                <a:ext uri="{FF2B5EF4-FFF2-40B4-BE49-F238E27FC236}">
                  <a16:creationId xmlns:a16="http://schemas.microsoft.com/office/drawing/2014/main" id="{C67C0B69-9644-1020-1C30-B881FEB50DAD}"/>
                </a:ext>
              </a:extLst>
            </p:cNvPr>
            <p:cNvSpPr/>
            <p:nvPr/>
          </p:nvSpPr>
          <p:spPr>
            <a:xfrm>
              <a:off x="9542460" y="210407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5" name="Sechseck 254">
              <a:extLst>
                <a:ext uri="{FF2B5EF4-FFF2-40B4-BE49-F238E27FC236}">
                  <a16:creationId xmlns:a16="http://schemas.microsoft.com/office/drawing/2014/main" id="{6161029D-F451-94CE-4AAE-437E0F307D4D}"/>
                </a:ext>
              </a:extLst>
            </p:cNvPr>
            <p:cNvSpPr/>
            <p:nvPr/>
          </p:nvSpPr>
          <p:spPr>
            <a:xfrm>
              <a:off x="9542460" y="12207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6" name="Sechseck 255">
              <a:extLst>
                <a:ext uri="{FF2B5EF4-FFF2-40B4-BE49-F238E27FC236}">
                  <a16:creationId xmlns:a16="http://schemas.microsoft.com/office/drawing/2014/main" id="{D546FF50-29B8-096B-D182-DBF2C168DCF4}"/>
                </a:ext>
              </a:extLst>
            </p:cNvPr>
            <p:cNvSpPr/>
            <p:nvPr/>
          </p:nvSpPr>
          <p:spPr>
            <a:xfrm>
              <a:off x="9542459" y="3375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7" name="Sechseck 256">
              <a:extLst>
                <a:ext uri="{FF2B5EF4-FFF2-40B4-BE49-F238E27FC236}">
                  <a16:creationId xmlns:a16="http://schemas.microsoft.com/office/drawing/2014/main" id="{EB131AE6-38F1-2E4B-6E95-3CB2F999B3A7}"/>
                </a:ext>
              </a:extLst>
            </p:cNvPr>
            <p:cNvSpPr/>
            <p:nvPr/>
          </p:nvSpPr>
          <p:spPr>
            <a:xfrm>
              <a:off x="9542458" y="-54577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8" name="Sechseck 257">
              <a:extLst>
                <a:ext uri="{FF2B5EF4-FFF2-40B4-BE49-F238E27FC236}">
                  <a16:creationId xmlns:a16="http://schemas.microsoft.com/office/drawing/2014/main" id="{8EB771F4-3FDF-E896-68E0-BA6A0BF9BB57}"/>
                </a:ext>
              </a:extLst>
            </p:cNvPr>
            <p:cNvSpPr/>
            <p:nvPr/>
          </p:nvSpPr>
          <p:spPr>
            <a:xfrm>
              <a:off x="9542460" y="56372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9" name="Sechseck 258">
              <a:extLst>
                <a:ext uri="{FF2B5EF4-FFF2-40B4-BE49-F238E27FC236}">
                  <a16:creationId xmlns:a16="http://schemas.microsoft.com/office/drawing/2014/main" id="{FCE61F08-AA53-46CF-B9EC-963C2E028FEA}"/>
                </a:ext>
              </a:extLst>
            </p:cNvPr>
            <p:cNvSpPr/>
            <p:nvPr/>
          </p:nvSpPr>
          <p:spPr>
            <a:xfrm>
              <a:off x="9542460" y="65204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0" name="Sechseck 259">
              <a:extLst>
                <a:ext uri="{FF2B5EF4-FFF2-40B4-BE49-F238E27FC236}">
                  <a16:creationId xmlns:a16="http://schemas.microsoft.com/office/drawing/2014/main" id="{1DDBD850-FDAA-B952-F4CD-F9F268E0F0E8}"/>
                </a:ext>
              </a:extLst>
            </p:cNvPr>
            <p:cNvSpPr/>
            <p:nvPr/>
          </p:nvSpPr>
          <p:spPr>
            <a:xfrm>
              <a:off x="9542460" y="475392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1" name="Sechseck 260">
              <a:extLst>
                <a:ext uri="{FF2B5EF4-FFF2-40B4-BE49-F238E27FC236}">
                  <a16:creationId xmlns:a16="http://schemas.microsoft.com/office/drawing/2014/main" id="{7C4AD8FC-ECA1-E4FC-CE55-2C8BA776F7DA}"/>
                </a:ext>
              </a:extLst>
            </p:cNvPr>
            <p:cNvSpPr/>
            <p:nvPr/>
          </p:nvSpPr>
          <p:spPr>
            <a:xfrm>
              <a:off x="10190160" y="254571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2" name="Sechseck 261">
              <a:extLst>
                <a:ext uri="{FF2B5EF4-FFF2-40B4-BE49-F238E27FC236}">
                  <a16:creationId xmlns:a16="http://schemas.microsoft.com/office/drawing/2014/main" id="{1C6D84AD-E5AA-B823-07DF-69456F06D36E}"/>
                </a:ext>
              </a:extLst>
            </p:cNvPr>
            <p:cNvSpPr/>
            <p:nvPr/>
          </p:nvSpPr>
          <p:spPr>
            <a:xfrm>
              <a:off x="10190160" y="342899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3" name="Sechseck 262">
              <a:extLst>
                <a:ext uri="{FF2B5EF4-FFF2-40B4-BE49-F238E27FC236}">
                  <a16:creationId xmlns:a16="http://schemas.microsoft.com/office/drawing/2014/main" id="{CE4F94A6-D73E-0DED-D4C7-4B731836F7F2}"/>
                </a:ext>
              </a:extLst>
            </p:cNvPr>
            <p:cNvSpPr/>
            <p:nvPr/>
          </p:nvSpPr>
          <p:spPr>
            <a:xfrm>
              <a:off x="10190160" y="166243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4" name="Sechseck 263">
              <a:extLst>
                <a:ext uri="{FF2B5EF4-FFF2-40B4-BE49-F238E27FC236}">
                  <a16:creationId xmlns:a16="http://schemas.microsoft.com/office/drawing/2014/main" id="{16088092-3A89-B707-A530-70C804D85CFC}"/>
                </a:ext>
              </a:extLst>
            </p:cNvPr>
            <p:cNvSpPr/>
            <p:nvPr/>
          </p:nvSpPr>
          <p:spPr>
            <a:xfrm>
              <a:off x="10190160" y="7791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5" name="Sechseck 264">
              <a:extLst>
                <a:ext uri="{FF2B5EF4-FFF2-40B4-BE49-F238E27FC236}">
                  <a16:creationId xmlns:a16="http://schemas.microsoft.com/office/drawing/2014/main" id="{CD2727F4-4866-BC2A-AF70-C24F17D0E08F}"/>
                </a:ext>
              </a:extLst>
            </p:cNvPr>
            <p:cNvSpPr/>
            <p:nvPr/>
          </p:nvSpPr>
          <p:spPr>
            <a:xfrm>
              <a:off x="10190159" y="-1041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6" name="Sechseck 265">
              <a:extLst>
                <a:ext uri="{FF2B5EF4-FFF2-40B4-BE49-F238E27FC236}">
                  <a16:creationId xmlns:a16="http://schemas.microsoft.com/office/drawing/2014/main" id="{044DC255-8A22-7B3A-4219-5640F88198A7}"/>
                </a:ext>
              </a:extLst>
            </p:cNvPr>
            <p:cNvSpPr/>
            <p:nvPr/>
          </p:nvSpPr>
          <p:spPr>
            <a:xfrm>
              <a:off x="10190160" y="519556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7" name="Sechseck 266">
              <a:extLst>
                <a:ext uri="{FF2B5EF4-FFF2-40B4-BE49-F238E27FC236}">
                  <a16:creationId xmlns:a16="http://schemas.microsoft.com/office/drawing/2014/main" id="{D3BC1D2B-DC25-338E-B0F3-32E4267D12CE}"/>
                </a:ext>
              </a:extLst>
            </p:cNvPr>
            <p:cNvSpPr/>
            <p:nvPr/>
          </p:nvSpPr>
          <p:spPr>
            <a:xfrm>
              <a:off x="10190160" y="607884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8" name="Sechseck 267">
              <a:extLst>
                <a:ext uri="{FF2B5EF4-FFF2-40B4-BE49-F238E27FC236}">
                  <a16:creationId xmlns:a16="http://schemas.microsoft.com/office/drawing/2014/main" id="{7B74D41E-4175-BDC7-2A65-FA08269FBD90}"/>
                </a:ext>
              </a:extLst>
            </p:cNvPr>
            <p:cNvSpPr/>
            <p:nvPr/>
          </p:nvSpPr>
          <p:spPr>
            <a:xfrm>
              <a:off x="10190160" y="43122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9" name="Sechseck 268">
              <a:extLst>
                <a:ext uri="{FF2B5EF4-FFF2-40B4-BE49-F238E27FC236}">
                  <a16:creationId xmlns:a16="http://schemas.microsoft.com/office/drawing/2014/main" id="{480E9670-8456-5073-E69B-4445F1E1149F}"/>
                </a:ext>
              </a:extLst>
            </p:cNvPr>
            <p:cNvSpPr/>
            <p:nvPr/>
          </p:nvSpPr>
          <p:spPr>
            <a:xfrm>
              <a:off x="10837860" y="298735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0" name="Sechseck 269">
              <a:extLst>
                <a:ext uri="{FF2B5EF4-FFF2-40B4-BE49-F238E27FC236}">
                  <a16:creationId xmlns:a16="http://schemas.microsoft.com/office/drawing/2014/main" id="{8EBF43B8-4D23-4044-9893-031B3916E15D}"/>
                </a:ext>
              </a:extLst>
            </p:cNvPr>
            <p:cNvSpPr/>
            <p:nvPr/>
          </p:nvSpPr>
          <p:spPr>
            <a:xfrm>
              <a:off x="10837860" y="38706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1" name="Sechseck 270">
              <a:extLst>
                <a:ext uri="{FF2B5EF4-FFF2-40B4-BE49-F238E27FC236}">
                  <a16:creationId xmlns:a16="http://schemas.microsoft.com/office/drawing/2014/main" id="{DC5646F1-1D62-3A45-F47D-FCA5BBA77DF5}"/>
                </a:ext>
              </a:extLst>
            </p:cNvPr>
            <p:cNvSpPr/>
            <p:nvPr/>
          </p:nvSpPr>
          <p:spPr>
            <a:xfrm>
              <a:off x="10837860" y="210407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2" name="Sechseck 271">
              <a:extLst>
                <a:ext uri="{FF2B5EF4-FFF2-40B4-BE49-F238E27FC236}">
                  <a16:creationId xmlns:a16="http://schemas.microsoft.com/office/drawing/2014/main" id="{8E1F4716-65AE-8582-6C07-845A5E3FDB7F}"/>
                </a:ext>
              </a:extLst>
            </p:cNvPr>
            <p:cNvSpPr/>
            <p:nvPr/>
          </p:nvSpPr>
          <p:spPr>
            <a:xfrm>
              <a:off x="10837860" y="12207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3" name="Sechseck 272">
              <a:extLst>
                <a:ext uri="{FF2B5EF4-FFF2-40B4-BE49-F238E27FC236}">
                  <a16:creationId xmlns:a16="http://schemas.microsoft.com/office/drawing/2014/main" id="{424B3E35-96A6-19BB-6749-6C2B686B8C53}"/>
                </a:ext>
              </a:extLst>
            </p:cNvPr>
            <p:cNvSpPr/>
            <p:nvPr/>
          </p:nvSpPr>
          <p:spPr>
            <a:xfrm>
              <a:off x="10837859" y="3375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4" name="Sechseck 273">
              <a:extLst>
                <a:ext uri="{FF2B5EF4-FFF2-40B4-BE49-F238E27FC236}">
                  <a16:creationId xmlns:a16="http://schemas.microsoft.com/office/drawing/2014/main" id="{74AF091C-14EC-7329-E82F-7013694DCA9A}"/>
                </a:ext>
              </a:extLst>
            </p:cNvPr>
            <p:cNvSpPr/>
            <p:nvPr/>
          </p:nvSpPr>
          <p:spPr>
            <a:xfrm>
              <a:off x="10837858" y="-5457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5" name="Sechseck 274">
              <a:extLst>
                <a:ext uri="{FF2B5EF4-FFF2-40B4-BE49-F238E27FC236}">
                  <a16:creationId xmlns:a16="http://schemas.microsoft.com/office/drawing/2014/main" id="{42B97F2D-1F1A-7AB0-4E81-1E2F450A1578}"/>
                </a:ext>
              </a:extLst>
            </p:cNvPr>
            <p:cNvSpPr/>
            <p:nvPr/>
          </p:nvSpPr>
          <p:spPr>
            <a:xfrm>
              <a:off x="10837860" y="563720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6" name="Sechseck 275">
              <a:extLst>
                <a:ext uri="{FF2B5EF4-FFF2-40B4-BE49-F238E27FC236}">
                  <a16:creationId xmlns:a16="http://schemas.microsoft.com/office/drawing/2014/main" id="{4B7B78BB-BEE6-03B9-4204-2ABC2704F32E}"/>
                </a:ext>
              </a:extLst>
            </p:cNvPr>
            <p:cNvSpPr/>
            <p:nvPr/>
          </p:nvSpPr>
          <p:spPr>
            <a:xfrm>
              <a:off x="10837860" y="652048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7" name="Sechseck 276">
              <a:extLst>
                <a:ext uri="{FF2B5EF4-FFF2-40B4-BE49-F238E27FC236}">
                  <a16:creationId xmlns:a16="http://schemas.microsoft.com/office/drawing/2014/main" id="{623FEFB1-8AC1-2205-2716-5F406D38A70B}"/>
                </a:ext>
              </a:extLst>
            </p:cNvPr>
            <p:cNvSpPr/>
            <p:nvPr/>
          </p:nvSpPr>
          <p:spPr>
            <a:xfrm>
              <a:off x="10837860" y="475392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8" name="Sechseck 277">
              <a:extLst>
                <a:ext uri="{FF2B5EF4-FFF2-40B4-BE49-F238E27FC236}">
                  <a16:creationId xmlns:a16="http://schemas.microsoft.com/office/drawing/2014/main" id="{139445ED-9022-9887-2C97-88F12B594FB3}"/>
                </a:ext>
              </a:extLst>
            </p:cNvPr>
            <p:cNvSpPr/>
            <p:nvPr/>
          </p:nvSpPr>
          <p:spPr>
            <a:xfrm>
              <a:off x="11485560" y="254571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9" name="Sechseck 278">
              <a:extLst>
                <a:ext uri="{FF2B5EF4-FFF2-40B4-BE49-F238E27FC236}">
                  <a16:creationId xmlns:a16="http://schemas.microsoft.com/office/drawing/2014/main" id="{9B8D3649-22FA-A482-76F9-4975BAFD2694}"/>
                </a:ext>
              </a:extLst>
            </p:cNvPr>
            <p:cNvSpPr/>
            <p:nvPr/>
          </p:nvSpPr>
          <p:spPr>
            <a:xfrm>
              <a:off x="11485560" y="342899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0" name="Sechseck 279">
              <a:extLst>
                <a:ext uri="{FF2B5EF4-FFF2-40B4-BE49-F238E27FC236}">
                  <a16:creationId xmlns:a16="http://schemas.microsoft.com/office/drawing/2014/main" id="{A73785F0-75B5-1650-867B-3AC12F83C1E5}"/>
                </a:ext>
              </a:extLst>
            </p:cNvPr>
            <p:cNvSpPr/>
            <p:nvPr/>
          </p:nvSpPr>
          <p:spPr>
            <a:xfrm>
              <a:off x="11485560" y="166242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1" name="Sechseck 280">
              <a:extLst>
                <a:ext uri="{FF2B5EF4-FFF2-40B4-BE49-F238E27FC236}">
                  <a16:creationId xmlns:a16="http://schemas.microsoft.com/office/drawing/2014/main" id="{61825C70-B9C4-E729-6B50-B68C7D2B6DF4}"/>
                </a:ext>
              </a:extLst>
            </p:cNvPr>
            <p:cNvSpPr/>
            <p:nvPr/>
          </p:nvSpPr>
          <p:spPr>
            <a:xfrm>
              <a:off x="11485560" y="7791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2" name="Sechseck 281">
              <a:extLst>
                <a:ext uri="{FF2B5EF4-FFF2-40B4-BE49-F238E27FC236}">
                  <a16:creationId xmlns:a16="http://schemas.microsoft.com/office/drawing/2014/main" id="{BA7EA6BD-AB7B-C9AC-F670-117BCAA7D040}"/>
                </a:ext>
              </a:extLst>
            </p:cNvPr>
            <p:cNvSpPr/>
            <p:nvPr/>
          </p:nvSpPr>
          <p:spPr>
            <a:xfrm>
              <a:off x="11485559" y="-1041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3" name="Sechseck 282">
              <a:extLst>
                <a:ext uri="{FF2B5EF4-FFF2-40B4-BE49-F238E27FC236}">
                  <a16:creationId xmlns:a16="http://schemas.microsoft.com/office/drawing/2014/main" id="{F84F9776-2B6D-BD36-8508-4AA68D585ED4}"/>
                </a:ext>
              </a:extLst>
            </p:cNvPr>
            <p:cNvSpPr/>
            <p:nvPr/>
          </p:nvSpPr>
          <p:spPr>
            <a:xfrm>
              <a:off x="11485560" y="519556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4" name="Sechseck 283">
              <a:extLst>
                <a:ext uri="{FF2B5EF4-FFF2-40B4-BE49-F238E27FC236}">
                  <a16:creationId xmlns:a16="http://schemas.microsoft.com/office/drawing/2014/main" id="{29628E50-84C7-89A6-F5EF-3698308BDB8C}"/>
                </a:ext>
              </a:extLst>
            </p:cNvPr>
            <p:cNvSpPr/>
            <p:nvPr/>
          </p:nvSpPr>
          <p:spPr>
            <a:xfrm>
              <a:off x="11485560" y="607884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5" name="Sechseck 284">
              <a:extLst>
                <a:ext uri="{FF2B5EF4-FFF2-40B4-BE49-F238E27FC236}">
                  <a16:creationId xmlns:a16="http://schemas.microsoft.com/office/drawing/2014/main" id="{8EE0DA5C-618E-7A6F-A686-C1D30580F98B}"/>
                </a:ext>
              </a:extLst>
            </p:cNvPr>
            <p:cNvSpPr/>
            <p:nvPr/>
          </p:nvSpPr>
          <p:spPr>
            <a:xfrm>
              <a:off x="11485560" y="43122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6" name="Sechseck 285">
              <a:extLst>
                <a:ext uri="{FF2B5EF4-FFF2-40B4-BE49-F238E27FC236}">
                  <a16:creationId xmlns:a16="http://schemas.microsoft.com/office/drawing/2014/main" id="{18EEE67C-5064-FD84-AF8E-1FDBF205393C}"/>
                </a:ext>
              </a:extLst>
            </p:cNvPr>
            <p:cNvSpPr/>
            <p:nvPr/>
          </p:nvSpPr>
          <p:spPr>
            <a:xfrm>
              <a:off x="12131672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7" name="Sechseck 286">
              <a:extLst>
                <a:ext uri="{FF2B5EF4-FFF2-40B4-BE49-F238E27FC236}">
                  <a16:creationId xmlns:a16="http://schemas.microsoft.com/office/drawing/2014/main" id="{11C3A96C-7767-D9AB-97D5-2991D9224323}"/>
                </a:ext>
              </a:extLst>
            </p:cNvPr>
            <p:cNvSpPr/>
            <p:nvPr/>
          </p:nvSpPr>
          <p:spPr>
            <a:xfrm>
              <a:off x="12131672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8" name="Sechseck 287">
              <a:extLst>
                <a:ext uri="{FF2B5EF4-FFF2-40B4-BE49-F238E27FC236}">
                  <a16:creationId xmlns:a16="http://schemas.microsoft.com/office/drawing/2014/main" id="{12C143E7-2EA7-5D12-B693-50B0D5CBC5D3}"/>
                </a:ext>
              </a:extLst>
            </p:cNvPr>
            <p:cNvSpPr/>
            <p:nvPr/>
          </p:nvSpPr>
          <p:spPr>
            <a:xfrm>
              <a:off x="12131672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9" name="Sechseck 288">
              <a:extLst>
                <a:ext uri="{FF2B5EF4-FFF2-40B4-BE49-F238E27FC236}">
                  <a16:creationId xmlns:a16="http://schemas.microsoft.com/office/drawing/2014/main" id="{1A3B1B12-EAA1-6E04-E2BB-BFA7BCE353B1}"/>
                </a:ext>
              </a:extLst>
            </p:cNvPr>
            <p:cNvSpPr/>
            <p:nvPr/>
          </p:nvSpPr>
          <p:spPr>
            <a:xfrm>
              <a:off x="12131672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0" name="Sechseck 289">
              <a:extLst>
                <a:ext uri="{FF2B5EF4-FFF2-40B4-BE49-F238E27FC236}">
                  <a16:creationId xmlns:a16="http://schemas.microsoft.com/office/drawing/2014/main" id="{DE30C20F-91BC-E73F-0951-5B6197370E1D}"/>
                </a:ext>
              </a:extLst>
            </p:cNvPr>
            <p:cNvSpPr/>
            <p:nvPr/>
          </p:nvSpPr>
          <p:spPr>
            <a:xfrm>
              <a:off x="12131671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1" name="Sechseck 290">
              <a:extLst>
                <a:ext uri="{FF2B5EF4-FFF2-40B4-BE49-F238E27FC236}">
                  <a16:creationId xmlns:a16="http://schemas.microsoft.com/office/drawing/2014/main" id="{17592040-FEDA-3BA1-C109-3E8F94368194}"/>
                </a:ext>
              </a:extLst>
            </p:cNvPr>
            <p:cNvSpPr/>
            <p:nvPr/>
          </p:nvSpPr>
          <p:spPr>
            <a:xfrm>
              <a:off x="12131670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2" name="Sechseck 291">
              <a:extLst>
                <a:ext uri="{FF2B5EF4-FFF2-40B4-BE49-F238E27FC236}">
                  <a16:creationId xmlns:a16="http://schemas.microsoft.com/office/drawing/2014/main" id="{75037796-02B4-A00A-8E1D-8E4D85C1D192}"/>
                </a:ext>
              </a:extLst>
            </p:cNvPr>
            <p:cNvSpPr/>
            <p:nvPr/>
          </p:nvSpPr>
          <p:spPr>
            <a:xfrm>
              <a:off x="12131672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3" name="Sechseck 292">
              <a:extLst>
                <a:ext uri="{FF2B5EF4-FFF2-40B4-BE49-F238E27FC236}">
                  <a16:creationId xmlns:a16="http://schemas.microsoft.com/office/drawing/2014/main" id="{854CBEC9-9803-4D06-1144-A19C0B654EA8}"/>
                </a:ext>
              </a:extLst>
            </p:cNvPr>
            <p:cNvSpPr/>
            <p:nvPr/>
          </p:nvSpPr>
          <p:spPr>
            <a:xfrm>
              <a:off x="12131672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4" name="Sechseck 293">
              <a:extLst>
                <a:ext uri="{FF2B5EF4-FFF2-40B4-BE49-F238E27FC236}">
                  <a16:creationId xmlns:a16="http://schemas.microsoft.com/office/drawing/2014/main" id="{2B258713-613A-B3D2-B352-7AA3E582F677}"/>
                </a:ext>
              </a:extLst>
            </p:cNvPr>
            <p:cNvSpPr/>
            <p:nvPr/>
          </p:nvSpPr>
          <p:spPr>
            <a:xfrm>
              <a:off x="12131672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5" name="Sechseck 294">
              <a:extLst>
                <a:ext uri="{FF2B5EF4-FFF2-40B4-BE49-F238E27FC236}">
                  <a16:creationId xmlns:a16="http://schemas.microsoft.com/office/drawing/2014/main" id="{32CD17AA-D2A2-6B80-DA65-7C0B12FE779C}"/>
                </a:ext>
              </a:extLst>
            </p:cNvPr>
            <p:cNvSpPr/>
            <p:nvPr/>
          </p:nvSpPr>
          <p:spPr>
            <a:xfrm>
              <a:off x="476247" y="298735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6" name="Sechseck 295">
              <a:extLst>
                <a:ext uri="{FF2B5EF4-FFF2-40B4-BE49-F238E27FC236}">
                  <a16:creationId xmlns:a16="http://schemas.microsoft.com/office/drawing/2014/main" id="{382F3514-540A-C9D2-4A22-ABB70BB7A26E}"/>
                </a:ext>
              </a:extLst>
            </p:cNvPr>
            <p:cNvSpPr/>
            <p:nvPr/>
          </p:nvSpPr>
          <p:spPr>
            <a:xfrm>
              <a:off x="476247" y="38706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7" name="Sechseck 296">
              <a:extLst>
                <a:ext uri="{FF2B5EF4-FFF2-40B4-BE49-F238E27FC236}">
                  <a16:creationId xmlns:a16="http://schemas.microsoft.com/office/drawing/2014/main" id="{DD2319A2-BF3D-4815-A79D-FCD6F36451AA}"/>
                </a:ext>
              </a:extLst>
            </p:cNvPr>
            <p:cNvSpPr/>
            <p:nvPr/>
          </p:nvSpPr>
          <p:spPr>
            <a:xfrm>
              <a:off x="476247" y="210407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8" name="Sechseck 297">
              <a:extLst>
                <a:ext uri="{FF2B5EF4-FFF2-40B4-BE49-F238E27FC236}">
                  <a16:creationId xmlns:a16="http://schemas.microsoft.com/office/drawing/2014/main" id="{A9AD1928-57F4-E7F0-5D2C-53F80F32E5E9}"/>
                </a:ext>
              </a:extLst>
            </p:cNvPr>
            <p:cNvSpPr/>
            <p:nvPr/>
          </p:nvSpPr>
          <p:spPr>
            <a:xfrm>
              <a:off x="476247" y="12207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9" name="Sechseck 298">
              <a:extLst>
                <a:ext uri="{FF2B5EF4-FFF2-40B4-BE49-F238E27FC236}">
                  <a16:creationId xmlns:a16="http://schemas.microsoft.com/office/drawing/2014/main" id="{E65B0E72-80C8-EB16-E12C-B440C3DFAB34}"/>
                </a:ext>
              </a:extLst>
            </p:cNvPr>
            <p:cNvSpPr/>
            <p:nvPr/>
          </p:nvSpPr>
          <p:spPr>
            <a:xfrm>
              <a:off x="476246" y="3375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0" name="Sechseck 299">
              <a:extLst>
                <a:ext uri="{FF2B5EF4-FFF2-40B4-BE49-F238E27FC236}">
                  <a16:creationId xmlns:a16="http://schemas.microsoft.com/office/drawing/2014/main" id="{B0A32968-43B1-7899-260B-43E7A5B49C6C}"/>
                </a:ext>
              </a:extLst>
            </p:cNvPr>
            <p:cNvSpPr/>
            <p:nvPr/>
          </p:nvSpPr>
          <p:spPr>
            <a:xfrm>
              <a:off x="476245" y="-5457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1" name="Sechseck 300">
              <a:extLst>
                <a:ext uri="{FF2B5EF4-FFF2-40B4-BE49-F238E27FC236}">
                  <a16:creationId xmlns:a16="http://schemas.microsoft.com/office/drawing/2014/main" id="{9C40BED6-10B6-3084-A39F-2D35171723B2}"/>
                </a:ext>
              </a:extLst>
            </p:cNvPr>
            <p:cNvSpPr/>
            <p:nvPr/>
          </p:nvSpPr>
          <p:spPr>
            <a:xfrm>
              <a:off x="476247" y="563720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2" name="Sechseck 301">
              <a:extLst>
                <a:ext uri="{FF2B5EF4-FFF2-40B4-BE49-F238E27FC236}">
                  <a16:creationId xmlns:a16="http://schemas.microsoft.com/office/drawing/2014/main" id="{95837E81-7B74-37B2-C8DA-74A44C45701A}"/>
                </a:ext>
              </a:extLst>
            </p:cNvPr>
            <p:cNvSpPr/>
            <p:nvPr/>
          </p:nvSpPr>
          <p:spPr>
            <a:xfrm>
              <a:off x="476247" y="652048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3" name="Sechseck 302">
              <a:extLst>
                <a:ext uri="{FF2B5EF4-FFF2-40B4-BE49-F238E27FC236}">
                  <a16:creationId xmlns:a16="http://schemas.microsoft.com/office/drawing/2014/main" id="{CA5B3166-F277-B6FA-4B82-8F4EDD7B253B}"/>
                </a:ext>
              </a:extLst>
            </p:cNvPr>
            <p:cNvSpPr/>
            <p:nvPr/>
          </p:nvSpPr>
          <p:spPr>
            <a:xfrm>
              <a:off x="476247" y="475392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4" name="Sechseck 303">
              <a:extLst>
                <a:ext uri="{FF2B5EF4-FFF2-40B4-BE49-F238E27FC236}">
                  <a16:creationId xmlns:a16="http://schemas.microsoft.com/office/drawing/2014/main" id="{966C74C7-E046-A995-F5B2-17C418073EB8}"/>
                </a:ext>
              </a:extLst>
            </p:cNvPr>
            <p:cNvSpPr/>
            <p:nvPr/>
          </p:nvSpPr>
          <p:spPr>
            <a:xfrm>
              <a:off x="1123947" y="254571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5" name="Sechseck 304">
              <a:extLst>
                <a:ext uri="{FF2B5EF4-FFF2-40B4-BE49-F238E27FC236}">
                  <a16:creationId xmlns:a16="http://schemas.microsoft.com/office/drawing/2014/main" id="{2A65384F-AA08-B2B4-253E-8D65189F9809}"/>
                </a:ext>
              </a:extLst>
            </p:cNvPr>
            <p:cNvSpPr/>
            <p:nvPr/>
          </p:nvSpPr>
          <p:spPr>
            <a:xfrm>
              <a:off x="1123947" y="342899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6" name="Sechseck 305">
              <a:extLst>
                <a:ext uri="{FF2B5EF4-FFF2-40B4-BE49-F238E27FC236}">
                  <a16:creationId xmlns:a16="http://schemas.microsoft.com/office/drawing/2014/main" id="{3F1FCEEE-B233-9EE4-34ED-7F37303BA69D}"/>
                </a:ext>
              </a:extLst>
            </p:cNvPr>
            <p:cNvSpPr/>
            <p:nvPr/>
          </p:nvSpPr>
          <p:spPr>
            <a:xfrm>
              <a:off x="1123947" y="166242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7" name="Sechseck 306">
              <a:extLst>
                <a:ext uri="{FF2B5EF4-FFF2-40B4-BE49-F238E27FC236}">
                  <a16:creationId xmlns:a16="http://schemas.microsoft.com/office/drawing/2014/main" id="{6009A806-7E88-88C1-A4C8-1745CD0F72C2}"/>
                </a:ext>
              </a:extLst>
            </p:cNvPr>
            <p:cNvSpPr/>
            <p:nvPr/>
          </p:nvSpPr>
          <p:spPr>
            <a:xfrm>
              <a:off x="1123947" y="7791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8" name="Sechseck 307">
              <a:extLst>
                <a:ext uri="{FF2B5EF4-FFF2-40B4-BE49-F238E27FC236}">
                  <a16:creationId xmlns:a16="http://schemas.microsoft.com/office/drawing/2014/main" id="{CD793FFB-4A53-F93B-A3E2-BA2E6EC6BDAC}"/>
                </a:ext>
              </a:extLst>
            </p:cNvPr>
            <p:cNvSpPr/>
            <p:nvPr/>
          </p:nvSpPr>
          <p:spPr>
            <a:xfrm>
              <a:off x="1123946" y="-1041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9" name="Sechseck 308">
              <a:extLst>
                <a:ext uri="{FF2B5EF4-FFF2-40B4-BE49-F238E27FC236}">
                  <a16:creationId xmlns:a16="http://schemas.microsoft.com/office/drawing/2014/main" id="{7815AA39-33D5-5FFD-52B3-AA09BA77B95E}"/>
                </a:ext>
              </a:extLst>
            </p:cNvPr>
            <p:cNvSpPr/>
            <p:nvPr/>
          </p:nvSpPr>
          <p:spPr>
            <a:xfrm>
              <a:off x="1123947" y="519556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0" name="Sechseck 309">
              <a:extLst>
                <a:ext uri="{FF2B5EF4-FFF2-40B4-BE49-F238E27FC236}">
                  <a16:creationId xmlns:a16="http://schemas.microsoft.com/office/drawing/2014/main" id="{E5DCED60-4128-8893-4B90-C4BAFC466222}"/>
                </a:ext>
              </a:extLst>
            </p:cNvPr>
            <p:cNvSpPr/>
            <p:nvPr/>
          </p:nvSpPr>
          <p:spPr>
            <a:xfrm>
              <a:off x="1123947" y="607884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1" name="Sechseck 310">
              <a:extLst>
                <a:ext uri="{FF2B5EF4-FFF2-40B4-BE49-F238E27FC236}">
                  <a16:creationId xmlns:a16="http://schemas.microsoft.com/office/drawing/2014/main" id="{C712A7F2-C4BB-3CEC-54AB-2819E41B3CA2}"/>
                </a:ext>
              </a:extLst>
            </p:cNvPr>
            <p:cNvSpPr/>
            <p:nvPr/>
          </p:nvSpPr>
          <p:spPr>
            <a:xfrm>
              <a:off x="1123947" y="43122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2" name="Sechseck 311">
              <a:extLst>
                <a:ext uri="{FF2B5EF4-FFF2-40B4-BE49-F238E27FC236}">
                  <a16:creationId xmlns:a16="http://schemas.microsoft.com/office/drawing/2014/main" id="{42BE83F5-6A09-0FC8-C6BE-44BF28AC1637}"/>
                </a:ext>
              </a:extLst>
            </p:cNvPr>
            <p:cNvSpPr/>
            <p:nvPr/>
          </p:nvSpPr>
          <p:spPr>
            <a:xfrm>
              <a:off x="1771646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3" name="Sechseck 312">
              <a:extLst>
                <a:ext uri="{FF2B5EF4-FFF2-40B4-BE49-F238E27FC236}">
                  <a16:creationId xmlns:a16="http://schemas.microsoft.com/office/drawing/2014/main" id="{174F752A-4BAA-0C71-8A4D-B12537897557}"/>
                </a:ext>
              </a:extLst>
            </p:cNvPr>
            <p:cNvSpPr/>
            <p:nvPr/>
          </p:nvSpPr>
          <p:spPr>
            <a:xfrm>
              <a:off x="1771646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4" name="Sechseck 313">
              <a:extLst>
                <a:ext uri="{FF2B5EF4-FFF2-40B4-BE49-F238E27FC236}">
                  <a16:creationId xmlns:a16="http://schemas.microsoft.com/office/drawing/2014/main" id="{48FE04FA-9CE0-36A3-1DB9-1C492241F633}"/>
                </a:ext>
              </a:extLst>
            </p:cNvPr>
            <p:cNvSpPr/>
            <p:nvPr/>
          </p:nvSpPr>
          <p:spPr>
            <a:xfrm>
              <a:off x="1771646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5" name="Sechseck 314">
              <a:extLst>
                <a:ext uri="{FF2B5EF4-FFF2-40B4-BE49-F238E27FC236}">
                  <a16:creationId xmlns:a16="http://schemas.microsoft.com/office/drawing/2014/main" id="{0D26E973-4A83-276F-8C7D-55DA2597F409}"/>
                </a:ext>
              </a:extLst>
            </p:cNvPr>
            <p:cNvSpPr/>
            <p:nvPr/>
          </p:nvSpPr>
          <p:spPr>
            <a:xfrm>
              <a:off x="1771646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6" name="Sechseck 315">
              <a:extLst>
                <a:ext uri="{FF2B5EF4-FFF2-40B4-BE49-F238E27FC236}">
                  <a16:creationId xmlns:a16="http://schemas.microsoft.com/office/drawing/2014/main" id="{9D858B33-2B11-F184-71FC-AC4663419FDA}"/>
                </a:ext>
              </a:extLst>
            </p:cNvPr>
            <p:cNvSpPr/>
            <p:nvPr/>
          </p:nvSpPr>
          <p:spPr>
            <a:xfrm>
              <a:off x="1771645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7" name="Sechseck 316">
              <a:extLst>
                <a:ext uri="{FF2B5EF4-FFF2-40B4-BE49-F238E27FC236}">
                  <a16:creationId xmlns:a16="http://schemas.microsoft.com/office/drawing/2014/main" id="{BFB4FEB4-0EE6-96DA-D909-CA7A0B3A16A8}"/>
                </a:ext>
              </a:extLst>
            </p:cNvPr>
            <p:cNvSpPr/>
            <p:nvPr/>
          </p:nvSpPr>
          <p:spPr>
            <a:xfrm>
              <a:off x="1771644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8" name="Sechseck 317">
              <a:extLst>
                <a:ext uri="{FF2B5EF4-FFF2-40B4-BE49-F238E27FC236}">
                  <a16:creationId xmlns:a16="http://schemas.microsoft.com/office/drawing/2014/main" id="{FCDDD69B-F41E-73FB-DF56-3ADB82E5B66F}"/>
                </a:ext>
              </a:extLst>
            </p:cNvPr>
            <p:cNvSpPr/>
            <p:nvPr/>
          </p:nvSpPr>
          <p:spPr>
            <a:xfrm>
              <a:off x="1771646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9" name="Sechseck 318">
              <a:extLst>
                <a:ext uri="{FF2B5EF4-FFF2-40B4-BE49-F238E27FC236}">
                  <a16:creationId xmlns:a16="http://schemas.microsoft.com/office/drawing/2014/main" id="{D27A8BE4-41A4-41B4-53B0-4FA3C805EFF5}"/>
                </a:ext>
              </a:extLst>
            </p:cNvPr>
            <p:cNvSpPr/>
            <p:nvPr/>
          </p:nvSpPr>
          <p:spPr>
            <a:xfrm>
              <a:off x="1771646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0" name="Sechseck 319">
              <a:extLst>
                <a:ext uri="{FF2B5EF4-FFF2-40B4-BE49-F238E27FC236}">
                  <a16:creationId xmlns:a16="http://schemas.microsoft.com/office/drawing/2014/main" id="{3AE5B272-B3ED-F933-4034-C0C4FCA2E478}"/>
                </a:ext>
              </a:extLst>
            </p:cNvPr>
            <p:cNvSpPr/>
            <p:nvPr/>
          </p:nvSpPr>
          <p:spPr>
            <a:xfrm>
              <a:off x="1771646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1" name="Sechseck 320">
              <a:extLst>
                <a:ext uri="{FF2B5EF4-FFF2-40B4-BE49-F238E27FC236}">
                  <a16:creationId xmlns:a16="http://schemas.microsoft.com/office/drawing/2014/main" id="{9AEC1A71-38C1-B8FE-4168-B197F2011787}"/>
                </a:ext>
              </a:extLst>
            </p:cNvPr>
            <p:cNvSpPr/>
            <p:nvPr/>
          </p:nvSpPr>
          <p:spPr>
            <a:xfrm>
              <a:off x="2419346" y="254571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2" name="Sechseck 321">
              <a:extLst>
                <a:ext uri="{FF2B5EF4-FFF2-40B4-BE49-F238E27FC236}">
                  <a16:creationId xmlns:a16="http://schemas.microsoft.com/office/drawing/2014/main" id="{9086EDE6-F9A5-487C-4F9A-B259161CF182}"/>
                </a:ext>
              </a:extLst>
            </p:cNvPr>
            <p:cNvSpPr/>
            <p:nvPr/>
          </p:nvSpPr>
          <p:spPr>
            <a:xfrm>
              <a:off x="2419346" y="342899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4" name="Sechseck 323">
              <a:extLst>
                <a:ext uri="{FF2B5EF4-FFF2-40B4-BE49-F238E27FC236}">
                  <a16:creationId xmlns:a16="http://schemas.microsoft.com/office/drawing/2014/main" id="{7860CD27-69D5-44BA-0D72-D323A7056649}"/>
                </a:ext>
              </a:extLst>
            </p:cNvPr>
            <p:cNvSpPr/>
            <p:nvPr/>
          </p:nvSpPr>
          <p:spPr>
            <a:xfrm>
              <a:off x="2419346" y="77914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5" name="Sechseck 324">
              <a:extLst>
                <a:ext uri="{FF2B5EF4-FFF2-40B4-BE49-F238E27FC236}">
                  <a16:creationId xmlns:a16="http://schemas.microsoft.com/office/drawing/2014/main" id="{05A406D2-B512-3BFD-0C4C-465543EC1EF6}"/>
                </a:ext>
              </a:extLst>
            </p:cNvPr>
            <p:cNvSpPr/>
            <p:nvPr/>
          </p:nvSpPr>
          <p:spPr>
            <a:xfrm>
              <a:off x="2419345" y="-1041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6" name="Sechseck 325">
              <a:extLst>
                <a:ext uri="{FF2B5EF4-FFF2-40B4-BE49-F238E27FC236}">
                  <a16:creationId xmlns:a16="http://schemas.microsoft.com/office/drawing/2014/main" id="{5C9DF081-0253-305F-D921-F28BB91AC568}"/>
                </a:ext>
              </a:extLst>
            </p:cNvPr>
            <p:cNvSpPr/>
            <p:nvPr/>
          </p:nvSpPr>
          <p:spPr>
            <a:xfrm>
              <a:off x="2419346" y="519556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7" name="Sechseck 326">
              <a:extLst>
                <a:ext uri="{FF2B5EF4-FFF2-40B4-BE49-F238E27FC236}">
                  <a16:creationId xmlns:a16="http://schemas.microsoft.com/office/drawing/2014/main" id="{CC232982-BFAB-CB03-EBA1-232845BA0934}"/>
                </a:ext>
              </a:extLst>
            </p:cNvPr>
            <p:cNvSpPr/>
            <p:nvPr/>
          </p:nvSpPr>
          <p:spPr>
            <a:xfrm>
              <a:off x="2419346" y="607884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8" name="Sechseck 327">
              <a:extLst>
                <a:ext uri="{FF2B5EF4-FFF2-40B4-BE49-F238E27FC236}">
                  <a16:creationId xmlns:a16="http://schemas.microsoft.com/office/drawing/2014/main" id="{16EBC514-0816-3F94-882B-6B7F253C91A9}"/>
                </a:ext>
              </a:extLst>
            </p:cNvPr>
            <p:cNvSpPr/>
            <p:nvPr/>
          </p:nvSpPr>
          <p:spPr>
            <a:xfrm>
              <a:off x="2419346" y="431227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9" name="Sechseck 328">
              <a:extLst>
                <a:ext uri="{FF2B5EF4-FFF2-40B4-BE49-F238E27FC236}">
                  <a16:creationId xmlns:a16="http://schemas.microsoft.com/office/drawing/2014/main" id="{6FC3253E-2EB4-28D1-0912-E5EFA455C652}"/>
                </a:ext>
              </a:extLst>
            </p:cNvPr>
            <p:cNvSpPr/>
            <p:nvPr/>
          </p:nvSpPr>
          <p:spPr>
            <a:xfrm>
              <a:off x="-819156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0" name="Sechseck 329">
              <a:extLst>
                <a:ext uri="{FF2B5EF4-FFF2-40B4-BE49-F238E27FC236}">
                  <a16:creationId xmlns:a16="http://schemas.microsoft.com/office/drawing/2014/main" id="{96675A15-30AF-1AE8-9C0C-418B00D2717C}"/>
                </a:ext>
              </a:extLst>
            </p:cNvPr>
            <p:cNvSpPr/>
            <p:nvPr/>
          </p:nvSpPr>
          <p:spPr>
            <a:xfrm>
              <a:off x="-819156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1" name="Sechseck 330">
              <a:extLst>
                <a:ext uri="{FF2B5EF4-FFF2-40B4-BE49-F238E27FC236}">
                  <a16:creationId xmlns:a16="http://schemas.microsoft.com/office/drawing/2014/main" id="{CC31613B-7F54-4376-A198-690A3EA26128}"/>
                </a:ext>
              </a:extLst>
            </p:cNvPr>
            <p:cNvSpPr/>
            <p:nvPr/>
          </p:nvSpPr>
          <p:spPr>
            <a:xfrm>
              <a:off x="-819156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2" name="Sechseck 331">
              <a:extLst>
                <a:ext uri="{FF2B5EF4-FFF2-40B4-BE49-F238E27FC236}">
                  <a16:creationId xmlns:a16="http://schemas.microsoft.com/office/drawing/2014/main" id="{9821854C-F571-BE91-2D00-38C77865BA84}"/>
                </a:ext>
              </a:extLst>
            </p:cNvPr>
            <p:cNvSpPr/>
            <p:nvPr/>
          </p:nvSpPr>
          <p:spPr>
            <a:xfrm>
              <a:off x="-819156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3" name="Sechseck 332">
              <a:extLst>
                <a:ext uri="{FF2B5EF4-FFF2-40B4-BE49-F238E27FC236}">
                  <a16:creationId xmlns:a16="http://schemas.microsoft.com/office/drawing/2014/main" id="{BEC10101-7E26-8C0E-FCA2-63E78FA28C03}"/>
                </a:ext>
              </a:extLst>
            </p:cNvPr>
            <p:cNvSpPr/>
            <p:nvPr/>
          </p:nvSpPr>
          <p:spPr>
            <a:xfrm>
              <a:off x="-819157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4" name="Sechseck 333">
              <a:extLst>
                <a:ext uri="{FF2B5EF4-FFF2-40B4-BE49-F238E27FC236}">
                  <a16:creationId xmlns:a16="http://schemas.microsoft.com/office/drawing/2014/main" id="{3AA61514-55BF-A0F6-124A-86BFEA514EB3}"/>
                </a:ext>
              </a:extLst>
            </p:cNvPr>
            <p:cNvSpPr/>
            <p:nvPr/>
          </p:nvSpPr>
          <p:spPr>
            <a:xfrm>
              <a:off x="-819158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5" name="Sechseck 334">
              <a:extLst>
                <a:ext uri="{FF2B5EF4-FFF2-40B4-BE49-F238E27FC236}">
                  <a16:creationId xmlns:a16="http://schemas.microsoft.com/office/drawing/2014/main" id="{ED8A13A0-1978-0A59-D3BA-78C9D8247B32}"/>
                </a:ext>
              </a:extLst>
            </p:cNvPr>
            <p:cNvSpPr/>
            <p:nvPr/>
          </p:nvSpPr>
          <p:spPr>
            <a:xfrm>
              <a:off x="-819156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6" name="Sechseck 335">
              <a:extLst>
                <a:ext uri="{FF2B5EF4-FFF2-40B4-BE49-F238E27FC236}">
                  <a16:creationId xmlns:a16="http://schemas.microsoft.com/office/drawing/2014/main" id="{E7D79426-FD30-C9F0-1430-E5FA5506AA22}"/>
                </a:ext>
              </a:extLst>
            </p:cNvPr>
            <p:cNvSpPr/>
            <p:nvPr/>
          </p:nvSpPr>
          <p:spPr>
            <a:xfrm>
              <a:off x="-819156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7" name="Sechseck 336">
              <a:extLst>
                <a:ext uri="{FF2B5EF4-FFF2-40B4-BE49-F238E27FC236}">
                  <a16:creationId xmlns:a16="http://schemas.microsoft.com/office/drawing/2014/main" id="{67F05F66-E984-C58B-D8BB-35D77145DFE7}"/>
                </a:ext>
              </a:extLst>
            </p:cNvPr>
            <p:cNvSpPr/>
            <p:nvPr/>
          </p:nvSpPr>
          <p:spPr>
            <a:xfrm>
              <a:off x="-819156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8" name="Sechseck 337">
              <a:extLst>
                <a:ext uri="{FF2B5EF4-FFF2-40B4-BE49-F238E27FC236}">
                  <a16:creationId xmlns:a16="http://schemas.microsoft.com/office/drawing/2014/main" id="{D9D69FBA-6BD1-4514-E73D-FC559319B098}"/>
                </a:ext>
              </a:extLst>
            </p:cNvPr>
            <p:cNvSpPr/>
            <p:nvPr/>
          </p:nvSpPr>
          <p:spPr>
            <a:xfrm>
              <a:off x="-171456" y="254571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9" name="Sechseck 338">
              <a:extLst>
                <a:ext uri="{FF2B5EF4-FFF2-40B4-BE49-F238E27FC236}">
                  <a16:creationId xmlns:a16="http://schemas.microsoft.com/office/drawing/2014/main" id="{34862DFD-523A-F04B-D589-F0487F1A198B}"/>
                </a:ext>
              </a:extLst>
            </p:cNvPr>
            <p:cNvSpPr/>
            <p:nvPr/>
          </p:nvSpPr>
          <p:spPr>
            <a:xfrm>
              <a:off x="-171456" y="342899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0" name="Sechseck 339">
              <a:extLst>
                <a:ext uri="{FF2B5EF4-FFF2-40B4-BE49-F238E27FC236}">
                  <a16:creationId xmlns:a16="http://schemas.microsoft.com/office/drawing/2014/main" id="{B70B7652-B489-A89B-0FD6-11EDE3A0BB1F}"/>
                </a:ext>
              </a:extLst>
            </p:cNvPr>
            <p:cNvSpPr/>
            <p:nvPr/>
          </p:nvSpPr>
          <p:spPr>
            <a:xfrm>
              <a:off x="-171456" y="166242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1" name="Sechseck 340">
              <a:extLst>
                <a:ext uri="{FF2B5EF4-FFF2-40B4-BE49-F238E27FC236}">
                  <a16:creationId xmlns:a16="http://schemas.microsoft.com/office/drawing/2014/main" id="{3E8186F7-6256-09F3-9486-9D1B54F0B699}"/>
                </a:ext>
              </a:extLst>
            </p:cNvPr>
            <p:cNvSpPr/>
            <p:nvPr/>
          </p:nvSpPr>
          <p:spPr>
            <a:xfrm>
              <a:off x="-171456" y="77914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2" name="Sechseck 341">
              <a:extLst>
                <a:ext uri="{FF2B5EF4-FFF2-40B4-BE49-F238E27FC236}">
                  <a16:creationId xmlns:a16="http://schemas.microsoft.com/office/drawing/2014/main" id="{246CB080-AA72-9EA9-2567-CB74BC629FDA}"/>
                </a:ext>
              </a:extLst>
            </p:cNvPr>
            <p:cNvSpPr/>
            <p:nvPr/>
          </p:nvSpPr>
          <p:spPr>
            <a:xfrm>
              <a:off x="-171457" y="-1041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3" name="Sechseck 342">
              <a:extLst>
                <a:ext uri="{FF2B5EF4-FFF2-40B4-BE49-F238E27FC236}">
                  <a16:creationId xmlns:a16="http://schemas.microsoft.com/office/drawing/2014/main" id="{B3FE2931-2BE0-77C4-2E3A-474EA1E7641D}"/>
                </a:ext>
              </a:extLst>
            </p:cNvPr>
            <p:cNvSpPr/>
            <p:nvPr/>
          </p:nvSpPr>
          <p:spPr>
            <a:xfrm>
              <a:off x="-171456" y="519556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4" name="Sechseck 343">
              <a:extLst>
                <a:ext uri="{FF2B5EF4-FFF2-40B4-BE49-F238E27FC236}">
                  <a16:creationId xmlns:a16="http://schemas.microsoft.com/office/drawing/2014/main" id="{6D6B4D13-CC4B-ED22-70ED-45BD035C03DF}"/>
                </a:ext>
              </a:extLst>
            </p:cNvPr>
            <p:cNvSpPr/>
            <p:nvPr/>
          </p:nvSpPr>
          <p:spPr>
            <a:xfrm>
              <a:off x="-171456" y="607884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5" name="Sechseck 344">
              <a:extLst>
                <a:ext uri="{FF2B5EF4-FFF2-40B4-BE49-F238E27FC236}">
                  <a16:creationId xmlns:a16="http://schemas.microsoft.com/office/drawing/2014/main" id="{830B55D3-38FF-2481-A0D4-E0546974A853}"/>
                </a:ext>
              </a:extLst>
            </p:cNvPr>
            <p:cNvSpPr/>
            <p:nvPr/>
          </p:nvSpPr>
          <p:spPr>
            <a:xfrm>
              <a:off x="-171456" y="431227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9071321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Person, Kleidung, Flasche, Menschen enthält.&#10;&#10;Automatisch generierte Beschreibung">
            <a:extLst>
              <a:ext uri="{FF2B5EF4-FFF2-40B4-BE49-F238E27FC236}">
                <a16:creationId xmlns:a16="http://schemas.microsoft.com/office/drawing/2014/main" id="{3015F109-93FD-F82F-384E-F09ECD0DF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0990" y="-745064"/>
            <a:ext cx="12947647" cy="8631764"/>
          </a:xfrm>
          <a:prstGeom prst="rect">
            <a:avLst/>
          </a:prstGeo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100F80D1-A2AF-FCF5-CA13-915D6D326B63}"/>
              </a:ext>
            </a:extLst>
          </p:cNvPr>
          <p:cNvGrpSpPr/>
          <p:nvPr/>
        </p:nvGrpSpPr>
        <p:grpSpPr>
          <a:xfrm>
            <a:off x="-5943600" y="-3295650"/>
            <a:ext cx="24136350" cy="14763750"/>
            <a:chOff x="-819158" y="-545779"/>
            <a:chExt cx="13830305" cy="7949552"/>
          </a:xfrm>
        </p:grpSpPr>
        <p:sp>
          <p:nvSpPr>
            <p:cNvPr id="143" name="Sechseck 142"/>
            <p:cNvSpPr/>
            <p:nvPr/>
          </p:nvSpPr>
          <p:spPr>
            <a:xfrm>
              <a:off x="5656262" y="298735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7" name="Sechseck 166">
              <a:extLst>
                <a:ext uri="{FF2B5EF4-FFF2-40B4-BE49-F238E27FC236}">
                  <a16:creationId xmlns:a16="http://schemas.microsoft.com/office/drawing/2014/main" id="{F2FEB57B-A6E4-C47A-3B26-466896638541}"/>
                </a:ext>
              </a:extLst>
            </p:cNvPr>
            <p:cNvSpPr/>
            <p:nvPr/>
          </p:nvSpPr>
          <p:spPr>
            <a:xfrm>
              <a:off x="5656262" y="387064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8" name="Sechseck 167">
              <a:extLst>
                <a:ext uri="{FF2B5EF4-FFF2-40B4-BE49-F238E27FC236}">
                  <a16:creationId xmlns:a16="http://schemas.microsoft.com/office/drawing/2014/main" id="{783E3018-946D-7F34-A702-AB2D1E7EB1B0}"/>
                </a:ext>
              </a:extLst>
            </p:cNvPr>
            <p:cNvSpPr/>
            <p:nvPr/>
          </p:nvSpPr>
          <p:spPr>
            <a:xfrm>
              <a:off x="5656262" y="210407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9" name="Sechseck 168">
              <a:extLst>
                <a:ext uri="{FF2B5EF4-FFF2-40B4-BE49-F238E27FC236}">
                  <a16:creationId xmlns:a16="http://schemas.microsoft.com/office/drawing/2014/main" id="{5B6BE1F9-5265-F7AB-8CD5-F55FA6BC973B}"/>
                </a:ext>
              </a:extLst>
            </p:cNvPr>
            <p:cNvSpPr/>
            <p:nvPr/>
          </p:nvSpPr>
          <p:spPr>
            <a:xfrm>
              <a:off x="5656262" y="122079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0" name="Sechseck 169">
              <a:extLst>
                <a:ext uri="{FF2B5EF4-FFF2-40B4-BE49-F238E27FC236}">
                  <a16:creationId xmlns:a16="http://schemas.microsoft.com/office/drawing/2014/main" id="{A3931273-D7D1-37B3-A3B5-61D7F7107C5E}"/>
                </a:ext>
              </a:extLst>
            </p:cNvPr>
            <p:cNvSpPr/>
            <p:nvPr/>
          </p:nvSpPr>
          <p:spPr>
            <a:xfrm>
              <a:off x="5656261" y="33750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1" name="Sechseck 170">
              <a:extLst>
                <a:ext uri="{FF2B5EF4-FFF2-40B4-BE49-F238E27FC236}">
                  <a16:creationId xmlns:a16="http://schemas.microsoft.com/office/drawing/2014/main" id="{4B15D718-FECD-5F68-F55B-389010F9891B}"/>
                </a:ext>
              </a:extLst>
            </p:cNvPr>
            <p:cNvSpPr/>
            <p:nvPr/>
          </p:nvSpPr>
          <p:spPr>
            <a:xfrm>
              <a:off x="5656260" y="-54577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2" name="Sechseck 171">
              <a:extLst>
                <a:ext uri="{FF2B5EF4-FFF2-40B4-BE49-F238E27FC236}">
                  <a16:creationId xmlns:a16="http://schemas.microsoft.com/office/drawing/2014/main" id="{BEA319E4-C5DF-5A2F-B12D-3BDBC574C460}"/>
                </a:ext>
              </a:extLst>
            </p:cNvPr>
            <p:cNvSpPr/>
            <p:nvPr/>
          </p:nvSpPr>
          <p:spPr>
            <a:xfrm>
              <a:off x="5656262" y="56372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3" name="Sechseck 172">
              <a:extLst>
                <a:ext uri="{FF2B5EF4-FFF2-40B4-BE49-F238E27FC236}">
                  <a16:creationId xmlns:a16="http://schemas.microsoft.com/office/drawing/2014/main" id="{F0C51DBA-BB24-65D3-A4D2-30D02A3AF241}"/>
                </a:ext>
              </a:extLst>
            </p:cNvPr>
            <p:cNvSpPr/>
            <p:nvPr/>
          </p:nvSpPr>
          <p:spPr>
            <a:xfrm>
              <a:off x="5656262" y="652049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4" name="Sechseck 173">
              <a:extLst>
                <a:ext uri="{FF2B5EF4-FFF2-40B4-BE49-F238E27FC236}">
                  <a16:creationId xmlns:a16="http://schemas.microsoft.com/office/drawing/2014/main" id="{E9DB00F8-9902-CDCC-C926-75751DC9F131}"/>
                </a:ext>
              </a:extLst>
            </p:cNvPr>
            <p:cNvSpPr/>
            <p:nvPr/>
          </p:nvSpPr>
          <p:spPr>
            <a:xfrm>
              <a:off x="5656262" y="475392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6" name="Sechseck 175">
              <a:extLst>
                <a:ext uri="{FF2B5EF4-FFF2-40B4-BE49-F238E27FC236}">
                  <a16:creationId xmlns:a16="http://schemas.microsoft.com/office/drawing/2014/main" id="{3C4316F7-4EDA-8EE1-4B83-152519F3E1AC}"/>
                </a:ext>
              </a:extLst>
            </p:cNvPr>
            <p:cNvSpPr/>
            <p:nvPr/>
          </p:nvSpPr>
          <p:spPr>
            <a:xfrm>
              <a:off x="6303962" y="342899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7" name="Sechseck 176">
              <a:extLst>
                <a:ext uri="{FF2B5EF4-FFF2-40B4-BE49-F238E27FC236}">
                  <a16:creationId xmlns:a16="http://schemas.microsoft.com/office/drawing/2014/main" id="{20A4FF1F-A128-35F9-C9C6-EF5D24DA23D3}"/>
                </a:ext>
              </a:extLst>
            </p:cNvPr>
            <p:cNvSpPr/>
            <p:nvPr/>
          </p:nvSpPr>
          <p:spPr>
            <a:xfrm>
              <a:off x="6303962" y="166243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8" name="Sechseck 177">
              <a:extLst>
                <a:ext uri="{FF2B5EF4-FFF2-40B4-BE49-F238E27FC236}">
                  <a16:creationId xmlns:a16="http://schemas.microsoft.com/office/drawing/2014/main" id="{6BC727D5-F4AA-E41C-901E-89AF7BFDA7EF}"/>
                </a:ext>
              </a:extLst>
            </p:cNvPr>
            <p:cNvSpPr/>
            <p:nvPr/>
          </p:nvSpPr>
          <p:spPr>
            <a:xfrm>
              <a:off x="6303962" y="77915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9" name="Sechseck 178">
              <a:extLst>
                <a:ext uri="{FF2B5EF4-FFF2-40B4-BE49-F238E27FC236}">
                  <a16:creationId xmlns:a16="http://schemas.microsoft.com/office/drawing/2014/main" id="{B0DF63BB-133C-A964-339B-84FA6320A9F0}"/>
                </a:ext>
              </a:extLst>
            </p:cNvPr>
            <p:cNvSpPr/>
            <p:nvPr/>
          </p:nvSpPr>
          <p:spPr>
            <a:xfrm>
              <a:off x="6303961" y="-10413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1" name="Sechseck 180">
              <a:extLst>
                <a:ext uri="{FF2B5EF4-FFF2-40B4-BE49-F238E27FC236}">
                  <a16:creationId xmlns:a16="http://schemas.microsoft.com/office/drawing/2014/main" id="{0401A66E-0C08-2055-30E6-49DB28171AFE}"/>
                </a:ext>
              </a:extLst>
            </p:cNvPr>
            <p:cNvSpPr/>
            <p:nvPr/>
          </p:nvSpPr>
          <p:spPr>
            <a:xfrm>
              <a:off x="6303962" y="519556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2" name="Sechseck 181">
              <a:extLst>
                <a:ext uri="{FF2B5EF4-FFF2-40B4-BE49-F238E27FC236}">
                  <a16:creationId xmlns:a16="http://schemas.microsoft.com/office/drawing/2014/main" id="{C8DB283B-C6FA-9260-3874-699547BD81D2}"/>
                </a:ext>
              </a:extLst>
            </p:cNvPr>
            <p:cNvSpPr/>
            <p:nvPr/>
          </p:nvSpPr>
          <p:spPr>
            <a:xfrm>
              <a:off x="6303962" y="607884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3" name="Sechseck 182">
              <a:extLst>
                <a:ext uri="{FF2B5EF4-FFF2-40B4-BE49-F238E27FC236}">
                  <a16:creationId xmlns:a16="http://schemas.microsoft.com/office/drawing/2014/main" id="{94F37198-1D8B-85C3-C955-1CAE036450E7}"/>
                </a:ext>
              </a:extLst>
            </p:cNvPr>
            <p:cNvSpPr/>
            <p:nvPr/>
          </p:nvSpPr>
          <p:spPr>
            <a:xfrm>
              <a:off x="6303962" y="431228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4" name="Sechseck 183">
              <a:extLst>
                <a:ext uri="{FF2B5EF4-FFF2-40B4-BE49-F238E27FC236}">
                  <a16:creationId xmlns:a16="http://schemas.microsoft.com/office/drawing/2014/main" id="{B09A9AEF-D400-A459-4D0F-448A1D390544}"/>
                </a:ext>
              </a:extLst>
            </p:cNvPr>
            <p:cNvSpPr/>
            <p:nvPr/>
          </p:nvSpPr>
          <p:spPr>
            <a:xfrm>
              <a:off x="6951661" y="298735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6" name="Sechseck 185">
              <a:extLst>
                <a:ext uri="{FF2B5EF4-FFF2-40B4-BE49-F238E27FC236}">
                  <a16:creationId xmlns:a16="http://schemas.microsoft.com/office/drawing/2014/main" id="{21A6A763-4D2A-39A5-CEC1-307572D8E2A6}"/>
                </a:ext>
              </a:extLst>
            </p:cNvPr>
            <p:cNvSpPr/>
            <p:nvPr/>
          </p:nvSpPr>
          <p:spPr>
            <a:xfrm>
              <a:off x="6951661" y="210407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7" name="Sechseck 186">
              <a:extLst>
                <a:ext uri="{FF2B5EF4-FFF2-40B4-BE49-F238E27FC236}">
                  <a16:creationId xmlns:a16="http://schemas.microsoft.com/office/drawing/2014/main" id="{51BFD9ED-B262-B27A-D816-182C31B26CD4}"/>
                </a:ext>
              </a:extLst>
            </p:cNvPr>
            <p:cNvSpPr/>
            <p:nvPr/>
          </p:nvSpPr>
          <p:spPr>
            <a:xfrm>
              <a:off x="6951661" y="122079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8" name="Sechseck 187">
              <a:extLst>
                <a:ext uri="{FF2B5EF4-FFF2-40B4-BE49-F238E27FC236}">
                  <a16:creationId xmlns:a16="http://schemas.microsoft.com/office/drawing/2014/main" id="{57613BE4-F9D5-7D29-52DF-D16DEEA22792}"/>
                </a:ext>
              </a:extLst>
            </p:cNvPr>
            <p:cNvSpPr/>
            <p:nvPr/>
          </p:nvSpPr>
          <p:spPr>
            <a:xfrm>
              <a:off x="6951660" y="33750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9" name="Sechseck 188">
              <a:extLst>
                <a:ext uri="{FF2B5EF4-FFF2-40B4-BE49-F238E27FC236}">
                  <a16:creationId xmlns:a16="http://schemas.microsoft.com/office/drawing/2014/main" id="{6880AAE1-41CA-76B5-6703-0311DE81577A}"/>
                </a:ext>
              </a:extLst>
            </p:cNvPr>
            <p:cNvSpPr/>
            <p:nvPr/>
          </p:nvSpPr>
          <p:spPr>
            <a:xfrm>
              <a:off x="6951659" y="-54577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0" name="Sechseck 189">
              <a:extLst>
                <a:ext uri="{FF2B5EF4-FFF2-40B4-BE49-F238E27FC236}">
                  <a16:creationId xmlns:a16="http://schemas.microsoft.com/office/drawing/2014/main" id="{0A403097-F6BC-450F-6EBE-37EFA3F92282}"/>
                </a:ext>
              </a:extLst>
            </p:cNvPr>
            <p:cNvSpPr/>
            <p:nvPr/>
          </p:nvSpPr>
          <p:spPr>
            <a:xfrm>
              <a:off x="6951661" y="56372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1" name="Sechseck 190">
              <a:extLst>
                <a:ext uri="{FF2B5EF4-FFF2-40B4-BE49-F238E27FC236}">
                  <a16:creationId xmlns:a16="http://schemas.microsoft.com/office/drawing/2014/main" id="{906BC755-0C47-23D2-4A31-789F8018FA2F}"/>
                </a:ext>
              </a:extLst>
            </p:cNvPr>
            <p:cNvSpPr/>
            <p:nvPr/>
          </p:nvSpPr>
          <p:spPr>
            <a:xfrm>
              <a:off x="6951661" y="65204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3" name="Sechseck 192">
              <a:extLst>
                <a:ext uri="{FF2B5EF4-FFF2-40B4-BE49-F238E27FC236}">
                  <a16:creationId xmlns:a16="http://schemas.microsoft.com/office/drawing/2014/main" id="{1DD7D9B9-0EB8-A1A8-1A4F-A5373091747C}"/>
                </a:ext>
              </a:extLst>
            </p:cNvPr>
            <p:cNvSpPr/>
            <p:nvPr/>
          </p:nvSpPr>
          <p:spPr>
            <a:xfrm>
              <a:off x="7599361" y="254571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4" name="Sechseck 193">
              <a:extLst>
                <a:ext uri="{FF2B5EF4-FFF2-40B4-BE49-F238E27FC236}">
                  <a16:creationId xmlns:a16="http://schemas.microsoft.com/office/drawing/2014/main" id="{15879E7B-8D9A-F75F-ECB4-F33D2AC47C60}"/>
                </a:ext>
              </a:extLst>
            </p:cNvPr>
            <p:cNvSpPr/>
            <p:nvPr/>
          </p:nvSpPr>
          <p:spPr>
            <a:xfrm>
              <a:off x="7599361" y="342899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5" name="Sechseck 194">
              <a:extLst>
                <a:ext uri="{FF2B5EF4-FFF2-40B4-BE49-F238E27FC236}">
                  <a16:creationId xmlns:a16="http://schemas.microsoft.com/office/drawing/2014/main" id="{B15CE855-EEDC-90A5-1F03-77667CCF627A}"/>
                </a:ext>
              </a:extLst>
            </p:cNvPr>
            <p:cNvSpPr/>
            <p:nvPr/>
          </p:nvSpPr>
          <p:spPr>
            <a:xfrm>
              <a:off x="7599361" y="166243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7" name="Sechseck 196">
              <a:extLst>
                <a:ext uri="{FF2B5EF4-FFF2-40B4-BE49-F238E27FC236}">
                  <a16:creationId xmlns:a16="http://schemas.microsoft.com/office/drawing/2014/main" id="{C0EC518D-8AE7-71A5-B2AF-5C02D03A30FB}"/>
                </a:ext>
              </a:extLst>
            </p:cNvPr>
            <p:cNvSpPr/>
            <p:nvPr/>
          </p:nvSpPr>
          <p:spPr>
            <a:xfrm>
              <a:off x="7599360" y="-10413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8" name="Sechseck 197">
              <a:extLst>
                <a:ext uri="{FF2B5EF4-FFF2-40B4-BE49-F238E27FC236}">
                  <a16:creationId xmlns:a16="http://schemas.microsoft.com/office/drawing/2014/main" id="{33146D5D-78B4-E94A-D60A-8F0C5CDD88DA}"/>
                </a:ext>
              </a:extLst>
            </p:cNvPr>
            <p:cNvSpPr/>
            <p:nvPr/>
          </p:nvSpPr>
          <p:spPr>
            <a:xfrm>
              <a:off x="7599361" y="519556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9" name="Sechseck 198">
              <a:extLst>
                <a:ext uri="{FF2B5EF4-FFF2-40B4-BE49-F238E27FC236}">
                  <a16:creationId xmlns:a16="http://schemas.microsoft.com/office/drawing/2014/main" id="{9ED1BD72-713F-5DF9-AA16-58795DE1C0BC}"/>
                </a:ext>
              </a:extLst>
            </p:cNvPr>
            <p:cNvSpPr/>
            <p:nvPr/>
          </p:nvSpPr>
          <p:spPr>
            <a:xfrm>
              <a:off x="7599361" y="60788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0" name="Sechseck 199">
              <a:extLst>
                <a:ext uri="{FF2B5EF4-FFF2-40B4-BE49-F238E27FC236}">
                  <a16:creationId xmlns:a16="http://schemas.microsoft.com/office/drawing/2014/main" id="{A90D6082-564C-256E-66A1-F75E998BCF04}"/>
                </a:ext>
              </a:extLst>
            </p:cNvPr>
            <p:cNvSpPr/>
            <p:nvPr/>
          </p:nvSpPr>
          <p:spPr>
            <a:xfrm>
              <a:off x="7599361" y="431228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1" name="Sechseck 200">
              <a:extLst>
                <a:ext uri="{FF2B5EF4-FFF2-40B4-BE49-F238E27FC236}">
                  <a16:creationId xmlns:a16="http://schemas.microsoft.com/office/drawing/2014/main" id="{6E19AD43-EECB-E1CB-7E36-1296BADE3A09}"/>
                </a:ext>
              </a:extLst>
            </p:cNvPr>
            <p:cNvSpPr/>
            <p:nvPr/>
          </p:nvSpPr>
          <p:spPr>
            <a:xfrm>
              <a:off x="3067048" y="298735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2" name="Sechseck 201">
              <a:extLst>
                <a:ext uri="{FF2B5EF4-FFF2-40B4-BE49-F238E27FC236}">
                  <a16:creationId xmlns:a16="http://schemas.microsoft.com/office/drawing/2014/main" id="{009B9521-880A-FB6F-3F49-6B27F734AF0B}"/>
                </a:ext>
              </a:extLst>
            </p:cNvPr>
            <p:cNvSpPr/>
            <p:nvPr/>
          </p:nvSpPr>
          <p:spPr>
            <a:xfrm>
              <a:off x="3067048" y="387064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3" name="Sechseck 202">
              <a:extLst>
                <a:ext uri="{FF2B5EF4-FFF2-40B4-BE49-F238E27FC236}">
                  <a16:creationId xmlns:a16="http://schemas.microsoft.com/office/drawing/2014/main" id="{21B4547D-44DE-1568-8F4F-A76E860E1127}"/>
                </a:ext>
              </a:extLst>
            </p:cNvPr>
            <p:cNvSpPr/>
            <p:nvPr/>
          </p:nvSpPr>
          <p:spPr>
            <a:xfrm>
              <a:off x="3067048" y="210407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4" name="Sechseck 203">
              <a:extLst>
                <a:ext uri="{FF2B5EF4-FFF2-40B4-BE49-F238E27FC236}">
                  <a16:creationId xmlns:a16="http://schemas.microsoft.com/office/drawing/2014/main" id="{70F02ABB-FF0E-E544-56B0-92DEC1D566BB}"/>
                </a:ext>
              </a:extLst>
            </p:cNvPr>
            <p:cNvSpPr/>
            <p:nvPr/>
          </p:nvSpPr>
          <p:spPr>
            <a:xfrm>
              <a:off x="3067048" y="122079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5" name="Sechseck 204">
              <a:extLst>
                <a:ext uri="{FF2B5EF4-FFF2-40B4-BE49-F238E27FC236}">
                  <a16:creationId xmlns:a16="http://schemas.microsoft.com/office/drawing/2014/main" id="{DEFDC681-35AD-9E90-5C07-1EC9FA3E0C98}"/>
                </a:ext>
              </a:extLst>
            </p:cNvPr>
            <p:cNvSpPr/>
            <p:nvPr/>
          </p:nvSpPr>
          <p:spPr>
            <a:xfrm>
              <a:off x="3067047" y="33750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6" name="Sechseck 205">
              <a:extLst>
                <a:ext uri="{FF2B5EF4-FFF2-40B4-BE49-F238E27FC236}">
                  <a16:creationId xmlns:a16="http://schemas.microsoft.com/office/drawing/2014/main" id="{640389F7-5F80-D07E-7967-8192BAB60644}"/>
                </a:ext>
              </a:extLst>
            </p:cNvPr>
            <p:cNvSpPr/>
            <p:nvPr/>
          </p:nvSpPr>
          <p:spPr>
            <a:xfrm>
              <a:off x="3067046" y="-54577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7" name="Sechseck 206">
              <a:extLst>
                <a:ext uri="{FF2B5EF4-FFF2-40B4-BE49-F238E27FC236}">
                  <a16:creationId xmlns:a16="http://schemas.microsoft.com/office/drawing/2014/main" id="{90B40A7C-09B5-6EBE-B27F-4631ECB30FEA}"/>
                </a:ext>
              </a:extLst>
            </p:cNvPr>
            <p:cNvSpPr/>
            <p:nvPr/>
          </p:nvSpPr>
          <p:spPr>
            <a:xfrm>
              <a:off x="3067048" y="56372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8" name="Sechseck 207">
              <a:extLst>
                <a:ext uri="{FF2B5EF4-FFF2-40B4-BE49-F238E27FC236}">
                  <a16:creationId xmlns:a16="http://schemas.microsoft.com/office/drawing/2014/main" id="{F3BD6B07-572E-BD70-09CE-9490264A3CA9}"/>
                </a:ext>
              </a:extLst>
            </p:cNvPr>
            <p:cNvSpPr/>
            <p:nvPr/>
          </p:nvSpPr>
          <p:spPr>
            <a:xfrm>
              <a:off x="3067048" y="65204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9" name="Sechseck 208">
              <a:extLst>
                <a:ext uri="{FF2B5EF4-FFF2-40B4-BE49-F238E27FC236}">
                  <a16:creationId xmlns:a16="http://schemas.microsoft.com/office/drawing/2014/main" id="{CF49DC27-948A-4C00-EBCC-7B6CFD659F2A}"/>
                </a:ext>
              </a:extLst>
            </p:cNvPr>
            <p:cNvSpPr/>
            <p:nvPr/>
          </p:nvSpPr>
          <p:spPr>
            <a:xfrm>
              <a:off x="3067048" y="475392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1" name="Sechseck 210">
              <a:extLst>
                <a:ext uri="{FF2B5EF4-FFF2-40B4-BE49-F238E27FC236}">
                  <a16:creationId xmlns:a16="http://schemas.microsoft.com/office/drawing/2014/main" id="{A1C0A5CD-FFB8-35A8-98A6-97E6D4D0C2BA}"/>
                </a:ext>
              </a:extLst>
            </p:cNvPr>
            <p:cNvSpPr/>
            <p:nvPr/>
          </p:nvSpPr>
          <p:spPr>
            <a:xfrm>
              <a:off x="3714748" y="342899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2" name="Sechseck 211">
              <a:extLst>
                <a:ext uri="{FF2B5EF4-FFF2-40B4-BE49-F238E27FC236}">
                  <a16:creationId xmlns:a16="http://schemas.microsoft.com/office/drawing/2014/main" id="{DEBC170A-41C7-43A0-346B-37292626AD1E}"/>
                </a:ext>
              </a:extLst>
            </p:cNvPr>
            <p:cNvSpPr/>
            <p:nvPr/>
          </p:nvSpPr>
          <p:spPr>
            <a:xfrm>
              <a:off x="3714748" y="166243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3" name="Sechseck 212">
              <a:extLst>
                <a:ext uri="{FF2B5EF4-FFF2-40B4-BE49-F238E27FC236}">
                  <a16:creationId xmlns:a16="http://schemas.microsoft.com/office/drawing/2014/main" id="{EDB1FD91-D544-CB30-6819-D2DADDB7C81B}"/>
                </a:ext>
              </a:extLst>
            </p:cNvPr>
            <p:cNvSpPr/>
            <p:nvPr/>
          </p:nvSpPr>
          <p:spPr>
            <a:xfrm>
              <a:off x="3714748" y="77914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4" name="Sechseck 213">
              <a:extLst>
                <a:ext uri="{FF2B5EF4-FFF2-40B4-BE49-F238E27FC236}">
                  <a16:creationId xmlns:a16="http://schemas.microsoft.com/office/drawing/2014/main" id="{A0130838-D499-47FF-C96E-D866E35786E5}"/>
                </a:ext>
              </a:extLst>
            </p:cNvPr>
            <p:cNvSpPr/>
            <p:nvPr/>
          </p:nvSpPr>
          <p:spPr>
            <a:xfrm>
              <a:off x="3714747" y="-10413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5" name="Sechseck 214">
              <a:extLst>
                <a:ext uri="{FF2B5EF4-FFF2-40B4-BE49-F238E27FC236}">
                  <a16:creationId xmlns:a16="http://schemas.microsoft.com/office/drawing/2014/main" id="{416F0816-3F39-FFAA-A4DD-33E17717484F}"/>
                </a:ext>
              </a:extLst>
            </p:cNvPr>
            <p:cNvSpPr/>
            <p:nvPr/>
          </p:nvSpPr>
          <p:spPr>
            <a:xfrm>
              <a:off x="3714748" y="519556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6" name="Sechseck 215">
              <a:extLst>
                <a:ext uri="{FF2B5EF4-FFF2-40B4-BE49-F238E27FC236}">
                  <a16:creationId xmlns:a16="http://schemas.microsoft.com/office/drawing/2014/main" id="{A039CF25-23B5-3307-AAE0-50D1213DAA8D}"/>
                </a:ext>
              </a:extLst>
            </p:cNvPr>
            <p:cNvSpPr/>
            <p:nvPr/>
          </p:nvSpPr>
          <p:spPr>
            <a:xfrm>
              <a:off x="3714748" y="60788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8" name="Sechseck 217">
              <a:extLst>
                <a:ext uri="{FF2B5EF4-FFF2-40B4-BE49-F238E27FC236}">
                  <a16:creationId xmlns:a16="http://schemas.microsoft.com/office/drawing/2014/main" id="{E930CB23-626E-33BA-870B-6101CC31A310}"/>
                </a:ext>
              </a:extLst>
            </p:cNvPr>
            <p:cNvSpPr/>
            <p:nvPr/>
          </p:nvSpPr>
          <p:spPr>
            <a:xfrm>
              <a:off x="4362447" y="298735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9" name="Sechseck 218">
              <a:extLst>
                <a:ext uri="{FF2B5EF4-FFF2-40B4-BE49-F238E27FC236}">
                  <a16:creationId xmlns:a16="http://schemas.microsoft.com/office/drawing/2014/main" id="{DFBB6412-1F4D-F576-45B8-D79D2EEB952B}"/>
                </a:ext>
              </a:extLst>
            </p:cNvPr>
            <p:cNvSpPr/>
            <p:nvPr/>
          </p:nvSpPr>
          <p:spPr>
            <a:xfrm>
              <a:off x="4362447" y="387063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0" name="Sechseck 219">
              <a:extLst>
                <a:ext uri="{FF2B5EF4-FFF2-40B4-BE49-F238E27FC236}">
                  <a16:creationId xmlns:a16="http://schemas.microsoft.com/office/drawing/2014/main" id="{3815D91C-A64F-263F-3975-582BE11BBEA8}"/>
                </a:ext>
              </a:extLst>
            </p:cNvPr>
            <p:cNvSpPr/>
            <p:nvPr/>
          </p:nvSpPr>
          <p:spPr>
            <a:xfrm>
              <a:off x="4362447" y="210407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2" name="Sechseck 221">
              <a:extLst>
                <a:ext uri="{FF2B5EF4-FFF2-40B4-BE49-F238E27FC236}">
                  <a16:creationId xmlns:a16="http://schemas.microsoft.com/office/drawing/2014/main" id="{0A2DFC93-3A9C-7379-776F-CD7F0EA5292C}"/>
                </a:ext>
              </a:extLst>
            </p:cNvPr>
            <p:cNvSpPr/>
            <p:nvPr/>
          </p:nvSpPr>
          <p:spPr>
            <a:xfrm>
              <a:off x="4362446" y="3375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3" name="Sechseck 222">
              <a:extLst>
                <a:ext uri="{FF2B5EF4-FFF2-40B4-BE49-F238E27FC236}">
                  <a16:creationId xmlns:a16="http://schemas.microsoft.com/office/drawing/2014/main" id="{4C9B2203-03D5-939F-7964-88E55C074480}"/>
                </a:ext>
              </a:extLst>
            </p:cNvPr>
            <p:cNvSpPr/>
            <p:nvPr/>
          </p:nvSpPr>
          <p:spPr>
            <a:xfrm>
              <a:off x="4362445" y="-54577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4" name="Sechseck 223">
              <a:extLst>
                <a:ext uri="{FF2B5EF4-FFF2-40B4-BE49-F238E27FC236}">
                  <a16:creationId xmlns:a16="http://schemas.microsoft.com/office/drawing/2014/main" id="{AA0BA42C-00D5-FF58-93C5-A82823C18BA2}"/>
                </a:ext>
              </a:extLst>
            </p:cNvPr>
            <p:cNvSpPr/>
            <p:nvPr/>
          </p:nvSpPr>
          <p:spPr>
            <a:xfrm>
              <a:off x="4362447" y="56372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5" name="Sechseck 224">
              <a:extLst>
                <a:ext uri="{FF2B5EF4-FFF2-40B4-BE49-F238E27FC236}">
                  <a16:creationId xmlns:a16="http://schemas.microsoft.com/office/drawing/2014/main" id="{AFE895DF-EF07-6120-9704-FE75C4B0D17B}"/>
                </a:ext>
              </a:extLst>
            </p:cNvPr>
            <p:cNvSpPr/>
            <p:nvPr/>
          </p:nvSpPr>
          <p:spPr>
            <a:xfrm>
              <a:off x="4362447" y="65204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6" name="Sechseck 225">
              <a:extLst>
                <a:ext uri="{FF2B5EF4-FFF2-40B4-BE49-F238E27FC236}">
                  <a16:creationId xmlns:a16="http://schemas.microsoft.com/office/drawing/2014/main" id="{92C783D9-A37A-C2D3-1ED7-03C2459567B9}"/>
                </a:ext>
              </a:extLst>
            </p:cNvPr>
            <p:cNvSpPr/>
            <p:nvPr/>
          </p:nvSpPr>
          <p:spPr>
            <a:xfrm>
              <a:off x="4362447" y="475392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7" name="Sechseck 226">
              <a:extLst>
                <a:ext uri="{FF2B5EF4-FFF2-40B4-BE49-F238E27FC236}">
                  <a16:creationId xmlns:a16="http://schemas.microsoft.com/office/drawing/2014/main" id="{37D1FCD6-FF8C-AF73-46C8-205330D19ED2}"/>
                </a:ext>
              </a:extLst>
            </p:cNvPr>
            <p:cNvSpPr/>
            <p:nvPr/>
          </p:nvSpPr>
          <p:spPr>
            <a:xfrm>
              <a:off x="5010147" y="254571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9" name="Sechseck 228">
              <a:extLst>
                <a:ext uri="{FF2B5EF4-FFF2-40B4-BE49-F238E27FC236}">
                  <a16:creationId xmlns:a16="http://schemas.microsoft.com/office/drawing/2014/main" id="{BA44CD67-2B32-FCB6-30C1-09776B1D4CD4}"/>
                </a:ext>
              </a:extLst>
            </p:cNvPr>
            <p:cNvSpPr/>
            <p:nvPr/>
          </p:nvSpPr>
          <p:spPr>
            <a:xfrm>
              <a:off x="5010147" y="166243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0" name="Sechseck 229">
              <a:extLst>
                <a:ext uri="{FF2B5EF4-FFF2-40B4-BE49-F238E27FC236}">
                  <a16:creationId xmlns:a16="http://schemas.microsoft.com/office/drawing/2014/main" id="{A8772D28-F9DE-C142-7BA2-A1D5AC0EB37A}"/>
                </a:ext>
              </a:extLst>
            </p:cNvPr>
            <p:cNvSpPr/>
            <p:nvPr/>
          </p:nvSpPr>
          <p:spPr>
            <a:xfrm>
              <a:off x="5010147" y="77914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1" name="Sechseck 230">
              <a:extLst>
                <a:ext uri="{FF2B5EF4-FFF2-40B4-BE49-F238E27FC236}">
                  <a16:creationId xmlns:a16="http://schemas.microsoft.com/office/drawing/2014/main" id="{53AC77E6-E59F-194A-3695-05BCA5317B7C}"/>
                </a:ext>
              </a:extLst>
            </p:cNvPr>
            <p:cNvSpPr/>
            <p:nvPr/>
          </p:nvSpPr>
          <p:spPr>
            <a:xfrm>
              <a:off x="5010146" y="-10413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2" name="Sechseck 231">
              <a:extLst>
                <a:ext uri="{FF2B5EF4-FFF2-40B4-BE49-F238E27FC236}">
                  <a16:creationId xmlns:a16="http://schemas.microsoft.com/office/drawing/2014/main" id="{F5E83919-F47B-F684-70E6-B38AC454DD2C}"/>
                </a:ext>
              </a:extLst>
            </p:cNvPr>
            <p:cNvSpPr/>
            <p:nvPr/>
          </p:nvSpPr>
          <p:spPr>
            <a:xfrm>
              <a:off x="5010147" y="519556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3" name="Sechseck 232">
              <a:extLst>
                <a:ext uri="{FF2B5EF4-FFF2-40B4-BE49-F238E27FC236}">
                  <a16:creationId xmlns:a16="http://schemas.microsoft.com/office/drawing/2014/main" id="{54366C7D-02C1-FCC1-B07A-35A769090ECE}"/>
                </a:ext>
              </a:extLst>
            </p:cNvPr>
            <p:cNvSpPr/>
            <p:nvPr/>
          </p:nvSpPr>
          <p:spPr>
            <a:xfrm>
              <a:off x="5010147" y="60788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4" name="Sechseck 233">
              <a:extLst>
                <a:ext uri="{FF2B5EF4-FFF2-40B4-BE49-F238E27FC236}">
                  <a16:creationId xmlns:a16="http://schemas.microsoft.com/office/drawing/2014/main" id="{6FDF7E8B-7232-420C-7CC1-2BF4A06720FF}"/>
                </a:ext>
              </a:extLst>
            </p:cNvPr>
            <p:cNvSpPr/>
            <p:nvPr/>
          </p:nvSpPr>
          <p:spPr>
            <a:xfrm>
              <a:off x="5010147" y="431228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5" name="Sechseck 234">
              <a:extLst>
                <a:ext uri="{FF2B5EF4-FFF2-40B4-BE49-F238E27FC236}">
                  <a16:creationId xmlns:a16="http://schemas.microsoft.com/office/drawing/2014/main" id="{97C61EDE-F82F-BC6B-F087-67AF7D557833}"/>
                </a:ext>
              </a:extLst>
            </p:cNvPr>
            <p:cNvSpPr/>
            <p:nvPr/>
          </p:nvSpPr>
          <p:spPr>
            <a:xfrm>
              <a:off x="8247061" y="298735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6" name="Sechseck 235">
              <a:extLst>
                <a:ext uri="{FF2B5EF4-FFF2-40B4-BE49-F238E27FC236}">
                  <a16:creationId xmlns:a16="http://schemas.microsoft.com/office/drawing/2014/main" id="{848FD815-8AD0-A51B-3FDC-C61699069AE5}"/>
                </a:ext>
              </a:extLst>
            </p:cNvPr>
            <p:cNvSpPr/>
            <p:nvPr/>
          </p:nvSpPr>
          <p:spPr>
            <a:xfrm>
              <a:off x="8247061" y="387063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8" name="Sechseck 237">
              <a:extLst>
                <a:ext uri="{FF2B5EF4-FFF2-40B4-BE49-F238E27FC236}">
                  <a16:creationId xmlns:a16="http://schemas.microsoft.com/office/drawing/2014/main" id="{8BAD81A0-2435-262B-9EFA-F4B39A06F77B}"/>
                </a:ext>
              </a:extLst>
            </p:cNvPr>
            <p:cNvSpPr/>
            <p:nvPr/>
          </p:nvSpPr>
          <p:spPr>
            <a:xfrm>
              <a:off x="8247061" y="122079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9" name="Sechseck 238">
              <a:extLst>
                <a:ext uri="{FF2B5EF4-FFF2-40B4-BE49-F238E27FC236}">
                  <a16:creationId xmlns:a16="http://schemas.microsoft.com/office/drawing/2014/main" id="{A285C087-C2F5-1523-C1FF-299DAE94C85A}"/>
                </a:ext>
              </a:extLst>
            </p:cNvPr>
            <p:cNvSpPr/>
            <p:nvPr/>
          </p:nvSpPr>
          <p:spPr>
            <a:xfrm>
              <a:off x="8247060" y="3375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0" name="Sechseck 239">
              <a:extLst>
                <a:ext uri="{FF2B5EF4-FFF2-40B4-BE49-F238E27FC236}">
                  <a16:creationId xmlns:a16="http://schemas.microsoft.com/office/drawing/2014/main" id="{2F231919-FDE4-D2C8-AAB6-245CC47C2A9D}"/>
                </a:ext>
              </a:extLst>
            </p:cNvPr>
            <p:cNvSpPr/>
            <p:nvPr/>
          </p:nvSpPr>
          <p:spPr>
            <a:xfrm>
              <a:off x="8247059" y="-54577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1" name="Sechseck 240">
              <a:extLst>
                <a:ext uri="{FF2B5EF4-FFF2-40B4-BE49-F238E27FC236}">
                  <a16:creationId xmlns:a16="http://schemas.microsoft.com/office/drawing/2014/main" id="{264FA14E-6D5F-2C0A-91DB-6C486D9D368B}"/>
                </a:ext>
              </a:extLst>
            </p:cNvPr>
            <p:cNvSpPr/>
            <p:nvPr/>
          </p:nvSpPr>
          <p:spPr>
            <a:xfrm>
              <a:off x="8247061" y="56372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2" name="Sechseck 241">
              <a:extLst>
                <a:ext uri="{FF2B5EF4-FFF2-40B4-BE49-F238E27FC236}">
                  <a16:creationId xmlns:a16="http://schemas.microsoft.com/office/drawing/2014/main" id="{8E5B9D4E-B46D-A0AF-2E82-FA3962EE9D12}"/>
                </a:ext>
              </a:extLst>
            </p:cNvPr>
            <p:cNvSpPr/>
            <p:nvPr/>
          </p:nvSpPr>
          <p:spPr>
            <a:xfrm>
              <a:off x="8247061" y="65204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3" name="Sechseck 242">
              <a:extLst>
                <a:ext uri="{FF2B5EF4-FFF2-40B4-BE49-F238E27FC236}">
                  <a16:creationId xmlns:a16="http://schemas.microsoft.com/office/drawing/2014/main" id="{B1A217CC-0BD0-C144-3D9A-BFB6156D628D}"/>
                </a:ext>
              </a:extLst>
            </p:cNvPr>
            <p:cNvSpPr/>
            <p:nvPr/>
          </p:nvSpPr>
          <p:spPr>
            <a:xfrm>
              <a:off x="8247061" y="475392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4" name="Sechseck 243">
              <a:extLst>
                <a:ext uri="{FF2B5EF4-FFF2-40B4-BE49-F238E27FC236}">
                  <a16:creationId xmlns:a16="http://schemas.microsoft.com/office/drawing/2014/main" id="{2A30A3A1-A4AF-E51E-C768-FE401335428F}"/>
                </a:ext>
              </a:extLst>
            </p:cNvPr>
            <p:cNvSpPr/>
            <p:nvPr/>
          </p:nvSpPr>
          <p:spPr>
            <a:xfrm>
              <a:off x="8894761" y="254571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6" name="Sechseck 245">
              <a:extLst>
                <a:ext uri="{FF2B5EF4-FFF2-40B4-BE49-F238E27FC236}">
                  <a16:creationId xmlns:a16="http://schemas.microsoft.com/office/drawing/2014/main" id="{BE6BB764-99C5-EA09-8C9B-0845D06FA5AF}"/>
                </a:ext>
              </a:extLst>
            </p:cNvPr>
            <p:cNvSpPr/>
            <p:nvPr/>
          </p:nvSpPr>
          <p:spPr>
            <a:xfrm>
              <a:off x="8894761" y="166243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7" name="Sechseck 246">
              <a:extLst>
                <a:ext uri="{FF2B5EF4-FFF2-40B4-BE49-F238E27FC236}">
                  <a16:creationId xmlns:a16="http://schemas.microsoft.com/office/drawing/2014/main" id="{F627E678-32DE-DD3F-E1AA-B078D971D35B}"/>
                </a:ext>
              </a:extLst>
            </p:cNvPr>
            <p:cNvSpPr/>
            <p:nvPr/>
          </p:nvSpPr>
          <p:spPr>
            <a:xfrm>
              <a:off x="8894761" y="77914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8" name="Sechseck 247">
              <a:extLst>
                <a:ext uri="{FF2B5EF4-FFF2-40B4-BE49-F238E27FC236}">
                  <a16:creationId xmlns:a16="http://schemas.microsoft.com/office/drawing/2014/main" id="{8EE2A589-3AD2-00AF-AAA8-BBEE1C67BB00}"/>
                </a:ext>
              </a:extLst>
            </p:cNvPr>
            <p:cNvSpPr/>
            <p:nvPr/>
          </p:nvSpPr>
          <p:spPr>
            <a:xfrm>
              <a:off x="8894760" y="-10413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9" name="Sechseck 248">
              <a:extLst>
                <a:ext uri="{FF2B5EF4-FFF2-40B4-BE49-F238E27FC236}">
                  <a16:creationId xmlns:a16="http://schemas.microsoft.com/office/drawing/2014/main" id="{F4A3C0C1-E9C8-4657-4EC3-FF51457699A4}"/>
                </a:ext>
              </a:extLst>
            </p:cNvPr>
            <p:cNvSpPr/>
            <p:nvPr/>
          </p:nvSpPr>
          <p:spPr>
            <a:xfrm>
              <a:off x="8894761" y="519556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0" name="Sechseck 249">
              <a:extLst>
                <a:ext uri="{FF2B5EF4-FFF2-40B4-BE49-F238E27FC236}">
                  <a16:creationId xmlns:a16="http://schemas.microsoft.com/office/drawing/2014/main" id="{ED8CFB1D-8BF1-089A-E048-B2E5A1FB73BD}"/>
                </a:ext>
              </a:extLst>
            </p:cNvPr>
            <p:cNvSpPr/>
            <p:nvPr/>
          </p:nvSpPr>
          <p:spPr>
            <a:xfrm>
              <a:off x="8894761" y="60788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1" name="Sechseck 250">
              <a:extLst>
                <a:ext uri="{FF2B5EF4-FFF2-40B4-BE49-F238E27FC236}">
                  <a16:creationId xmlns:a16="http://schemas.microsoft.com/office/drawing/2014/main" id="{D266CF40-57E1-34EB-D9EB-81A8B52725CA}"/>
                </a:ext>
              </a:extLst>
            </p:cNvPr>
            <p:cNvSpPr/>
            <p:nvPr/>
          </p:nvSpPr>
          <p:spPr>
            <a:xfrm>
              <a:off x="8894761" y="431228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2" name="Sechseck 251">
              <a:extLst>
                <a:ext uri="{FF2B5EF4-FFF2-40B4-BE49-F238E27FC236}">
                  <a16:creationId xmlns:a16="http://schemas.microsoft.com/office/drawing/2014/main" id="{5300F3BD-0368-0781-E0F5-B54631FE7ADE}"/>
                </a:ext>
              </a:extLst>
            </p:cNvPr>
            <p:cNvSpPr/>
            <p:nvPr/>
          </p:nvSpPr>
          <p:spPr>
            <a:xfrm>
              <a:off x="9542460" y="298735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3" name="Sechseck 252">
              <a:extLst>
                <a:ext uri="{FF2B5EF4-FFF2-40B4-BE49-F238E27FC236}">
                  <a16:creationId xmlns:a16="http://schemas.microsoft.com/office/drawing/2014/main" id="{3BBC05E2-1E9C-BE26-1229-6D16E7C7E29F}"/>
                </a:ext>
              </a:extLst>
            </p:cNvPr>
            <p:cNvSpPr/>
            <p:nvPr/>
          </p:nvSpPr>
          <p:spPr>
            <a:xfrm>
              <a:off x="9542460" y="38706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4" name="Sechseck 253">
              <a:extLst>
                <a:ext uri="{FF2B5EF4-FFF2-40B4-BE49-F238E27FC236}">
                  <a16:creationId xmlns:a16="http://schemas.microsoft.com/office/drawing/2014/main" id="{C67C0B69-9644-1020-1C30-B881FEB50DAD}"/>
                </a:ext>
              </a:extLst>
            </p:cNvPr>
            <p:cNvSpPr/>
            <p:nvPr/>
          </p:nvSpPr>
          <p:spPr>
            <a:xfrm>
              <a:off x="9542460" y="210407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5" name="Sechseck 254">
              <a:extLst>
                <a:ext uri="{FF2B5EF4-FFF2-40B4-BE49-F238E27FC236}">
                  <a16:creationId xmlns:a16="http://schemas.microsoft.com/office/drawing/2014/main" id="{6161029D-F451-94CE-4AAE-437E0F307D4D}"/>
                </a:ext>
              </a:extLst>
            </p:cNvPr>
            <p:cNvSpPr/>
            <p:nvPr/>
          </p:nvSpPr>
          <p:spPr>
            <a:xfrm>
              <a:off x="9542460" y="12207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6" name="Sechseck 255">
              <a:extLst>
                <a:ext uri="{FF2B5EF4-FFF2-40B4-BE49-F238E27FC236}">
                  <a16:creationId xmlns:a16="http://schemas.microsoft.com/office/drawing/2014/main" id="{D546FF50-29B8-096B-D182-DBF2C168DCF4}"/>
                </a:ext>
              </a:extLst>
            </p:cNvPr>
            <p:cNvSpPr/>
            <p:nvPr/>
          </p:nvSpPr>
          <p:spPr>
            <a:xfrm>
              <a:off x="9542459" y="3375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7" name="Sechseck 256">
              <a:extLst>
                <a:ext uri="{FF2B5EF4-FFF2-40B4-BE49-F238E27FC236}">
                  <a16:creationId xmlns:a16="http://schemas.microsoft.com/office/drawing/2014/main" id="{EB131AE6-38F1-2E4B-6E95-3CB2F999B3A7}"/>
                </a:ext>
              </a:extLst>
            </p:cNvPr>
            <p:cNvSpPr/>
            <p:nvPr/>
          </p:nvSpPr>
          <p:spPr>
            <a:xfrm>
              <a:off x="9542458" y="-54577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8" name="Sechseck 257">
              <a:extLst>
                <a:ext uri="{FF2B5EF4-FFF2-40B4-BE49-F238E27FC236}">
                  <a16:creationId xmlns:a16="http://schemas.microsoft.com/office/drawing/2014/main" id="{8EB771F4-3FDF-E896-68E0-BA6A0BF9BB57}"/>
                </a:ext>
              </a:extLst>
            </p:cNvPr>
            <p:cNvSpPr/>
            <p:nvPr/>
          </p:nvSpPr>
          <p:spPr>
            <a:xfrm>
              <a:off x="9542460" y="56372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9" name="Sechseck 258">
              <a:extLst>
                <a:ext uri="{FF2B5EF4-FFF2-40B4-BE49-F238E27FC236}">
                  <a16:creationId xmlns:a16="http://schemas.microsoft.com/office/drawing/2014/main" id="{FCE61F08-AA53-46CF-B9EC-963C2E028FEA}"/>
                </a:ext>
              </a:extLst>
            </p:cNvPr>
            <p:cNvSpPr/>
            <p:nvPr/>
          </p:nvSpPr>
          <p:spPr>
            <a:xfrm>
              <a:off x="9542460" y="65204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0" name="Sechseck 259">
              <a:extLst>
                <a:ext uri="{FF2B5EF4-FFF2-40B4-BE49-F238E27FC236}">
                  <a16:creationId xmlns:a16="http://schemas.microsoft.com/office/drawing/2014/main" id="{1DDBD850-FDAA-B952-F4CD-F9F268E0F0E8}"/>
                </a:ext>
              </a:extLst>
            </p:cNvPr>
            <p:cNvSpPr/>
            <p:nvPr/>
          </p:nvSpPr>
          <p:spPr>
            <a:xfrm>
              <a:off x="9542460" y="475392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1" name="Sechseck 260">
              <a:extLst>
                <a:ext uri="{FF2B5EF4-FFF2-40B4-BE49-F238E27FC236}">
                  <a16:creationId xmlns:a16="http://schemas.microsoft.com/office/drawing/2014/main" id="{7C4AD8FC-ECA1-E4FC-CE55-2C8BA776F7DA}"/>
                </a:ext>
              </a:extLst>
            </p:cNvPr>
            <p:cNvSpPr/>
            <p:nvPr/>
          </p:nvSpPr>
          <p:spPr>
            <a:xfrm>
              <a:off x="10190160" y="254571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2" name="Sechseck 261">
              <a:extLst>
                <a:ext uri="{FF2B5EF4-FFF2-40B4-BE49-F238E27FC236}">
                  <a16:creationId xmlns:a16="http://schemas.microsoft.com/office/drawing/2014/main" id="{1C6D84AD-E5AA-B823-07DF-69456F06D36E}"/>
                </a:ext>
              </a:extLst>
            </p:cNvPr>
            <p:cNvSpPr/>
            <p:nvPr/>
          </p:nvSpPr>
          <p:spPr>
            <a:xfrm>
              <a:off x="10190160" y="342899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3" name="Sechseck 262">
              <a:extLst>
                <a:ext uri="{FF2B5EF4-FFF2-40B4-BE49-F238E27FC236}">
                  <a16:creationId xmlns:a16="http://schemas.microsoft.com/office/drawing/2014/main" id="{CE4F94A6-D73E-0DED-D4C7-4B731836F7F2}"/>
                </a:ext>
              </a:extLst>
            </p:cNvPr>
            <p:cNvSpPr/>
            <p:nvPr/>
          </p:nvSpPr>
          <p:spPr>
            <a:xfrm>
              <a:off x="10190160" y="166243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4" name="Sechseck 263">
              <a:extLst>
                <a:ext uri="{FF2B5EF4-FFF2-40B4-BE49-F238E27FC236}">
                  <a16:creationId xmlns:a16="http://schemas.microsoft.com/office/drawing/2014/main" id="{16088092-3A89-B707-A530-70C804D85CFC}"/>
                </a:ext>
              </a:extLst>
            </p:cNvPr>
            <p:cNvSpPr/>
            <p:nvPr/>
          </p:nvSpPr>
          <p:spPr>
            <a:xfrm>
              <a:off x="10190160" y="7791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5" name="Sechseck 264">
              <a:extLst>
                <a:ext uri="{FF2B5EF4-FFF2-40B4-BE49-F238E27FC236}">
                  <a16:creationId xmlns:a16="http://schemas.microsoft.com/office/drawing/2014/main" id="{CD2727F4-4866-BC2A-AF70-C24F17D0E08F}"/>
                </a:ext>
              </a:extLst>
            </p:cNvPr>
            <p:cNvSpPr/>
            <p:nvPr/>
          </p:nvSpPr>
          <p:spPr>
            <a:xfrm>
              <a:off x="10190159" y="-1041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6" name="Sechseck 265">
              <a:extLst>
                <a:ext uri="{FF2B5EF4-FFF2-40B4-BE49-F238E27FC236}">
                  <a16:creationId xmlns:a16="http://schemas.microsoft.com/office/drawing/2014/main" id="{044DC255-8A22-7B3A-4219-5640F88198A7}"/>
                </a:ext>
              </a:extLst>
            </p:cNvPr>
            <p:cNvSpPr/>
            <p:nvPr/>
          </p:nvSpPr>
          <p:spPr>
            <a:xfrm>
              <a:off x="10190160" y="519556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7" name="Sechseck 266">
              <a:extLst>
                <a:ext uri="{FF2B5EF4-FFF2-40B4-BE49-F238E27FC236}">
                  <a16:creationId xmlns:a16="http://schemas.microsoft.com/office/drawing/2014/main" id="{D3BC1D2B-DC25-338E-B0F3-32E4267D12CE}"/>
                </a:ext>
              </a:extLst>
            </p:cNvPr>
            <p:cNvSpPr/>
            <p:nvPr/>
          </p:nvSpPr>
          <p:spPr>
            <a:xfrm>
              <a:off x="10190160" y="607884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8" name="Sechseck 267">
              <a:extLst>
                <a:ext uri="{FF2B5EF4-FFF2-40B4-BE49-F238E27FC236}">
                  <a16:creationId xmlns:a16="http://schemas.microsoft.com/office/drawing/2014/main" id="{7B74D41E-4175-BDC7-2A65-FA08269FBD90}"/>
                </a:ext>
              </a:extLst>
            </p:cNvPr>
            <p:cNvSpPr/>
            <p:nvPr/>
          </p:nvSpPr>
          <p:spPr>
            <a:xfrm>
              <a:off x="10190160" y="43122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9" name="Sechseck 268">
              <a:extLst>
                <a:ext uri="{FF2B5EF4-FFF2-40B4-BE49-F238E27FC236}">
                  <a16:creationId xmlns:a16="http://schemas.microsoft.com/office/drawing/2014/main" id="{480E9670-8456-5073-E69B-4445F1E1149F}"/>
                </a:ext>
              </a:extLst>
            </p:cNvPr>
            <p:cNvSpPr/>
            <p:nvPr/>
          </p:nvSpPr>
          <p:spPr>
            <a:xfrm>
              <a:off x="10837860" y="298735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0" name="Sechseck 269">
              <a:extLst>
                <a:ext uri="{FF2B5EF4-FFF2-40B4-BE49-F238E27FC236}">
                  <a16:creationId xmlns:a16="http://schemas.microsoft.com/office/drawing/2014/main" id="{8EBF43B8-4D23-4044-9893-031B3916E15D}"/>
                </a:ext>
              </a:extLst>
            </p:cNvPr>
            <p:cNvSpPr/>
            <p:nvPr/>
          </p:nvSpPr>
          <p:spPr>
            <a:xfrm>
              <a:off x="10837860" y="38706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1" name="Sechseck 270">
              <a:extLst>
                <a:ext uri="{FF2B5EF4-FFF2-40B4-BE49-F238E27FC236}">
                  <a16:creationId xmlns:a16="http://schemas.microsoft.com/office/drawing/2014/main" id="{DC5646F1-1D62-3A45-F47D-FCA5BBA77DF5}"/>
                </a:ext>
              </a:extLst>
            </p:cNvPr>
            <p:cNvSpPr/>
            <p:nvPr/>
          </p:nvSpPr>
          <p:spPr>
            <a:xfrm>
              <a:off x="10837860" y="210407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2" name="Sechseck 271">
              <a:extLst>
                <a:ext uri="{FF2B5EF4-FFF2-40B4-BE49-F238E27FC236}">
                  <a16:creationId xmlns:a16="http://schemas.microsoft.com/office/drawing/2014/main" id="{8E1F4716-65AE-8582-6C07-845A5E3FDB7F}"/>
                </a:ext>
              </a:extLst>
            </p:cNvPr>
            <p:cNvSpPr/>
            <p:nvPr/>
          </p:nvSpPr>
          <p:spPr>
            <a:xfrm>
              <a:off x="10837860" y="12207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3" name="Sechseck 272">
              <a:extLst>
                <a:ext uri="{FF2B5EF4-FFF2-40B4-BE49-F238E27FC236}">
                  <a16:creationId xmlns:a16="http://schemas.microsoft.com/office/drawing/2014/main" id="{424B3E35-96A6-19BB-6749-6C2B686B8C53}"/>
                </a:ext>
              </a:extLst>
            </p:cNvPr>
            <p:cNvSpPr/>
            <p:nvPr/>
          </p:nvSpPr>
          <p:spPr>
            <a:xfrm>
              <a:off x="10837859" y="3375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4" name="Sechseck 273">
              <a:extLst>
                <a:ext uri="{FF2B5EF4-FFF2-40B4-BE49-F238E27FC236}">
                  <a16:creationId xmlns:a16="http://schemas.microsoft.com/office/drawing/2014/main" id="{74AF091C-14EC-7329-E82F-7013694DCA9A}"/>
                </a:ext>
              </a:extLst>
            </p:cNvPr>
            <p:cNvSpPr/>
            <p:nvPr/>
          </p:nvSpPr>
          <p:spPr>
            <a:xfrm>
              <a:off x="10837858" y="-5457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5" name="Sechseck 274">
              <a:extLst>
                <a:ext uri="{FF2B5EF4-FFF2-40B4-BE49-F238E27FC236}">
                  <a16:creationId xmlns:a16="http://schemas.microsoft.com/office/drawing/2014/main" id="{42B97F2D-1F1A-7AB0-4E81-1E2F450A1578}"/>
                </a:ext>
              </a:extLst>
            </p:cNvPr>
            <p:cNvSpPr/>
            <p:nvPr/>
          </p:nvSpPr>
          <p:spPr>
            <a:xfrm>
              <a:off x="10837860" y="563720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6" name="Sechseck 275">
              <a:extLst>
                <a:ext uri="{FF2B5EF4-FFF2-40B4-BE49-F238E27FC236}">
                  <a16:creationId xmlns:a16="http://schemas.microsoft.com/office/drawing/2014/main" id="{4B7B78BB-BEE6-03B9-4204-2ABC2704F32E}"/>
                </a:ext>
              </a:extLst>
            </p:cNvPr>
            <p:cNvSpPr/>
            <p:nvPr/>
          </p:nvSpPr>
          <p:spPr>
            <a:xfrm>
              <a:off x="10837860" y="652048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7" name="Sechseck 276">
              <a:extLst>
                <a:ext uri="{FF2B5EF4-FFF2-40B4-BE49-F238E27FC236}">
                  <a16:creationId xmlns:a16="http://schemas.microsoft.com/office/drawing/2014/main" id="{623FEFB1-8AC1-2205-2716-5F406D38A70B}"/>
                </a:ext>
              </a:extLst>
            </p:cNvPr>
            <p:cNvSpPr/>
            <p:nvPr/>
          </p:nvSpPr>
          <p:spPr>
            <a:xfrm>
              <a:off x="10837860" y="475392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8" name="Sechseck 277">
              <a:extLst>
                <a:ext uri="{FF2B5EF4-FFF2-40B4-BE49-F238E27FC236}">
                  <a16:creationId xmlns:a16="http://schemas.microsoft.com/office/drawing/2014/main" id="{139445ED-9022-9887-2C97-88F12B594FB3}"/>
                </a:ext>
              </a:extLst>
            </p:cNvPr>
            <p:cNvSpPr/>
            <p:nvPr/>
          </p:nvSpPr>
          <p:spPr>
            <a:xfrm>
              <a:off x="11485560" y="254571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9" name="Sechseck 278">
              <a:extLst>
                <a:ext uri="{FF2B5EF4-FFF2-40B4-BE49-F238E27FC236}">
                  <a16:creationId xmlns:a16="http://schemas.microsoft.com/office/drawing/2014/main" id="{9B8D3649-22FA-A482-76F9-4975BAFD2694}"/>
                </a:ext>
              </a:extLst>
            </p:cNvPr>
            <p:cNvSpPr/>
            <p:nvPr/>
          </p:nvSpPr>
          <p:spPr>
            <a:xfrm>
              <a:off x="11485560" y="342899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0" name="Sechseck 279">
              <a:extLst>
                <a:ext uri="{FF2B5EF4-FFF2-40B4-BE49-F238E27FC236}">
                  <a16:creationId xmlns:a16="http://schemas.microsoft.com/office/drawing/2014/main" id="{A73785F0-75B5-1650-867B-3AC12F83C1E5}"/>
                </a:ext>
              </a:extLst>
            </p:cNvPr>
            <p:cNvSpPr/>
            <p:nvPr/>
          </p:nvSpPr>
          <p:spPr>
            <a:xfrm>
              <a:off x="11485560" y="166242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1" name="Sechseck 280">
              <a:extLst>
                <a:ext uri="{FF2B5EF4-FFF2-40B4-BE49-F238E27FC236}">
                  <a16:creationId xmlns:a16="http://schemas.microsoft.com/office/drawing/2014/main" id="{61825C70-B9C4-E729-6B50-B68C7D2B6DF4}"/>
                </a:ext>
              </a:extLst>
            </p:cNvPr>
            <p:cNvSpPr/>
            <p:nvPr/>
          </p:nvSpPr>
          <p:spPr>
            <a:xfrm>
              <a:off x="11485560" y="7791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2" name="Sechseck 281">
              <a:extLst>
                <a:ext uri="{FF2B5EF4-FFF2-40B4-BE49-F238E27FC236}">
                  <a16:creationId xmlns:a16="http://schemas.microsoft.com/office/drawing/2014/main" id="{BA7EA6BD-AB7B-C9AC-F670-117BCAA7D040}"/>
                </a:ext>
              </a:extLst>
            </p:cNvPr>
            <p:cNvSpPr/>
            <p:nvPr/>
          </p:nvSpPr>
          <p:spPr>
            <a:xfrm>
              <a:off x="11485559" y="-1041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3" name="Sechseck 282">
              <a:extLst>
                <a:ext uri="{FF2B5EF4-FFF2-40B4-BE49-F238E27FC236}">
                  <a16:creationId xmlns:a16="http://schemas.microsoft.com/office/drawing/2014/main" id="{F84F9776-2B6D-BD36-8508-4AA68D585ED4}"/>
                </a:ext>
              </a:extLst>
            </p:cNvPr>
            <p:cNvSpPr/>
            <p:nvPr/>
          </p:nvSpPr>
          <p:spPr>
            <a:xfrm>
              <a:off x="11485560" y="519556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4" name="Sechseck 283">
              <a:extLst>
                <a:ext uri="{FF2B5EF4-FFF2-40B4-BE49-F238E27FC236}">
                  <a16:creationId xmlns:a16="http://schemas.microsoft.com/office/drawing/2014/main" id="{29628E50-84C7-89A6-F5EF-3698308BDB8C}"/>
                </a:ext>
              </a:extLst>
            </p:cNvPr>
            <p:cNvSpPr/>
            <p:nvPr/>
          </p:nvSpPr>
          <p:spPr>
            <a:xfrm>
              <a:off x="11485560" y="607884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5" name="Sechseck 284">
              <a:extLst>
                <a:ext uri="{FF2B5EF4-FFF2-40B4-BE49-F238E27FC236}">
                  <a16:creationId xmlns:a16="http://schemas.microsoft.com/office/drawing/2014/main" id="{8EE0DA5C-618E-7A6F-A686-C1D30580F98B}"/>
                </a:ext>
              </a:extLst>
            </p:cNvPr>
            <p:cNvSpPr/>
            <p:nvPr/>
          </p:nvSpPr>
          <p:spPr>
            <a:xfrm>
              <a:off x="11485560" y="43122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6" name="Sechseck 285">
              <a:extLst>
                <a:ext uri="{FF2B5EF4-FFF2-40B4-BE49-F238E27FC236}">
                  <a16:creationId xmlns:a16="http://schemas.microsoft.com/office/drawing/2014/main" id="{18EEE67C-5064-FD84-AF8E-1FDBF205393C}"/>
                </a:ext>
              </a:extLst>
            </p:cNvPr>
            <p:cNvSpPr/>
            <p:nvPr/>
          </p:nvSpPr>
          <p:spPr>
            <a:xfrm>
              <a:off x="12131672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7" name="Sechseck 286">
              <a:extLst>
                <a:ext uri="{FF2B5EF4-FFF2-40B4-BE49-F238E27FC236}">
                  <a16:creationId xmlns:a16="http://schemas.microsoft.com/office/drawing/2014/main" id="{11C3A96C-7767-D9AB-97D5-2991D9224323}"/>
                </a:ext>
              </a:extLst>
            </p:cNvPr>
            <p:cNvSpPr/>
            <p:nvPr/>
          </p:nvSpPr>
          <p:spPr>
            <a:xfrm>
              <a:off x="12131672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8" name="Sechseck 287">
              <a:extLst>
                <a:ext uri="{FF2B5EF4-FFF2-40B4-BE49-F238E27FC236}">
                  <a16:creationId xmlns:a16="http://schemas.microsoft.com/office/drawing/2014/main" id="{12C143E7-2EA7-5D12-B693-50B0D5CBC5D3}"/>
                </a:ext>
              </a:extLst>
            </p:cNvPr>
            <p:cNvSpPr/>
            <p:nvPr/>
          </p:nvSpPr>
          <p:spPr>
            <a:xfrm>
              <a:off x="12131672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9" name="Sechseck 288">
              <a:extLst>
                <a:ext uri="{FF2B5EF4-FFF2-40B4-BE49-F238E27FC236}">
                  <a16:creationId xmlns:a16="http://schemas.microsoft.com/office/drawing/2014/main" id="{1A3B1B12-EAA1-6E04-E2BB-BFA7BCE353B1}"/>
                </a:ext>
              </a:extLst>
            </p:cNvPr>
            <p:cNvSpPr/>
            <p:nvPr/>
          </p:nvSpPr>
          <p:spPr>
            <a:xfrm>
              <a:off x="12131672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0" name="Sechseck 289">
              <a:extLst>
                <a:ext uri="{FF2B5EF4-FFF2-40B4-BE49-F238E27FC236}">
                  <a16:creationId xmlns:a16="http://schemas.microsoft.com/office/drawing/2014/main" id="{DE30C20F-91BC-E73F-0951-5B6197370E1D}"/>
                </a:ext>
              </a:extLst>
            </p:cNvPr>
            <p:cNvSpPr/>
            <p:nvPr/>
          </p:nvSpPr>
          <p:spPr>
            <a:xfrm>
              <a:off x="12131671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1" name="Sechseck 290">
              <a:extLst>
                <a:ext uri="{FF2B5EF4-FFF2-40B4-BE49-F238E27FC236}">
                  <a16:creationId xmlns:a16="http://schemas.microsoft.com/office/drawing/2014/main" id="{17592040-FEDA-3BA1-C109-3E8F94368194}"/>
                </a:ext>
              </a:extLst>
            </p:cNvPr>
            <p:cNvSpPr/>
            <p:nvPr/>
          </p:nvSpPr>
          <p:spPr>
            <a:xfrm>
              <a:off x="12131670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2" name="Sechseck 291">
              <a:extLst>
                <a:ext uri="{FF2B5EF4-FFF2-40B4-BE49-F238E27FC236}">
                  <a16:creationId xmlns:a16="http://schemas.microsoft.com/office/drawing/2014/main" id="{75037796-02B4-A00A-8E1D-8E4D85C1D192}"/>
                </a:ext>
              </a:extLst>
            </p:cNvPr>
            <p:cNvSpPr/>
            <p:nvPr/>
          </p:nvSpPr>
          <p:spPr>
            <a:xfrm>
              <a:off x="12131672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3" name="Sechseck 292">
              <a:extLst>
                <a:ext uri="{FF2B5EF4-FFF2-40B4-BE49-F238E27FC236}">
                  <a16:creationId xmlns:a16="http://schemas.microsoft.com/office/drawing/2014/main" id="{854CBEC9-9803-4D06-1144-A19C0B654EA8}"/>
                </a:ext>
              </a:extLst>
            </p:cNvPr>
            <p:cNvSpPr/>
            <p:nvPr/>
          </p:nvSpPr>
          <p:spPr>
            <a:xfrm>
              <a:off x="12131672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4" name="Sechseck 293">
              <a:extLst>
                <a:ext uri="{FF2B5EF4-FFF2-40B4-BE49-F238E27FC236}">
                  <a16:creationId xmlns:a16="http://schemas.microsoft.com/office/drawing/2014/main" id="{2B258713-613A-B3D2-B352-7AA3E582F677}"/>
                </a:ext>
              </a:extLst>
            </p:cNvPr>
            <p:cNvSpPr/>
            <p:nvPr/>
          </p:nvSpPr>
          <p:spPr>
            <a:xfrm>
              <a:off x="12131672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5" name="Sechseck 294">
              <a:extLst>
                <a:ext uri="{FF2B5EF4-FFF2-40B4-BE49-F238E27FC236}">
                  <a16:creationId xmlns:a16="http://schemas.microsoft.com/office/drawing/2014/main" id="{32CD17AA-D2A2-6B80-DA65-7C0B12FE779C}"/>
                </a:ext>
              </a:extLst>
            </p:cNvPr>
            <p:cNvSpPr/>
            <p:nvPr/>
          </p:nvSpPr>
          <p:spPr>
            <a:xfrm>
              <a:off x="476247" y="298735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6" name="Sechseck 295">
              <a:extLst>
                <a:ext uri="{FF2B5EF4-FFF2-40B4-BE49-F238E27FC236}">
                  <a16:creationId xmlns:a16="http://schemas.microsoft.com/office/drawing/2014/main" id="{382F3514-540A-C9D2-4A22-ABB70BB7A26E}"/>
                </a:ext>
              </a:extLst>
            </p:cNvPr>
            <p:cNvSpPr/>
            <p:nvPr/>
          </p:nvSpPr>
          <p:spPr>
            <a:xfrm>
              <a:off x="476247" y="38706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7" name="Sechseck 296">
              <a:extLst>
                <a:ext uri="{FF2B5EF4-FFF2-40B4-BE49-F238E27FC236}">
                  <a16:creationId xmlns:a16="http://schemas.microsoft.com/office/drawing/2014/main" id="{DD2319A2-BF3D-4815-A79D-FCD6F36451AA}"/>
                </a:ext>
              </a:extLst>
            </p:cNvPr>
            <p:cNvSpPr/>
            <p:nvPr/>
          </p:nvSpPr>
          <p:spPr>
            <a:xfrm>
              <a:off x="476247" y="210407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8" name="Sechseck 297">
              <a:extLst>
                <a:ext uri="{FF2B5EF4-FFF2-40B4-BE49-F238E27FC236}">
                  <a16:creationId xmlns:a16="http://schemas.microsoft.com/office/drawing/2014/main" id="{A9AD1928-57F4-E7F0-5D2C-53F80F32E5E9}"/>
                </a:ext>
              </a:extLst>
            </p:cNvPr>
            <p:cNvSpPr/>
            <p:nvPr/>
          </p:nvSpPr>
          <p:spPr>
            <a:xfrm>
              <a:off x="476247" y="12207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9" name="Sechseck 298">
              <a:extLst>
                <a:ext uri="{FF2B5EF4-FFF2-40B4-BE49-F238E27FC236}">
                  <a16:creationId xmlns:a16="http://schemas.microsoft.com/office/drawing/2014/main" id="{E65B0E72-80C8-EB16-E12C-B440C3DFAB34}"/>
                </a:ext>
              </a:extLst>
            </p:cNvPr>
            <p:cNvSpPr/>
            <p:nvPr/>
          </p:nvSpPr>
          <p:spPr>
            <a:xfrm>
              <a:off x="476246" y="3375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0" name="Sechseck 299">
              <a:extLst>
                <a:ext uri="{FF2B5EF4-FFF2-40B4-BE49-F238E27FC236}">
                  <a16:creationId xmlns:a16="http://schemas.microsoft.com/office/drawing/2014/main" id="{B0A32968-43B1-7899-260B-43E7A5B49C6C}"/>
                </a:ext>
              </a:extLst>
            </p:cNvPr>
            <p:cNvSpPr/>
            <p:nvPr/>
          </p:nvSpPr>
          <p:spPr>
            <a:xfrm>
              <a:off x="476245" y="-5457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1" name="Sechseck 300">
              <a:extLst>
                <a:ext uri="{FF2B5EF4-FFF2-40B4-BE49-F238E27FC236}">
                  <a16:creationId xmlns:a16="http://schemas.microsoft.com/office/drawing/2014/main" id="{9C40BED6-10B6-3084-A39F-2D35171723B2}"/>
                </a:ext>
              </a:extLst>
            </p:cNvPr>
            <p:cNvSpPr/>
            <p:nvPr/>
          </p:nvSpPr>
          <p:spPr>
            <a:xfrm>
              <a:off x="476247" y="563720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2" name="Sechseck 301">
              <a:extLst>
                <a:ext uri="{FF2B5EF4-FFF2-40B4-BE49-F238E27FC236}">
                  <a16:creationId xmlns:a16="http://schemas.microsoft.com/office/drawing/2014/main" id="{95837E81-7B74-37B2-C8DA-74A44C45701A}"/>
                </a:ext>
              </a:extLst>
            </p:cNvPr>
            <p:cNvSpPr/>
            <p:nvPr/>
          </p:nvSpPr>
          <p:spPr>
            <a:xfrm>
              <a:off x="476247" y="652048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3" name="Sechseck 302">
              <a:extLst>
                <a:ext uri="{FF2B5EF4-FFF2-40B4-BE49-F238E27FC236}">
                  <a16:creationId xmlns:a16="http://schemas.microsoft.com/office/drawing/2014/main" id="{CA5B3166-F277-B6FA-4B82-8F4EDD7B253B}"/>
                </a:ext>
              </a:extLst>
            </p:cNvPr>
            <p:cNvSpPr/>
            <p:nvPr/>
          </p:nvSpPr>
          <p:spPr>
            <a:xfrm>
              <a:off x="476247" y="475392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4" name="Sechseck 303">
              <a:extLst>
                <a:ext uri="{FF2B5EF4-FFF2-40B4-BE49-F238E27FC236}">
                  <a16:creationId xmlns:a16="http://schemas.microsoft.com/office/drawing/2014/main" id="{966C74C7-E046-A995-F5B2-17C418073EB8}"/>
                </a:ext>
              </a:extLst>
            </p:cNvPr>
            <p:cNvSpPr/>
            <p:nvPr/>
          </p:nvSpPr>
          <p:spPr>
            <a:xfrm>
              <a:off x="1123947" y="254571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5" name="Sechseck 304">
              <a:extLst>
                <a:ext uri="{FF2B5EF4-FFF2-40B4-BE49-F238E27FC236}">
                  <a16:creationId xmlns:a16="http://schemas.microsoft.com/office/drawing/2014/main" id="{2A65384F-AA08-B2B4-253E-8D65189F9809}"/>
                </a:ext>
              </a:extLst>
            </p:cNvPr>
            <p:cNvSpPr/>
            <p:nvPr/>
          </p:nvSpPr>
          <p:spPr>
            <a:xfrm>
              <a:off x="1123947" y="342899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6" name="Sechseck 305">
              <a:extLst>
                <a:ext uri="{FF2B5EF4-FFF2-40B4-BE49-F238E27FC236}">
                  <a16:creationId xmlns:a16="http://schemas.microsoft.com/office/drawing/2014/main" id="{3F1FCEEE-B233-9EE4-34ED-7F37303BA69D}"/>
                </a:ext>
              </a:extLst>
            </p:cNvPr>
            <p:cNvSpPr/>
            <p:nvPr/>
          </p:nvSpPr>
          <p:spPr>
            <a:xfrm>
              <a:off x="1123947" y="166242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7" name="Sechseck 306">
              <a:extLst>
                <a:ext uri="{FF2B5EF4-FFF2-40B4-BE49-F238E27FC236}">
                  <a16:creationId xmlns:a16="http://schemas.microsoft.com/office/drawing/2014/main" id="{6009A806-7E88-88C1-A4C8-1745CD0F72C2}"/>
                </a:ext>
              </a:extLst>
            </p:cNvPr>
            <p:cNvSpPr/>
            <p:nvPr/>
          </p:nvSpPr>
          <p:spPr>
            <a:xfrm>
              <a:off x="1123947" y="7791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8" name="Sechseck 307">
              <a:extLst>
                <a:ext uri="{FF2B5EF4-FFF2-40B4-BE49-F238E27FC236}">
                  <a16:creationId xmlns:a16="http://schemas.microsoft.com/office/drawing/2014/main" id="{CD793FFB-4A53-F93B-A3E2-BA2E6EC6BDAC}"/>
                </a:ext>
              </a:extLst>
            </p:cNvPr>
            <p:cNvSpPr/>
            <p:nvPr/>
          </p:nvSpPr>
          <p:spPr>
            <a:xfrm>
              <a:off x="1123946" y="-1041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9" name="Sechseck 308">
              <a:extLst>
                <a:ext uri="{FF2B5EF4-FFF2-40B4-BE49-F238E27FC236}">
                  <a16:creationId xmlns:a16="http://schemas.microsoft.com/office/drawing/2014/main" id="{7815AA39-33D5-5FFD-52B3-AA09BA77B95E}"/>
                </a:ext>
              </a:extLst>
            </p:cNvPr>
            <p:cNvSpPr/>
            <p:nvPr/>
          </p:nvSpPr>
          <p:spPr>
            <a:xfrm>
              <a:off x="1123947" y="519556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0" name="Sechseck 309">
              <a:extLst>
                <a:ext uri="{FF2B5EF4-FFF2-40B4-BE49-F238E27FC236}">
                  <a16:creationId xmlns:a16="http://schemas.microsoft.com/office/drawing/2014/main" id="{E5DCED60-4128-8893-4B90-C4BAFC466222}"/>
                </a:ext>
              </a:extLst>
            </p:cNvPr>
            <p:cNvSpPr/>
            <p:nvPr/>
          </p:nvSpPr>
          <p:spPr>
            <a:xfrm>
              <a:off x="1123947" y="607884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1" name="Sechseck 310">
              <a:extLst>
                <a:ext uri="{FF2B5EF4-FFF2-40B4-BE49-F238E27FC236}">
                  <a16:creationId xmlns:a16="http://schemas.microsoft.com/office/drawing/2014/main" id="{C712A7F2-C4BB-3CEC-54AB-2819E41B3CA2}"/>
                </a:ext>
              </a:extLst>
            </p:cNvPr>
            <p:cNvSpPr/>
            <p:nvPr/>
          </p:nvSpPr>
          <p:spPr>
            <a:xfrm>
              <a:off x="1123947" y="43122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2" name="Sechseck 311">
              <a:extLst>
                <a:ext uri="{FF2B5EF4-FFF2-40B4-BE49-F238E27FC236}">
                  <a16:creationId xmlns:a16="http://schemas.microsoft.com/office/drawing/2014/main" id="{42BE83F5-6A09-0FC8-C6BE-44BF28AC1637}"/>
                </a:ext>
              </a:extLst>
            </p:cNvPr>
            <p:cNvSpPr/>
            <p:nvPr/>
          </p:nvSpPr>
          <p:spPr>
            <a:xfrm>
              <a:off x="1771646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3" name="Sechseck 312">
              <a:extLst>
                <a:ext uri="{FF2B5EF4-FFF2-40B4-BE49-F238E27FC236}">
                  <a16:creationId xmlns:a16="http://schemas.microsoft.com/office/drawing/2014/main" id="{174F752A-4BAA-0C71-8A4D-B12537897557}"/>
                </a:ext>
              </a:extLst>
            </p:cNvPr>
            <p:cNvSpPr/>
            <p:nvPr/>
          </p:nvSpPr>
          <p:spPr>
            <a:xfrm>
              <a:off x="1771646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4" name="Sechseck 313">
              <a:extLst>
                <a:ext uri="{FF2B5EF4-FFF2-40B4-BE49-F238E27FC236}">
                  <a16:creationId xmlns:a16="http://schemas.microsoft.com/office/drawing/2014/main" id="{48FE04FA-9CE0-36A3-1DB9-1C492241F633}"/>
                </a:ext>
              </a:extLst>
            </p:cNvPr>
            <p:cNvSpPr/>
            <p:nvPr/>
          </p:nvSpPr>
          <p:spPr>
            <a:xfrm>
              <a:off x="1771646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5" name="Sechseck 314">
              <a:extLst>
                <a:ext uri="{FF2B5EF4-FFF2-40B4-BE49-F238E27FC236}">
                  <a16:creationId xmlns:a16="http://schemas.microsoft.com/office/drawing/2014/main" id="{0D26E973-4A83-276F-8C7D-55DA2597F409}"/>
                </a:ext>
              </a:extLst>
            </p:cNvPr>
            <p:cNvSpPr/>
            <p:nvPr/>
          </p:nvSpPr>
          <p:spPr>
            <a:xfrm>
              <a:off x="1771646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6" name="Sechseck 315">
              <a:extLst>
                <a:ext uri="{FF2B5EF4-FFF2-40B4-BE49-F238E27FC236}">
                  <a16:creationId xmlns:a16="http://schemas.microsoft.com/office/drawing/2014/main" id="{9D858B33-2B11-F184-71FC-AC4663419FDA}"/>
                </a:ext>
              </a:extLst>
            </p:cNvPr>
            <p:cNvSpPr/>
            <p:nvPr/>
          </p:nvSpPr>
          <p:spPr>
            <a:xfrm>
              <a:off x="1771645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7" name="Sechseck 316">
              <a:extLst>
                <a:ext uri="{FF2B5EF4-FFF2-40B4-BE49-F238E27FC236}">
                  <a16:creationId xmlns:a16="http://schemas.microsoft.com/office/drawing/2014/main" id="{BFB4FEB4-0EE6-96DA-D909-CA7A0B3A16A8}"/>
                </a:ext>
              </a:extLst>
            </p:cNvPr>
            <p:cNvSpPr/>
            <p:nvPr/>
          </p:nvSpPr>
          <p:spPr>
            <a:xfrm>
              <a:off x="1771644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8" name="Sechseck 317">
              <a:extLst>
                <a:ext uri="{FF2B5EF4-FFF2-40B4-BE49-F238E27FC236}">
                  <a16:creationId xmlns:a16="http://schemas.microsoft.com/office/drawing/2014/main" id="{FCDDD69B-F41E-73FB-DF56-3ADB82E5B66F}"/>
                </a:ext>
              </a:extLst>
            </p:cNvPr>
            <p:cNvSpPr/>
            <p:nvPr/>
          </p:nvSpPr>
          <p:spPr>
            <a:xfrm>
              <a:off x="1771646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9" name="Sechseck 318">
              <a:extLst>
                <a:ext uri="{FF2B5EF4-FFF2-40B4-BE49-F238E27FC236}">
                  <a16:creationId xmlns:a16="http://schemas.microsoft.com/office/drawing/2014/main" id="{D27A8BE4-41A4-41B4-53B0-4FA3C805EFF5}"/>
                </a:ext>
              </a:extLst>
            </p:cNvPr>
            <p:cNvSpPr/>
            <p:nvPr/>
          </p:nvSpPr>
          <p:spPr>
            <a:xfrm>
              <a:off x="1771646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0" name="Sechseck 319">
              <a:extLst>
                <a:ext uri="{FF2B5EF4-FFF2-40B4-BE49-F238E27FC236}">
                  <a16:creationId xmlns:a16="http://schemas.microsoft.com/office/drawing/2014/main" id="{3AE5B272-B3ED-F933-4034-C0C4FCA2E478}"/>
                </a:ext>
              </a:extLst>
            </p:cNvPr>
            <p:cNvSpPr/>
            <p:nvPr/>
          </p:nvSpPr>
          <p:spPr>
            <a:xfrm>
              <a:off x="1771646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1" name="Sechseck 320">
              <a:extLst>
                <a:ext uri="{FF2B5EF4-FFF2-40B4-BE49-F238E27FC236}">
                  <a16:creationId xmlns:a16="http://schemas.microsoft.com/office/drawing/2014/main" id="{9AEC1A71-38C1-B8FE-4168-B197F2011787}"/>
                </a:ext>
              </a:extLst>
            </p:cNvPr>
            <p:cNvSpPr/>
            <p:nvPr/>
          </p:nvSpPr>
          <p:spPr>
            <a:xfrm>
              <a:off x="2419346" y="254571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2" name="Sechseck 321">
              <a:extLst>
                <a:ext uri="{FF2B5EF4-FFF2-40B4-BE49-F238E27FC236}">
                  <a16:creationId xmlns:a16="http://schemas.microsoft.com/office/drawing/2014/main" id="{9086EDE6-F9A5-487C-4F9A-B259161CF182}"/>
                </a:ext>
              </a:extLst>
            </p:cNvPr>
            <p:cNvSpPr/>
            <p:nvPr/>
          </p:nvSpPr>
          <p:spPr>
            <a:xfrm>
              <a:off x="2419346" y="342899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4" name="Sechseck 323">
              <a:extLst>
                <a:ext uri="{FF2B5EF4-FFF2-40B4-BE49-F238E27FC236}">
                  <a16:creationId xmlns:a16="http://schemas.microsoft.com/office/drawing/2014/main" id="{7860CD27-69D5-44BA-0D72-D323A7056649}"/>
                </a:ext>
              </a:extLst>
            </p:cNvPr>
            <p:cNvSpPr/>
            <p:nvPr/>
          </p:nvSpPr>
          <p:spPr>
            <a:xfrm>
              <a:off x="2419346" y="77914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5" name="Sechseck 324">
              <a:extLst>
                <a:ext uri="{FF2B5EF4-FFF2-40B4-BE49-F238E27FC236}">
                  <a16:creationId xmlns:a16="http://schemas.microsoft.com/office/drawing/2014/main" id="{05A406D2-B512-3BFD-0C4C-465543EC1EF6}"/>
                </a:ext>
              </a:extLst>
            </p:cNvPr>
            <p:cNvSpPr/>
            <p:nvPr/>
          </p:nvSpPr>
          <p:spPr>
            <a:xfrm>
              <a:off x="2419345" y="-1041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6" name="Sechseck 325">
              <a:extLst>
                <a:ext uri="{FF2B5EF4-FFF2-40B4-BE49-F238E27FC236}">
                  <a16:creationId xmlns:a16="http://schemas.microsoft.com/office/drawing/2014/main" id="{5C9DF081-0253-305F-D921-F28BB91AC568}"/>
                </a:ext>
              </a:extLst>
            </p:cNvPr>
            <p:cNvSpPr/>
            <p:nvPr/>
          </p:nvSpPr>
          <p:spPr>
            <a:xfrm>
              <a:off x="2419346" y="519556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7" name="Sechseck 326">
              <a:extLst>
                <a:ext uri="{FF2B5EF4-FFF2-40B4-BE49-F238E27FC236}">
                  <a16:creationId xmlns:a16="http://schemas.microsoft.com/office/drawing/2014/main" id="{CC232982-BFAB-CB03-EBA1-232845BA0934}"/>
                </a:ext>
              </a:extLst>
            </p:cNvPr>
            <p:cNvSpPr/>
            <p:nvPr/>
          </p:nvSpPr>
          <p:spPr>
            <a:xfrm>
              <a:off x="2419346" y="607884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8" name="Sechseck 327">
              <a:extLst>
                <a:ext uri="{FF2B5EF4-FFF2-40B4-BE49-F238E27FC236}">
                  <a16:creationId xmlns:a16="http://schemas.microsoft.com/office/drawing/2014/main" id="{16EBC514-0816-3F94-882B-6B7F253C91A9}"/>
                </a:ext>
              </a:extLst>
            </p:cNvPr>
            <p:cNvSpPr/>
            <p:nvPr/>
          </p:nvSpPr>
          <p:spPr>
            <a:xfrm>
              <a:off x="2419346" y="431227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9" name="Sechseck 328">
              <a:extLst>
                <a:ext uri="{FF2B5EF4-FFF2-40B4-BE49-F238E27FC236}">
                  <a16:creationId xmlns:a16="http://schemas.microsoft.com/office/drawing/2014/main" id="{6FC3253E-2EB4-28D1-0912-E5EFA455C652}"/>
                </a:ext>
              </a:extLst>
            </p:cNvPr>
            <p:cNvSpPr/>
            <p:nvPr/>
          </p:nvSpPr>
          <p:spPr>
            <a:xfrm>
              <a:off x="-819156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0" name="Sechseck 329">
              <a:extLst>
                <a:ext uri="{FF2B5EF4-FFF2-40B4-BE49-F238E27FC236}">
                  <a16:creationId xmlns:a16="http://schemas.microsoft.com/office/drawing/2014/main" id="{96675A15-30AF-1AE8-9C0C-418B00D2717C}"/>
                </a:ext>
              </a:extLst>
            </p:cNvPr>
            <p:cNvSpPr/>
            <p:nvPr/>
          </p:nvSpPr>
          <p:spPr>
            <a:xfrm>
              <a:off x="-819156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1" name="Sechseck 330">
              <a:extLst>
                <a:ext uri="{FF2B5EF4-FFF2-40B4-BE49-F238E27FC236}">
                  <a16:creationId xmlns:a16="http://schemas.microsoft.com/office/drawing/2014/main" id="{CC31613B-7F54-4376-A198-690A3EA26128}"/>
                </a:ext>
              </a:extLst>
            </p:cNvPr>
            <p:cNvSpPr/>
            <p:nvPr/>
          </p:nvSpPr>
          <p:spPr>
            <a:xfrm>
              <a:off x="-819156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2" name="Sechseck 331">
              <a:extLst>
                <a:ext uri="{FF2B5EF4-FFF2-40B4-BE49-F238E27FC236}">
                  <a16:creationId xmlns:a16="http://schemas.microsoft.com/office/drawing/2014/main" id="{9821854C-F571-BE91-2D00-38C77865BA84}"/>
                </a:ext>
              </a:extLst>
            </p:cNvPr>
            <p:cNvSpPr/>
            <p:nvPr/>
          </p:nvSpPr>
          <p:spPr>
            <a:xfrm>
              <a:off x="-819156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3" name="Sechseck 332">
              <a:extLst>
                <a:ext uri="{FF2B5EF4-FFF2-40B4-BE49-F238E27FC236}">
                  <a16:creationId xmlns:a16="http://schemas.microsoft.com/office/drawing/2014/main" id="{BEC10101-7E26-8C0E-FCA2-63E78FA28C03}"/>
                </a:ext>
              </a:extLst>
            </p:cNvPr>
            <p:cNvSpPr/>
            <p:nvPr/>
          </p:nvSpPr>
          <p:spPr>
            <a:xfrm>
              <a:off x="-819157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4" name="Sechseck 333">
              <a:extLst>
                <a:ext uri="{FF2B5EF4-FFF2-40B4-BE49-F238E27FC236}">
                  <a16:creationId xmlns:a16="http://schemas.microsoft.com/office/drawing/2014/main" id="{3AA61514-55BF-A0F6-124A-86BFEA514EB3}"/>
                </a:ext>
              </a:extLst>
            </p:cNvPr>
            <p:cNvSpPr/>
            <p:nvPr/>
          </p:nvSpPr>
          <p:spPr>
            <a:xfrm>
              <a:off x="-819158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5" name="Sechseck 334">
              <a:extLst>
                <a:ext uri="{FF2B5EF4-FFF2-40B4-BE49-F238E27FC236}">
                  <a16:creationId xmlns:a16="http://schemas.microsoft.com/office/drawing/2014/main" id="{ED8A13A0-1978-0A59-D3BA-78C9D8247B32}"/>
                </a:ext>
              </a:extLst>
            </p:cNvPr>
            <p:cNvSpPr/>
            <p:nvPr/>
          </p:nvSpPr>
          <p:spPr>
            <a:xfrm>
              <a:off x="-819156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6" name="Sechseck 335">
              <a:extLst>
                <a:ext uri="{FF2B5EF4-FFF2-40B4-BE49-F238E27FC236}">
                  <a16:creationId xmlns:a16="http://schemas.microsoft.com/office/drawing/2014/main" id="{E7D79426-FD30-C9F0-1430-E5FA5506AA22}"/>
                </a:ext>
              </a:extLst>
            </p:cNvPr>
            <p:cNvSpPr/>
            <p:nvPr/>
          </p:nvSpPr>
          <p:spPr>
            <a:xfrm>
              <a:off x="-819156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7" name="Sechseck 336">
              <a:extLst>
                <a:ext uri="{FF2B5EF4-FFF2-40B4-BE49-F238E27FC236}">
                  <a16:creationId xmlns:a16="http://schemas.microsoft.com/office/drawing/2014/main" id="{67F05F66-E984-C58B-D8BB-35D77145DFE7}"/>
                </a:ext>
              </a:extLst>
            </p:cNvPr>
            <p:cNvSpPr/>
            <p:nvPr/>
          </p:nvSpPr>
          <p:spPr>
            <a:xfrm>
              <a:off x="-819156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8" name="Sechseck 337">
              <a:extLst>
                <a:ext uri="{FF2B5EF4-FFF2-40B4-BE49-F238E27FC236}">
                  <a16:creationId xmlns:a16="http://schemas.microsoft.com/office/drawing/2014/main" id="{D9D69FBA-6BD1-4514-E73D-FC559319B098}"/>
                </a:ext>
              </a:extLst>
            </p:cNvPr>
            <p:cNvSpPr/>
            <p:nvPr/>
          </p:nvSpPr>
          <p:spPr>
            <a:xfrm>
              <a:off x="-171456" y="254571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9" name="Sechseck 338">
              <a:extLst>
                <a:ext uri="{FF2B5EF4-FFF2-40B4-BE49-F238E27FC236}">
                  <a16:creationId xmlns:a16="http://schemas.microsoft.com/office/drawing/2014/main" id="{34862DFD-523A-F04B-D589-F0487F1A198B}"/>
                </a:ext>
              </a:extLst>
            </p:cNvPr>
            <p:cNvSpPr/>
            <p:nvPr/>
          </p:nvSpPr>
          <p:spPr>
            <a:xfrm>
              <a:off x="-171456" y="342899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0" name="Sechseck 339">
              <a:extLst>
                <a:ext uri="{FF2B5EF4-FFF2-40B4-BE49-F238E27FC236}">
                  <a16:creationId xmlns:a16="http://schemas.microsoft.com/office/drawing/2014/main" id="{B70B7652-B489-A89B-0FD6-11EDE3A0BB1F}"/>
                </a:ext>
              </a:extLst>
            </p:cNvPr>
            <p:cNvSpPr/>
            <p:nvPr/>
          </p:nvSpPr>
          <p:spPr>
            <a:xfrm>
              <a:off x="-171456" y="166242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1" name="Sechseck 340">
              <a:extLst>
                <a:ext uri="{FF2B5EF4-FFF2-40B4-BE49-F238E27FC236}">
                  <a16:creationId xmlns:a16="http://schemas.microsoft.com/office/drawing/2014/main" id="{3E8186F7-6256-09F3-9486-9D1B54F0B699}"/>
                </a:ext>
              </a:extLst>
            </p:cNvPr>
            <p:cNvSpPr/>
            <p:nvPr/>
          </p:nvSpPr>
          <p:spPr>
            <a:xfrm>
              <a:off x="-171456" y="77914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2" name="Sechseck 341">
              <a:extLst>
                <a:ext uri="{FF2B5EF4-FFF2-40B4-BE49-F238E27FC236}">
                  <a16:creationId xmlns:a16="http://schemas.microsoft.com/office/drawing/2014/main" id="{246CB080-AA72-9EA9-2567-CB74BC629FDA}"/>
                </a:ext>
              </a:extLst>
            </p:cNvPr>
            <p:cNvSpPr/>
            <p:nvPr/>
          </p:nvSpPr>
          <p:spPr>
            <a:xfrm>
              <a:off x="-171457" y="-1041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3" name="Sechseck 342">
              <a:extLst>
                <a:ext uri="{FF2B5EF4-FFF2-40B4-BE49-F238E27FC236}">
                  <a16:creationId xmlns:a16="http://schemas.microsoft.com/office/drawing/2014/main" id="{B3FE2931-2BE0-77C4-2E3A-474EA1E7641D}"/>
                </a:ext>
              </a:extLst>
            </p:cNvPr>
            <p:cNvSpPr/>
            <p:nvPr/>
          </p:nvSpPr>
          <p:spPr>
            <a:xfrm>
              <a:off x="-171456" y="519556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4" name="Sechseck 343">
              <a:extLst>
                <a:ext uri="{FF2B5EF4-FFF2-40B4-BE49-F238E27FC236}">
                  <a16:creationId xmlns:a16="http://schemas.microsoft.com/office/drawing/2014/main" id="{6D6B4D13-CC4B-ED22-70ED-45BD035C03DF}"/>
                </a:ext>
              </a:extLst>
            </p:cNvPr>
            <p:cNvSpPr/>
            <p:nvPr/>
          </p:nvSpPr>
          <p:spPr>
            <a:xfrm>
              <a:off x="-171456" y="607884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5" name="Sechseck 344">
              <a:extLst>
                <a:ext uri="{FF2B5EF4-FFF2-40B4-BE49-F238E27FC236}">
                  <a16:creationId xmlns:a16="http://schemas.microsoft.com/office/drawing/2014/main" id="{830B55D3-38FF-2481-A0D4-E0546974A853}"/>
                </a:ext>
              </a:extLst>
            </p:cNvPr>
            <p:cNvSpPr/>
            <p:nvPr/>
          </p:nvSpPr>
          <p:spPr>
            <a:xfrm>
              <a:off x="-171456" y="431227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970357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100F80D1-A2AF-FCF5-CA13-915D6D326B63}"/>
              </a:ext>
            </a:extLst>
          </p:cNvPr>
          <p:cNvGrpSpPr/>
          <p:nvPr/>
        </p:nvGrpSpPr>
        <p:grpSpPr>
          <a:xfrm>
            <a:off x="-819158" y="-545779"/>
            <a:ext cx="13830305" cy="7949552"/>
            <a:chOff x="-819158" y="-545779"/>
            <a:chExt cx="13830305" cy="7949552"/>
          </a:xfrm>
        </p:grpSpPr>
        <p:sp>
          <p:nvSpPr>
            <p:cNvPr id="143" name="Sechseck 142"/>
            <p:cNvSpPr/>
            <p:nvPr/>
          </p:nvSpPr>
          <p:spPr>
            <a:xfrm>
              <a:off x="5656262" y="298735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7" name="Sechseck 166">
              <a:extLst>
                <a:ext uri="{FF2B5EF4-FFF2-40B4-BE49-F238E27FC236}">
                  <a16:creationId xmlns:a16="http://schemas.microsoft.com/office/drawing/2014/main" id="{F2FEB57B-A6E4-C47A-3B26-466896638541}"/>
                </a:ext>
              </a:extLst>
            </p:cNvPr>
            <p:cNvSpPr/>
            <p:nvPr/>
          </p:nvSpPr>
          <p:spPr>
            <a:xfrm>
              <a:off x="5656262" y="387064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8" name="Sechseck 167">
              <a:extLst>
                <a:ext uri="{FF2B5EF4-FFF2-40B4-BE49-F238E27FC236}">
                  <a16:creationId xmlns:a16="http://schemas.microsoft.com/office/drawing/2014/main" id="{783E3018-946D-7F34-A702-AB2D1E7EB1B0}"/>
                </a:ext>
              </a:extLst>
            </p:cNvPr>
            <p:cNvSpPr/>
            <p:nvPr/>
          </p:nvSpPr>
          <p:spPr>
            <a:xfrm>
              <a:off x="5656262" y="210407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9" name="Sechseck 168">
              <a:extLst>
                <a:ext uri="{FF2B5EF4-FFF2-40B4-BE49-F238E27FC236}">
                  <a16:creationId xmlns:a16="http://schemas.microsoft.com/office/drawing/2014/main" id="{5B6BE1F9-5265-F7AB-8CD5-F55FA6BC973B}"/>
                </a:ext>
              </a:extLst>
            </p:cNvPr>
            <p:cNvSpPr/>
            <p:nvPr/>
          </p:nvSpPr>
          <p:spPr>
            <a:xfrm>
              <a:off x="5656262" y="122079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0" name="Sechseck 169">
              <a:extLst>
                <a:ext uri="{FF2B5EF4-FFF2-40B4-BE49-F238E27FC236}">
                  <a16:creationId xmlns:a16="http://schemas.microsoft.com/office/drawing/2014/main" id="{A3931273-D7D1-37B3-A3B5-61D7F7107C5E}"/>
                </a:ext>
              </a:extLst>
            </p:cNvPr>
            <p:cNvSpPr/>
            <p:nvPr/>
          </p:nvSpPr>
          <p:spPr>
            <a:xfrm>
              <a:off x="5656261" y="33750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1" name="Sechseck 170">
              <a:extLst>
                <a:ext uri="{FF2B5EF4-FFF2-40B4-BE49-F238E27FC236}">
                  <a16:creationId xmlns:a16="http://schemas.microsoft.com/office/drawing/2014/main" id="{4B15D718-FECD-5F68-F55B-389010F9891B}"/>
                </a:ext>
              </a:extLst>
            </p:cNvPr>
            <p:cNvSpPr/>
            <p:nvPr/>
          </p:nvSpPr>
          <p:spPr>
            <a:xfrm>
              <a:off x="5656260" y="-54577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2" name="Sechseck 171">
              <a:extLst>
                <a:ext uri="{FF2B5EF4-FFF2-40B4-BE49-F238E27FC236}">
                  <a16:creationId xmlns:a16="http://schemas.microsoft.com/office/drawing/2014/main" id="{BEA319E4-C5DF-5A2F-B12D-3BDBC574C460}"/>
                </a:ext>
              </a:extLst>
            </p:cNvPr>
            <p:cNvSpPr/>
            <p:nvPr/>
          </p:nvSpPr>
          <p:spPr>
            <a:xfrm>
              <a:off x="5656262" y="56372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3" name="Sechseck 172">
              <a:extLst>
                <a:ext uri="{FF2B5EF4-FFF2-40B4-BE49-F238E27FC236}">
                  <a16:creationId xmlns:a16="http://schemas.microsoft.com/office/drawing/2014/main" id="{F0C51DBA-BB24-65D3-A4D2-30D02A3AF241}"/>
                </a:ext>
              </a:extLst>
            </p:cNvPr>
            <p:cNvSpPr/>
            <p:nvPr/>
          </p:nvSpPr>
          <p:spPr>
            <a:xfrm>
              <a:off x="5656262" y="652049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4" name="Sechseck 173">
              <a:extLst>
                <a:ext uri="{FF2B5EF4-FFF2-40B4-BE49-F238E27FC236}">
                  <a16:creationId xmlns:a16="http://schemas.microsoft.com/office/drawing/2014/main" id="{E9DB00F8-9902-CDCC-C926-75751DC9F131}"/>
                </a:ext>
              </a:extLst>
            </p:cNvPr>
            <p:cNvSpPr/>
            <p:nvPr/>
          </p:nvSpPr>
          <p:spPr>
            <a:xfrm>
              <a:off x="5656262" y="475392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5" name="Sechseck 174">
              <a:extLst>
                <a:ext uri="{FF2B5EF4-FFF2-40B4-BE49-F238E27FC236}">
                  <a16:creationId xmlns:a16="http://schemas.microsoft.com/office/drawing/2014/main" id="{BFA7E69C-9A22-5A00-2E16-5285B60F5956}"/>
                </a:ext>
              </a:extLst>
            </p:cNvPr>
            <p:cNvSpPr/>
            <p:nvPr/>
          </p:nvSpPr>
          <p:spPr>
            <a:xfrm>
              <a:off x="6303962" y="254571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6" name="Sechseck 175">
              <a:extLst>
                <a:ext uri="{FF2B5EF4-FFF2-40B4-BE49-F238E27FC236}">
                  <a16:creationId xmlns:a16="http://schemas.microsoft.com/office/drawing/2014/main" id="{3C4316F7-4EDA-8EE1-4B83-152519F3E1AC}"/>
                </a:ext>
              </a:extLst>
            </p:cNvPr>
            <p:cNvSpPr/>
            <p:nvPr/>
          </p:nvSpPr>
          <p:spPr>
            <a:xfrm>
              <a:off x="6303962" y="342899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7" name="Sechseck 176">
              <a:extLst>
                <a:ext uri="{FF2B5EF4-FFF2-40B4-BE49-F238E27FC236}">
                  <a16:creationId xmlns:a16="http://schemas.microsoft.com/office/drawing/2014/main" id="{20A4FF1F-A128-35F9-C9C6-EF5D24DA23D3}"/>
                </a:ext>
              </a:extLst>
            </p:cNvPr>
            <p:cNvSpPr/>
            <p:nvPr/>
          </p:nvSpPr>
          <p:spPr>
            <a:xfrm>
              <a:off x="6303962" y="166243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8" name="Sechseck 177">
              <a:extLst>
                <a:ext uri="{FF2B5EF4-FFF2-40B4-BE49-F238E27FC236}">
                  <a16:creationId xmlns:a16="http://schemas.microsoft.com/office/drawing/2014/main" id="{6BC727D5-F4AA-E41C-901E-89AF7BFDA7EF}"/>
                </a:ext>
              </a:extLst>
            </p:cNvPr>
            <p:cNvSpPr/>
            <p:nvPr/>
          </p:nvSpPr>
          <p:spPr>
            <a:xfrm>
              <a:off x="6303962" y="77915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9" name="Sechseck 178">
              <a:extLst>
                <a:ext uri="{FF2B5EF4-FFF2-40B4-BE49-F238E27FC236}">
                  <a16:creationId xmlns:a16="http://schemas.microsoft.com/office/drawing/2014/main" id="{B0DF63BB-133C-A964-339B-84FA6320A9F0}"/>
                </a:ext>
              </a:extLst>
            </p:cNvPr>
            <p:cNvSpPr/>
            <p:nvPr/>
          </p:nvSpPr>
          <p:spPr>
            <a:xfrm>
              <a:off x="6303961" y="-10413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1" name="Sechseck 180">
              <a:extLst>
                <a:ext uri="{FF2B5EF4-FFF2-40B4-BE49-F238E27FC236}">
                  <a16:creationId xmlns:a16="http://schemas.microsoft.com/office/drawing/2014/main" id="{0401A66E-0C08-2055-30E6-49DB28171AFE}"/>
                </a:ext>
              </a:extLst>
            </p:cNvPr>
            <p:cNvSpPr/>
            <p:nvPr/>
          </p:nvSpPr>
          <p:spPr>
            <a:xfrm>
              <a:off x="6303962" y="519556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2" name="Sechseck 181">
              <a:extLst>
                <a:ext uri="{FF2B5EF4-FFF2-40B4-BE49-F238E27FC236}">
                  <a16:creationId xmlns:a16="http://schemas.microsoft.com/office/drawing/2014/main" id="{C8DB283B-C6FA-9260-3874-699547BD81D2}"/>
                </a:ext>
              </a:extLst>
            </p:cNvPr>
            <p:cNvSpPr/>
            <p:nvPr/>
          </p:nvSpPr>
          <p:spPr>
            <a:xfrm>
              <a:off x="6303962" y="607884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3" name="Sechseck 182">
              <a:extLst>
                <a:ext uri="{FF2B5EF4-FFF2-40B4-BE49-F238E27FC236}">
                  <a16:creationId xmlns:a16="http://schemas.microsoft.com/office/drawing/2014/main" id="{94F37198-1D8B-85C3-C955-1CAE036450E7}"/>
                </a:ext>
              </a:extLst>
            </p:cNvPr>
            <p:cNvSpPr/>
            <p:nvPr/>
          </p:nvSpPr>
          <p:spPr>
            <a:xfrm>
              <a:off x="6303962" y="431228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4" name="Sechseck 183">
              <a:extLst>
                <a:ext uri="{FF2B5EF4-FFF2-40B4-BE49-F238E27FC236}">
                  <a16:creationId xmlns:a16="http://schemas.microsoft.com/office/drawing/2014/main" id="{B09A9AEF-D400-A459-4D0F-448A1D390544}"/>
                </a:ext>
              </a:extLst>
            </p:cNvPr>
            <p:cNvSpPr/>
            <p:nvPr/>
          </p:nvSpPr>
          <p:spPr>
            <a:xfrm>
              <a:off x="6951661" y="298735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5" name="Sechseck 184">
              <a:extLst>
                <a:ext uri="{FF2B5EF4-FFF2-40B4-BE49-F238E27FC236}">
                  <a16:creationId xmlns:a16="http://schemas.microsoft.com/office/drawing/2014/main" id="{31A9B124-1314-D652-B93C-278C2760C240}"/>
                </a:ext>
              </a:extLst>
            </p:cNvPr>
            <p:cNvSpPr/>
            <p:nvPr/>
          </p:nvSpPr>
          <p:spPr>
            <a:xfrm>
              <a:off x="6951661" y="387064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6" name="Sechseck 185">
              <a:extLst>
                <a:ext uri="{FF2B5EF4-FFF2-40B4-BE49-F238E27FC236}">
                  <a16:creationId xmlns:a16="http://schemas.microsoft.com/office/drawing/2014/main" id="{21A6A763-4D2A-39A5-CEC1-307572D8E2A6}"/>
                </a:ext>
              </a:extLst>
            </p:cNvPr>
            <p:cNvSpPr/>
            <p:nvPr/>
          </p:nvSpPr>
          <p:spPr>
            <a:xfrm>
              <a:off x="6951661" y="210407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7" name="Sechseck 186">
              <a:extLst>
                <a:ext uri="{FF2B5EF4-FFF2-40B4-BE49-F238E27FC236}">
                  <a16:creationId xmlns:a16="http://schemas.microsoft.com/office/drawing/2014/main" id="{51BFD9ED-B262-B27A-D816-182C31B26CD4}"/>
                </a:ext>
              </a:extLst>
            </p:cNvPr>
            <p:cNvSpPr/>
            <p:nvPr/>
          </p:nvSpPr>
          <p:spPr>
            <a:xfrm>
              <a:off x="6951661" y="122079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8" name="Sechseck 187">
              <a:extLst>
                <a:ext uri="{FF2B5EF4-FFF2-40B4-BE49-F238E27FC236}">
                  <a16:creationId xmlns:a16="http://schemas.microsoft.com/office/drawing/2014/main" id="{57613BE4-F9D5-7D29-52DF-D16DEEA22792}"/>
                </a:ext>
              </a:extLst>
            </p:cNvPr>
            <p:cNvSpPr/>
            <p:nvPr/>
          </p:nvSpPr>
          <p:spPr>
            <a:xfrm>
              <a:off x="6951660" y="33750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9" name="Sechseck 188">
              <a:extLst>
                <a:ext uri="{FF2B5EF4-FFF2-40B4-BE49-F238E27FC236}">
                  <a16:creationId xmlns:a16="http://schemas.microsoft.com/office/drawing/2014/main" id="{6880AAE1-41CA-76B5-6703-0311DE81577A}"/>
                </a:ext>
              </a:extLst>
            </p:cNvPr>
            <p:cNvSpPr/>
            <p:nvPr/>
          </p:nvSpPr>
          <p:spPr>
            <a:xfrm>
              <a:off x="6951659" y="-54577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0" name="Sechseck 189">
              <a:extLst>
                <a:ext uri="{FF2B5EF4-FFF2-40B4-BE49-F238E27FC236}">
                  <a16:creationId xmlns:a16="http://schemas.microsoft.com/office/drawing/2014/main" id="{0A403097-F6BC-450F-6EBE-37EFA3F92282}"/>
                </a:ext>
              </a:extLst>
            </p:cNvPr>
            <p:cNvSpPr/>
            <p:nvPr/>
          </p:nvSpPr>
          <p:spPr>
            <a:xfrm>
              <a:off x="6951661" y="56372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1" name="Sechseck 190">
              <a:extLst>
                <a:ext uri="{FF2B5EF4-FFF2-40B4-BE49-F238E27FC236}">
                  <a16:creationId xmlns:a16="http://schemas.microsoft.com/office/drawing/2014/main" id="{906BC755-0C47-23D2-4A31-789F8018FA2F}"/>
                </a:ext>
              </a:extLst>
            </p:cNvPr>
            <p:cNvSpPr/>
            <p:nvPr/>
          </p:nvSpPr>
          <p:spPr>
            <a:xfrm>
              <a:off x="6951661" y="65204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2" name="Sechseck 191">
              <a:extLst>
                <a:ext uri="{FF2B5EF4-FFF2-40B4-BE49-F238E27FC236}">
                  <a16:creationId xmlns:a16="http://schemas.microsoft.com/office/drawing/2014/main" id="{49DFEE7F-3D49-2D6A-5083-88FA92365536}"/>
                </a:ext>
              </a:extLst>
            </p:cNvPr>
            <p:cNvSpPr/>
            <p:nvPr/>
          </p:nvSpPr>
          <p:spPr>
            <a:xfrm>
              <a:off x="6951661" y="475392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3" name="Sechseck 192">
              <a:extLst>
                <a:ext uri="{FF2B5EF4-FFF2-40B4-BE49-F238E27FC236}">
                  <a16:creationId xmlns:a16="http://schemas.microsoft.com/office/drawing/2014/main" id="{1DD7D9B9-0EB8-A1A8-1A4F-A5373091747C}"/>
                </a:ext>
              </a:extLst>
            </p:cNvPr>
            <p:cNvSpPr/>
            <p:nvPr/>
          </p:nvSpPr>
          <p:spPr>
            <a:xfrm>
              <a:off x="7599361" y="254571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4" name="Sechseck 193">
              <a:extLst>
                <a:ext uri="{FF2B5EF4-FFF2-40B4-BE49-F238E27FC236}">
                  <a16:creationId xmlns:a16="http://schemas.microsoft.com/office/drawing/2014/main" id="{15879E7B-8D9A-F75F-ECB4-F33D2AC47C60}"/>
                </a:ext>
              </a:extLst>
            </p:cNvPr>
            <p:cNvSpPr/>
            <p:nvPr/>
          </p:nvSpPr>
          <p:spPr>
            <a:xfrm>
              <a:off x="7599361" y="342899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5" name="Sechseck 194">
              <a:extLst>
                <a:ext uri="{FF2B5EF4-FFF2-40B4-BE49-F238E27FC236}">
                  <a16:creationId xmlns:a16="http://schemas.microsoft.com/office/drawing/2014/main" id="{B15CE855-EEDC-90A5-1F03-77667CCF627A}"/>
                </a:ext>
              </a:extLst>
            </p:cNvPr>
            <p:cNvSpPr/>
            <p:nvPr/>
          </p:nvSpPr>
          <p:spPr>
            <a:xfrm>
              <a:off x="7599361" y="166243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6" name="Sechseck 195">
              <a:extLst>
                <a:ext uri="{FF2B5EF4-FFF2-40B4-BE49-F238E27FC236}">
                  <a16:creationId xmlns:a16="http://schemas.microsoft.com/office/drawing/2014/main" id="{AA4307A7-5D01-49BA-D319-56D66D306F7A}"/>
                </a:ext>
              </a:extLst>
            </p:cNvPr>
            <p:cNvSpPr/>
            <p:nvPr/>
          </p:nvSpPr>
          <p:spPr>
            <a:xfrm>
              <a:off x="7599361" y="77914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7" name="Sechseck 196">
              <a:extLst>
                <a:ext uri="{FF2B5EF4-FFF2-40B4-BE49-F238E27FC236}">
                  <a16:creationId xmlns:a16="http://schemas.microsoft.com/office/drawing/2014/main" id="{C0EC518D-8AE7-71A5-B2AF-5C02D03A30FB}"/>
                </a:ext>
              </a:extLst>
            </p:cNvPr>
            <p:cNvSpPr/>
            <p:nvPr/>
          </p:nvSpPr>
          <p:spPr>
            <a:xfrm>
              <a:off x="7599360" y="-10413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8" name="Sechseck 197">
              <a:extLst>
                <a:ext uri="{FF2B5EF4-FFF2-40B4-BE49-F238E27FC236}">
                  <a16:creationId xmlns:a16="http://schemas.microsoft.com/office/drawing/2014/main" id="{33146D5D-78B4-E94A-D60A-8F0C5CDD88DA}"/>
                </a:ext>
              </a:extLst>
            </p:cNvPr>
            <p:cNvSpPr/>
            <p:nvPr/>
          </p:nvSpPr>
          <p:spPr>
            <a:xfrm>
              <a:off x="7599361" y="519556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9" name="Sechseck 198">
              <a:extLst>
                <a:ext uri="{FF2B5EF4-FFF2-40B4-BE49-F238E27FC236}">
                  <a16:creationId xmlns:a16="http://schemas.microsoft.com/office/drawing/2014/main" id="{9ED1BD72-713F-5DF9-AA16-58795DE1C0BC}"/>
                </a:ext>
              </a:extLst>
            </p:cNvPr>
            <p:cNvSpPr/>
            <p:nvPr/>
          </p:nvSpPr>
          <p:spPr>
            <a:xfrm>
              <a:off x="7599361" y="60788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0" name="Sechseck 199">
              <a:extLst>
                <a:ext uri="{FF2B5EF4-FFF2-40B4-BE49-F238E27FC236}">
                  <a16:creationId xmlns:a16="http://schemas.microsoft.com/office/drawing/2014/main" id="{A90D6082-564C-256E-66A1-F75E998BCF04}"/>
                </a:ext>
              </a:extLst>
            </p:cNvPr>
            <p:cNvSpPr/>
            <p:nvPr/>
          </p:nvSpPr>
          <p:spPr>
            <a:xfrm>
              <a:off x="7599361" y="431228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1" name="Sechseck 200">
              <a:extLst>
                <a:ext uri="{FF2B5EF4-FFF2-40B4-BE49-F238E27FC236}">
                  <a16:creationId xmlns:a16="http://schemas.microsoft.com/office/drawing/2014/main" id="{6E19AD43-EECB-E1CB-7E36-1296BADE3A09}"/>
                </a:ext>
              </a:extLst>
            </p:cNvPr>
            <p:cNvSpPr/>
            <p:nvPr/>
          </p:nvSpPr>
          <p:spPr>
            <a:xfrm>
              <a:off x="3067048" y="298735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2" name="Sechseck 201">
              <a:extLst>
                <a:ext uri="{FF2B5EF4-FFF2-40B4-BE49-F238E27FC236}">
                  <a16:creationId xmlns:a16="http://schemas.microsoft.com/office/drawing/2014/main" id="{009B9521-880A-FB6F-3F49-6B27F734AF0B}"/>
                </a:ext>
              </a:extLst>
            </p:cNvPr>
            <p:cNvSpPr/>
            <p:nvPr/>
          </p:nvSpPr>
          <p:spPr>
            <a:xfrm>
              <a:off x="3067048" y="387064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3" name="Sechseck 202">
              <a:extLst>
                <a:ext uri="{FF2B5EF4-FFF2-40B4-BE49-F238E27FC236}">
                  <a16:creationId xmlns:a16="http://schemas.microsoft.com/office/drawing/2014/main" id="{21B4547D-44DE-1568-8F4F-A76E860E1127}"/>
                </a:ext>
              </a:extLst>
            </p:cNvPr>
            <p:cNvSpPr/>
            <p:nvPr/>
          </p:nvSpPr>
          <p:spPr>
            <a:xfrm>
              <a:off x="3067048" y="210407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4" name="Sechseck 203">
              <a:extLst>
                <a:ext uri="{FF2B5EF4-FFF2-40B4-BE49-F238E27FC236}">
                  <a16:creationId xmlns:a16="http://schemas.microsoft.com/office/drawing/2014/main" id="{70F02ABB-FF0E-E544-56B0-92DEC1D566BB}"/>
                </a:ext>
              </a:extLst>
            </p:cNvPr>
            <p:cNvSpPr/>
            <p:nvPr/>
          </p:nvSpPr>
          <p:spPr>
            <a:xfrm>
              <a:off x="3067048" y="122079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5" name="Sechseck 204">
              <a:extLst>
                <a:ext uri="{FF2B5EF4-FFF2-40B4-BE49-F238E27FC236}">
                  <a16:creationId xmlns:a16="http://schemas.microsoft.com/office/drawing/2014/main" id="{DEFDC681-35AD-9E90-5C07-1EC9FA3E0C98}"/>
                </a:ext>
              </a:extLst>
            </p:cNvPr>
            <p:cNvSpPr/>
            <p:nvPr/>
          </p:nvSpPr>
          <p:spPr>
            <a:xfrm>
              <a:off x="3067047" y="33750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6" name="Sechseck 205">
              <a:extLst>
                <a:ext uri="{FF2B5EF4-FFF2-40B4-BE49-F238E27FC236}">
                  <a16:creationId xmlns:a16="http://schemas.microsoft.com/office/drawing/2014/main" id="{640389F7-5F80-D07E-7967-8192BAB60644}"/>
                </a:ext>
              </a:extLst>
            </p:cNvPr>
            <p:cNvSpPr/>
            <p:nvPr/>
          </p:nvSpPr>
          <p:spPr>
            <a:xfrm>
              <a:off x="3067046" y="-54577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7" name="Sechseck 206">
              <a:extLst>
                <a:ext uri="{FF2B5EF4-FFF2-40B4-BE49-F238E27FC236}">
                  <a16:creationId xmlns:a16="http://schemas.microsoft.com/office/drawing/2014/main" id="{90B40A7C-09B5-6EBE-B27F-4631ECB30FEA}"/>
                </a:ext>
              </a:extLst>
            </p:cNvPr>
            <p:cNvSpPr/>
            <p:nvPr/>
          </p:nvSpPr>
          <p:spPr>
            <a:xfrm>
              <a:off x="3067048" y="56372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8" name="Sechseck 207">
              <a:extLst>
                <a:ext uri="{FF2B5EF4-FFF2-40B4-BE49-F238E27FC236}">
                  <a16:creationId xmlns:a16="http://schemas.microsoft.com/office/drawing/2014/main" id="{F3BD6B07-572E-BD70-09CE-9490264A3CA9}"/>
                </a:ext>
              </a:extLst>
            </p:cNvPr>
            <p:cNvSpPr/>
            <p:nvPr/>
          </p:nvSpPr>
          <p:spPr>
            <a:xfrm>
              <a:off x="3067048" y="65204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9" name="Sechseck 208">
              <a:extLst>
                <a:ext uri="{FF2B5EF4-FFF2-40B4-BE49-F238E27FC236}">
                  <a16:creationId xmlns:a16="http://schemas.microsoft.com/office/drawing/2014/main" id="{CF49DC27-948A-4C00-EBCC-7B6CFD659F2A}"/>
                </a:ext>
              </a:extLst>
            </p:cNvPr>
            <p:cNvSpPr/>
            <p:nvPr/>
          </p:nvSpPr>
          <p:spPr>
            <a:xfrm>
              <a:off x="3067048" y="475392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0" name="Sechseck 209">
              <a:extLst>
                <a:ext uri="{FF2B5EF4-FFF2-40B4-BE49-F238E27FC236}">
                  <a16:creationId xmlns:a16="http://schemas.microsoft.com/office/drawing/2014/main" id="{4BABE055-265A-2851-74E0-14ED7417D1E0}"/>
                </a:ext>
              </a:extLst>
            </p:cNvPr>
            <p:cNvSpPr/>
            <p:nvPr/>
          </p:nvSpPr>
          <p:spPr>
            <a:xfrm>
              <a:off x="3714748" y="254571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1" name="Sechseck 210">
              <a:extLst>
                <a:ext uri="{FF2B5EF4-FFF2-40B4-BE49-F238E27FC236}">
                  <a16:creationId xmlns:a16="http://schemas.microsoft.com/office/drawing/2014/main" id="{A1C0A5CD-FFB8-35A8-98A6-97E6D4D0C2BA}"/>
                </a:ext>
              </a:extLst>
            </p:cNvPr>
            <p:cNvSpPr/>
            <p:nvPr/>
          </p:nvSpPr>
          <p:spPr>
            <a:xfrm>
              <a:off x="3714748" y="342899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2" name="Sechseck 211">
              <a:extLst>
                <a:ext uri="{FF2B5EF4-FFF2-40B4-BE49-F238E27FC236}">
                  <a16:creationId xmlns:a16="http://schemas.microsoft.com/office/drawing/2014/main" id="{DEBC170A-41C7-43A0-346B-37292626AD1E}"/>
                </a:ext>
              </a:extLst>
            </p:cNvPr>
            <p:cNvSpPr/>
            <p:nvPr/>
          </p:nvSpPr>
          <p:spPr>
            <a:xfrm>
              <a:off x="3714748" y="166243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3" name="Sechseck 212">
              <a:extLst>
                <a:ext uri="{FF2B5EF4-FFF2-40B4-BE49-F238E27FC236}">
                  <a16:creationId xmlns:a16="http://schemas.microsoft.com/office/drawing/2014/main" id="{EDB1FD91-D544-CB30-6819-D2DADDB7C81B}"/>
                </a:ext>
              </a:extLst>
            </p:cNvPr>
            <p:cNvSpPr/>
            <p:nvPr/>
          </p:nvSpPr>
          <p:spPr>
            <a:xfrm>
              <a:off x="3714748" y="77914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4" name="Sechseck 213">
              <a:extLst>
                <a:ext uri="{FF2B5EF4-FFF2-40B4-BE49-F238E27FC236}">
                  <a16:creationId xmlns:a16="http://schemas.microsoft.com/office/drawing/2014/main" id="{A0130838-D499-47FF-C96E-D866E35786E5}"/>
                </a:ext>
              </a:extLst>
            </p:cNvPr>
            <p:cNvSpPr/>
            <p:nvPr/>
          </p:nvSpPr>
          <p:spPr>
            <a:xfrm>
              <a:off x="3714747" y="-10413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5" name="Sechseck 214">
              <a:extLst>
                <a:ext uri="{FF2B5EF4-FFF2-40B4-BE49-F238E27FC236}">
                  <a16:creationId xmlns:a16="http://schemas.microsoft.com/office/drawing/2014/main" id="{416F0816-3F39-FFAA-A4DD-33E17717484F}"/>
                </a:ext>
              </a:extLst>
            </p:cNvPr>
            <p:cNvSpPr/>
            <p:nvPr/>
          </p:nvSpPr>
          <p:spPr>
            <a:xfrm>
              <a:off x="3714748" y="519556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6" name="Sechseck 215">
              <a:extLst>
                <a:ext uri="{FF2B5EF4-FFF2-40B4-BE49-F238E27FC236}">
                  <a16:creationId xmlns:a16="http://schemas.microsoft.com/office/drawing/2014/main" id="{A039CF25-23B5-3307-AAE0-50D1213DAA8D}"/>
                </a:ext>
              </a:extLst>
            </p:cNvPr>
            <p:cNvSpPr/>
            <p:nvPr/>
          </p:nvSpPr>
          <p:spPr>
            <a:xfrm>
              <a:off x="3714748" y="60788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7" name="Sechseck 216">
              <a:extLst>
                <a:ext uri="{FF2B5EF4-FFF2-40B4-BE49-F238E27FC236}">
                  <a16:creationId xmlns:a16="http://schemas.microsoft.com/office/drawing/2014/main" id="{8CF6F795-01D1-0918-9148-E9F01BFA07E9}"/>
                </a:ext>
              </a:extLst>
            </p:cNvPr>
            <p:cNvSpPr/>
            <p:nvPr/>
          </p:nvSpPr>
          <p:spPr>
            <a:xfrm>
              <a:off x="3714748" y="431228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8" name="Sechseck 217">
              <a:extLst>
                <a:ext uri="{FF2B5EF4-FFF2-40B4-BE49-F238E27FC236}">
                  <a16:creationId xmlns:a16="http://schemas.microsoft.com/office/drawing/2014/main" id="{E930CB23-626E-33BA-870B-6101CC31A310}"/>
                </a:ext>
              </a:extLst>
            </p:cNvPr>
            <p:cNvSpPr/>
            <p:nvPr/>
          </p:nvSpPr>
          <p:spPr>
            <a:xfrm>
              <a:off x="4362447" y="298735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9" name="Sechseck 218">
              <a:extLst>
                <a:ext uri="{FF2B5EF4-FFF2-40B4-BE49-F238E27FC236}">
                  <a16:creationId xmlns:a16="http://schemas.microsoft.com/office/drawing/2014/main" id="{DFBB6412-1F4D-F576-45B8-D79D2EEB952B}"/>
                </a:ext>
              </a:extLst>
            </p:cNvPr>
            <p:cNvSpPr/>
            <p:nvPr/>
          </p:nvSpPr>
          <p:spPr>
            <a:xfrm>
              <a:off x="4362447" y="387063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0" name="Sechseck 219">
              <a:extLst>
                <a:ext uri="{FF2B5EF4-FFF2-40B4-BE49-F238E27FC236}">
                  <a16:creationId xmlns:a16="http://schemas.microsoft.com/office/drawing/2014/main" id="{3815D91C-A64F-263F-3975-582BE11BBEA8}"/>
                </a:ext>
              </a:extLst>
            </p:cNvPr>
            <p:cNvSpPr/>
            <p:nvPr/>
          </p:nvSpPr>
          <p:spPr>
            <a:xfrm>
              <a:off x="4362447" y="210407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1" name="Sechseck 220">
              <a:extLst>
                <a:ext uri="{FF2B5EF4-FFF2-40B4-BE49-F238E27FC236}">
                  <a16:creationId xmlns:a16="http://schemas.microsoft.com/office/drawing/2014/main" id="{8492AC88-61DE-7CB9-DB0A-AC3788A18B78}"/>
                </a:ext>
              </a:extLst>
            </p:cNvPr>
            <p:cNvSpPr/>
            <p:nvPr/>
          </p:nvSpPr>
          <p:spPr>
            <a:xfrm>
              <a:off x="4362447" y="122079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2" name="Sechseck 221">
              <a:extLst>
                <a:ext uri="{FF2B5EF4-FFF2-40B4-BE49-F238E27FC236}">
                  <a16:creationId xmlns:a16="http://schemas.microsoft.com/office/drawing/2014/main" id="{0A2DFC93-3A9C-7379-776F-CD7F0EA5292C}"/>
                </a:ext>
              </a:extLst>
            </p:cNvPr>
            <p:cNvSpPr/>
            <p:nvPr/>
          </p:nvSpPr>
          <p:spPr>
            <a:xfrm>
              <a:off x="4362446" y="3375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3" name="Sechseck 222">
              <a:extLst>
                <a:ext uri="{FF2B5EF4-FFF2-40B4-BE49-F238E27FC236}">
                  <a16:creationId xmlns:a16="http://schemas.microsoft.com/office/drawing/2014/main" id="{4C9B2203-03D5-939F-7964-88E55C074480}"/>
                </a:ext>
              </a:extLst>
            </p:cNvPr>
            <p:cNvSpPr/>
            <p:nvPr/>
          </p:nvSpPr>
          <p:spPr>
            <a:xfrm>
              <a:off x="4362445" y="-54577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4" name="Sechseck 223">
              <a:extLst>
                <a:ext uri="{FF2B5EF4-FFF2-40B4-BE49-F238E27FC236}">
                  <a16:creationId xmlns:a16="http://schemas.microsoft.com/office/drawing/2014/main" id="{AA0BA42C-00D5-FF58-93C5-A82823C18BA2}"/>
                </a:ext>
              </a:extLst>
            </p:cNvPr>
            <p:cNvSpPr/>
            <p:nvPr/>
          </p:nvSpPr>
          <p:spPr>
            <a:xfrm>
              <a:off x="4362447" y="56372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5" name="Sechseck 224">
              <a:extLst>
                <a:ext uri="{FF2B5EF4-FFF2-40B4-BE49-F238E27FC236}">
                  <a16:creationId xmlns:a16="http://schemas.microsoft.com/office/drawing/2014/main" id="{AFE895DF-EF07-6120-9704-FE75C4B0D17B}"/>
                </a:ext>
              </a:extLst>
            </p:cNvPr>
            <p:cNvSpPr/>
            <p:nvPr/>
          </p:nvSpPr>
          <p:spPr>
            <a:xfrm>
              <a:off x="4362447" y="65204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6" name="Sechseck 225">
              <a:extLst>
                <a:ext uri="{FF2B5EF4-FFF2-40B4-BE49-F238E27FC236}">
                  <a16:creationId xmlns:a16="http://schemas.microsoft.com/office/drawing/2014/main" id="{92C783D9-A37A-C2D3-1ED7-03C2459567B9}"/>
                </a:ext>
              </a:extLst>
            </p:cNvPr>
            <p:cNvSpPr/>
            <p:nvPr/>
          </p:nvSpPr>
          <p:spPr>
            <a:xfrm>
              <a:off x="4362447" y="475392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7" name="Sechseck 226">
              <a:extLst>
                <a:ext uri="{FF2B5EF4-FFF2-40B4-BE49-F238E27FC236}">
                  <a16:creationId xmlns:a16="http://schemas.microsoft.com/office/drawing/2014/main" id="{37D1FCD6-FF8C-AF73-46C8-205330D19ED2}"/>
                </a:ext>
              </a:extLst>
            </p:cNvPr>
            <p:cNvSpPr/>
            <p:nvPr/>
          </p:nvSpPr>
          <p:spPr>
            <a:xfrm>
              <a:off x="5010147" y="254571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8" name="Sechseck 227">
              <a:extLst>
                <a:ext uri="{FF2B5EF4-FFF2-40B4-BE49-F238E27FC236}">
                  <a16:creationId xmlns:a16="http://schemas.microsoft.com/office/drawing/2014/main" id="{DA1A83B0-79D2-8DE7-A0D7-44428F0425F3}"/>
                </a:ext>
              </a:extLst>
            </p:cNvPr>
            <p:cNvSpPr/>
            <p:nvPr/>
          </p:nvSpPr>
          <p:spPr>
            <a:xfrm>
              <a:off x="5010147" y="342899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9" name="Sechseck 228">
              <a:extLst>
                <a:ext uri="{FF2B5EF4-FFF2-40B4-BE49-F238E27FC236}">
                  <a16:creationId xmlns:a16="http://schemas.microsoft.com/office/drawing/2014/main" id="{BA44CD67-2B32-FCB6-30C1-09776B1D4CD4}"/>
                </a:ext>
              </a:extLst>
            </p:cNvPr>
            <p:cNvSpPr/>
            <p:nvPr/>
          </p:nvSpPr>
          <p:spPr>
            <a:xfrm>
              <a:off x="5010147" y="166243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0" name="Sechseck 229">
              <a:extLst>
                <a:ext uri="{FF2B5EF4-FFF2-40B4-BE49-F238E27FC236}">
                  <a16:creationId xmlns:a16="http://schemas.microsoft.com/office/drawing/2014/main" id="{A8772D28-F9DE-C142-7BA2-A1D5AC0EB37A}"/>
                </a:ext>
              </a:extLst>
            </p:cNvPr>
            <p:cNvSpPr/>
            <p:nvPr/>
          </p:nvSpPr>
          <p:spPr>
            <a:xfrm>
              <a:off x="5010147" y="77914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1" name="Sechseck 230">
              <a:extLst>
                <a:ext uri="{FF2B5EF4-FFF2-40B4-BE49-F238E27FC236}">
                  <a16:creationId xmlns:a16="http://schemas.microsoft.com/office/drawing/2014/main" id="{53AC77E6-E59F-194A-3695-05BCA5317B7C}"/>
                </a:ext>
              </a:extLst>
            </p:cNvPr>
            <p:cNvSpPr/>
            <p:nvPr/>
          </p:nvSpPr>
          <p:spPr>
            <a:xfrm>
              <a:off x="5010146" y="-10413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2" name="Sechseck 231">
              <a:extLst>
                <a:ext uri="{FF2B5EF4-FFF2-40B4-BE49-F238E27FC236}">
                  <a16:creationId xmlns:a16="http://schemas.microsoft.com/office/drawing/2014/main" id="{F5E83919-F47B-F684-70E6-B38AC454DD2C}"/>
                </a:ext>
              </a:extLst>
            </p:cNvPr>
            <p:cNvSpPr/>
            <p:nvPr/>
          </p:nvSpPr>
          <p:spPr>
            <a:xfrm>
              <a:off x="5010147" y="519556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3" name="Sechseck 232">
              <a:extLst>
                <a:ext uri="{FF2B5EF4-FFF2-40B4-BE49-F238E27FC236}">
                  <a16:creationId xmlns:a16="http://schemas.microsoft.com/office/drawing/2014/main" id="{54366C7D-02C1-FCC1-B07A-35A769090ECE}"/>
                </a:ext>
              </a:extLst>
            </p:cNvPr>
            <p:cNvSpPr/>
            <p:nvPr/>
          </p:nvSpPr>
          <p:spPr>
            <a:xfrm>
              <a:off x="5010147" y="60788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4" name="Sechseck 233">
              <a:extLst>
                <a:ext uri="{FF2B5EF4-FFF2-40B4-BE49-F238E27FC236}">
                  <a16:creationId xmlns:a16="http://schemas.microsoft.com/office/drawing/2014/main" id="{6FDF7E8B-7232-420C-7CC1-2BF4A06720FF}"/>
                </a:ext>
              </a:extLst>
            </p:cNvPr>
            <p:cNvSpPr/>
            <p:nvPr/>
          </p:nvSpPr>
          <p:spPr>
            <a:xfrm>
              <a:off x="5010147" y="431228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5" name="Sechseck 234">
              <a:extLst>
                <a:ext uri="{FF2B5EF4-FFF2-40B4-BE49-F238E27FC236}">
                  <a16:creationId xmlns:a16="http://schemas.microsoft.com/office/drawing/2014/main" id="{97C61EDE-F82F-BC6B-F087-67AF7D557833}"/>
                </a:ext>
              </a:extLst>
            </p:cNvPr>
            <p:cNvSpPr/>
            <p:nvPr/>
          </p:nvSpPr>
          <p:spPr>
            <a:xfrm>
              <a:off x="8247061" y="298735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6" name="Sechseck 235">
              <a:extLst>
                <a:ext uri="{FF2B5EF4-FFF2-40B4-BE49-F238E27FC236}">
                  <a16:creationId xmlns:a16="http://schemas.microsoft.com/office/drawing/2014/main" id="{848FD815-8AD0-A51B-3FDC-C61699069AE5}"/>
                </a:ext>
              </a:extLst>
            </p:cNvPr>
            <p:cNvSpPr/>
            <p:nvPr/>
          </p:nvSpPr>
          <p:spPr>
            <a:xfrm>
              <a:off x="8247061" y="387063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7" name="Sechseck 236">
              <a:extLst>
                <a:ext uri="{FF2B5EF4-FFF2-40B4-BE49-F238E27FC236}">
                  <a16:creationId xmlns:a16="http://schemas.microsoft.com/office/drawing/2014/main" id="{BAA7696A-64AF-F518-92C3-8A8224B2398B}"/>
                </a:ext>
              </a:extLst>
            </p:cNvPr>
            <p:cNvSpPr/>
            <p:nvPr/>
          </p:nvSpPr>
          <p:spPr>
            <a:xfrm>
              <a:off x="8247061" y="210407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8" name="Sechseck 237">
              <a:extLst>
                <a:ext uri="{FF2B5EF4-FFF2-40B4-BE49-F238E27FC236}">
                  <a16:creationId xmlns:a16="http://schemas.microsoft.com/office/drawing/2014/main" id="{8BAD81A0-2435-262B-9EFA-F4B39A06F77B}"/>
                </a:ext>
              </a:extLst>
            </p:cNvPr>
            <p:cNvSpPr/>
            <p:nvPr/>
          </p:nvSpPr>
          <p:spPr>
            <a:xfrm>
              <a:off x="8247061" y="122079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9" name="Sechseck 238">
              <a:extLst>
                <a:ext uri="{FF2B5EF4-FFF2-40B4-BE49-F238E27FC236}">
                  <a16:creationId xmlns:a16="http://schemas.microsoft.com/office/drawing/2014/main" id="{A285C087-C2F5-1523-C1FF-299DAE94C85A}"/>
                </a:ext>
              </a:extLst>
            </p:cNvPr>
            <p:cNvSpPr/>
            <p:nvPr/>
          </p:nvSpPr>
          <p:spPr>
            <a:xfrm>
              <a:off x="8247060" y="3375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0" name="Sechseck 239">
              <a:extLst>
                <a:ext uri="{FF2B5EF4-FFF2-40B4-BE49-F238E27FC236}">
                  <a16:creationId xmlns:a16="http://schemas.microsoft.com/office/drawing/2014/main" id="{2F231919-FDE4-D2C8-AAB6-245CC47C2A9D}"/>
                </a:ext>
              </a:extLst>
            </p:cNvPr>
            <p:cNvSpPr/>
            <p:nvPr/>
          </p:nvSpPr>
          <p:spPr>
            <a:xfrm>
              <a:off x="8247059" y="-54577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1" name="Sechseck 240">
              <a:extLst>
                <a:ext uri="{FF2B5EF4-FFF2-40B4-BE49-F238E27FC236}">
                  <a16:creationId xmlns:a16="http://schemas.microsoft.com/office/drawing/2014/main" id="{264FA14E-6D5F-2C0A-91DB-6C486D9D368B}"/>
                </a:ext>
              </a:extLst>
            </p:cNvPr>
            <p:cNvSpPr/>
            <p:nvPr/>
          </p:nvSpPr>
          <p:spPr>
            <a:xfrm>
              <a:off x="8247061" y="56372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2" name="Sechseck 241">
              <a:extLst>
                <a:ext uri="{FF2B5EF4-FFF2-40B4-BE49-F238E27FC236}">
                  <a16:creationId xmlns:a16="http://schemas.microsoft.com/office/drawing/2014/main" id="{8E5B9D4E-B46D-A0AF-2E82-FA3962EE9D12}"/>
                </a:ext>
              </a:extLst>
            </p:cNvPr>
            <p:cNvSpPr/>
            <p:nvPr/>
          </p:nvSpPr>
          <p:spPr>
            <a:xfrm>
              <a:off x="8247061" y="65204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3" name="Sechseck 242">
              <a:extLst>
                <a:ext uri="{FF2B5EF4-FFF2-40B4-BE49-F238E27FC236}">
                  <a16:creationId xmlns:a16="http://schemas.microsoft.com/office/drawing/2014/main" id="{B1A217CC-0BD0-C144-3D9A-BFB6156D628D}"/>
                </a:ext>
              </a:extLst>
            </p:cNvPr>
            <p:cNvSpPr/>
            <p:nvPr/>
          </p:nvSpPr>
          <p:spPr>
            <a:xfrm>
              <a:off x="8247061" y="475392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4" name="Sechseck 243">
              <a:extLst>
                <a:ext uri="{FF2B5EF4-FFF2-40B4-BE49-F238E27FC236}">
                  <a16:creationId xmlns:a16="http://schemas.microsoft.com/office/drawing/2014/main" id="{2A30A3A1-A4AF-E51E-C768-FE401335428F}"/>
                </a:ext>
              </a:extLst>
            </p:cNvPr>
            <p:cNvSpPr/>
            <p:nvPr/>
          </p:nvSpPr>
          <p:spPr>
            <a:xfrm>
              <a:off x="8894761" y="254571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5" name="Sechseck 244">
              <a:extLst>
                <a:ext uri="{FF2B5EF4-FFF2-40B4-BE49-F238E27FC236}">
                  <a16:creationId xmlns:a16="http://schemas.microsoft.com/office/drawing/2014/main" id="{02C6BEB5-C772-4798-C9A7-2ACE19381CB2}"/>
                </a:ext>
              </a:extLst>
            </p:cNvPr>
            <p:cNvSpPr/>
            <p:nvPr/>
          </p:nvSpPr>
          <p:spPr>
            <a:xfrm>
              <a:off x="8894761" y="342899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6" name="Sechseck 245">
              <a:extLst>
                <a:ext uri="{FF2B5EF4-FFF2-40B4-BE49-F238E27FC236}">
                  <a16:creationId xmlns:a16="http://schemas.microsoft.com/office/drawing/2014/main" id="{BE6BB764-99C5-EA09-8C9B-0845D06FA5AF}"/>
                </a:ext>
              </a:extLst>
            </p:cNvPr>
            <p:cNvSpPr/>
            <p:nvPr/>
          </p:nvSpPr>
          <p:spPr>
            <a:xfrm>
              <a:off x="8894761" y="166243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7" name="Sechseck 246">
              <a:extLst>
                <a:ext uri="{FF2B5EF4-FFF2-40B4-BE49-F238E27FC236}">
                  <a16:creationId xmlns:a16="http://schemas.microsoft.com/office/drawing/2014/main" id="{F627E678-32DE-DD3F-E1AA-B078D971D35B}"/>
                </a:ext>
              </a:extLst>
            </p:cNvPr>
            <p:cNvSpPr/>
            <p:nvPr/>
          </p:nvSpPr>
          <p:spPr>
            <a:xfrm>
              <a:off x="8894761" y="77914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8" name="Sechseck 247">
              <a:extLst>
                <a:ext uri="{FF2B5EF4-FFF2-40B4-BE49-F238E27FC236}">
                  <a16:creationId xmlns:a16="http://schemas.microsoft.com/office/drawing/2014/main" id="{8EE2A589-3AD2-00AF-AAA8-BBEE1C67BB00}"/>
                </a:ext>
              </a:extLst>
            </p:cNvPr>
            <p:cNvSpPr/>
            <p:nvPr/>
          </p:nvSpPr>
          <p:spPr>
            <a:xfrm>
              <a:off x="8894760" y="-10413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9" name="Sechseck 248">
              <a:extLst>
                <a:ext uri="{FF2B5EF4-FFF2-40B4-BE49-F238E27FC236}">
                  <a16:creationId xmlns:a16="http://schemas.microsoft.com/office/drawing/2014/main" id="{F4A3C0C1-E9C8-4657-4EC3-FF51457699A4}"/>
                </a:ext>
              </a:extLst>
            </p:cNvPr>
            <p:cNvSpPr/>
            <p:nvPr/>
          </p:nvSpPr>
          <p:spPr>
            <a:xfrm>
              <a:off x="8894761" y="519556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0" name="Sechseck 249">
              <a:extLst>
                <a:ext uri="{FF2B5EF4-FFF2-40B4-BE49-F238E27FC236}">
                  <a16:creationId xmlns:a16="http://schemas.microsoft.com/office/drawing/2014/main" id="{ED8CFB1D-8BF1-089A-E048-B2E5A1FB73BD}"/>
                </a:ext>
              </a:extLst>
            </p:cNvPr>
            <p:cNvSpPr/>
            <p:nvPr/>
          </p:nvSpPr>
          <p:spPr>
            <a:xfrm>
              <a:off x="8894761" y="60788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1" name="Sechseck 250">
              <a:extLst>
                <a:ext uri="{FF2B5EF4-FFF2-40B4-BE49-F238E27FC236}">
                  <a16:creationId xmlns:a16="http://schemas.microsoft.com/office/drawing/2014/main" id="{D266CF40-57E1-34EB-D9EB-81A8B52725CA}"/>
                </a:ext>
              </a:extLst>
            </p:cNvPr>
            <p:cNvSpPr/>
            <p:nvPr/>
          </p:nvSpPr>
          <p:spPr>
            <a:xfrm>
              <a:off x="8894761" y="431228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2" name="Sechseck 251">
              <a:extLst>
                <a:ext uri="{FF2B5EF4-FFF2-40B4-BE49-F238E27FC236}">
                  <a16:creationId xmlns:a16="http://schemas.microsoft.com/office/drawing/2014/main" id="{5300F3BD-0368-0781-E0F5-B54631FE7ADE}"/>
                </a:ext>
              </a:extLst>
            </p:cNvPr>
            <p:cNvSpPr/>
            <p:nvPr/>
          </p:nvSpPr>
          <p:spPr>
            <a:xfrm>
              <a:off x="9542460" y="298735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3" name="Sechseck 252">
              <a:extLst>
                <a:ext uri="{FF2B5EF4-FFF2-40B4-BE49-F238E27FC236}">
                  <a16:creationId xmlns:a16="http://schemas.microsoft.com/office/drawing/2014/main" id="{3BBC05E2-1E9C-BE26-1229-6D16E7C7E29F}"/>
                </a:ext>
              </a:extLst>
            </p:cNvPr>
            <p:cNvSpPr/>
            <p:nvPr/>
          </p:nvSpPr>
          <p:spPr>
            <a:xfrm>
              <a:off x="9542460" y="38706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4" name="Sechseck 253">
              <a:extLst>
                <a:ext uri="{FF2B5EF4-FFF2-40B4-BE49-F238E27FC236}">
                  <a16:creationId xmlns:a16="http://schemas.microsoft.com/office/drawing/2014/main" id="{C67C0B69-9644-1020-1C30-B881FEB50DAD}"/>
                </a:ext>
              </a:extLst>
            </p:cNvPr>
            <p:cNvSpPr/>
            <p:nvPr/>
          </p:nvSpPr>
          <p:spPr>
            <a:xfrm>
              <a:off x="9542460" y="210407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5" name="Sechseck 254">
              <a:extLst>
                <a:ext uri="{FF2B5EF4-FFF2-40B4-BE49-F238E27FC236}">
                  <a16:creationId xmlns:a16="http://schemas.microsoft.com/office/drawing/2014/main" id="{6161029D-F451-94CE-4AAE-437E0F307D4D}"/>
                </a:ext>
              </a:extLst>
            </p:cNvPr>
            <p:cNvSpPr/>
            <p:nvPr/>
          </p:nvSpPr>
          <p:spPr>
            <a:xfrm>
              <a:off x="9542460" y="12207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6" name="Sechseck 255">
              <a:extLst>
                <a:ext uri="{FF2B5EF4-FFF2-40B4-BE49-F238E27FC236}">
                  <a16:creationId xmlns:a16="http://schemas.microsoft.com/office/drawing/2014/main" id="{D546FF50-29B8-096B-D182-DBF2C168DCF4}"/>
                </a:ext>
              </a:extLst>
            </p:cNvPr>
            <p:cNvSpPr/>
            <p:nvPr/>
          </p:nvSpPr>
          <p:spPr>
            <a:xfrm>
              <a:off x="9542459" y="3375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7" name="Sechseck 256">
              <a:extLst>
                <a:ext uri="{FF2B5EF4-FFF2-40B4-BE49-F238E27FC236}">
                  <a16:creationId xmlns:a16="http://schemas.microsoft.com/office/drawing/2014/main" id="{EB131AE6-38F1-2E4B-6E95-3CB2F999B3A7}"/>
                </a:ext>
              </a:extLst>
            </p:cNvPr>
            <p:cNvSpPr/>
            <p:nvPr/>
          </p:nvSpPr>
          <p:spPr>
            <a:xfrm>
              <a:off x="9542458" y="-54577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8" name="Sechseck 257">
              <a:extLst>
                <a:ext uri="{FF2B5EF4-FFF2-40B4-BE49-F238E27FC236}">
                  <a16:creationId xmlns:a16="http://schemas.microsoft.com/office/drawing/2014/main" id="{8EB771F4-3FDF-E896-68E0-BA6A0BF9BB57}"/>
                </a:ext>
              </a:extLst>
            </p:cNvPr>
            <p:cNvSpPr/>
            <p:nvPr/>
          </p:nvSpPr>
          <p:spPr>
            <a:xfrm>
              <a:off x="9542460" y="56372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9" name="Sechseck 258">
              <a:extLst>
                <a:ext uri="{FF2B5EF4-FFF2-40B4-BE49-F238E27FC236}">
                  <a16:creationId xmlns:a16="http://schemas.microsoft.com/office/drawing/2014/main" id="{FCE61F08-AA53-46CF-B9EC-963C2E028FEA}"/>
                </a:ext>
              </a:extLst>
            </p:cNvPr>
            <p:cNvSpPr/>
            <p:nvPr/>
          </p:nvSpPr>
          <p:spPr>
            <a:xfrm>
              <a:off x="9542460" y="65204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0" name="Sechseck 259">
              <a:extLst>
                <a:ext uri="{FF2B5EF4-FFF2-40B4-BE49-F238E27FC236}">
                  <a16:creationId xmlns:a16="http://schemas.microsoft.com/office/drawing/2014/main" id="{1DDBD850-FDAA-B952-F4CD-F9F268E0F0E8}"/>
                </a:ext>
              </a:extLst>
            </p:cNvPr>
            <p:cNvSpPr/>
            <p:nvPr/>
          </p:nvSpPr>
          <p:spPr>
            <a:xfrm>
              <a:off x="9542460" y="475392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1" name="Sechseck 260">
              <a:extLst>
                <a:ext uri="{FF2B5EF4-FFF2-40B4-BE49-F238E27FC236}">
                  <a16:creationId xmlns:a16="http://schemas.microsoft.com/office/drawing/2014/main" id="{7C4AD8FC-ECA1-E4FC-CE55-2C8BA776F7DA}"/>
                </a:ext>
              </a:extLst>
            </p:cNvPr>
            <p:cNvSpPr/>
            <p:nvPr/>
          </p:nvSpPr>
          <p:spPr>
            <a:xfrm>
              <a:off x="10190160" y="254571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2" name="Sechseck 261">
              <a:extLst>
                <a:ext uri="{FF2B5EF4-FFF2-40B4-BE49-F238E27FC236}">
                  <a16:creationId xmlns:a16="http://schemas.microsoft.com/office/drawing/2014/main" id="{1C6D84AD-E5AA-B823-07DF-69456F06D36E}"/>
                </a:ext>
              </a:extLst>
            </p:cNvPr>
            <p:cNvSpPr/>
            <p:nvPr/>
          </p:nvSpPr>
          <p:spPr>
            <a:xfrm>
              <a:off x="10190160" y="342899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3" name="Sechseck 262">
              <a:extLst>
                <a:ext uri="{FF2B5EF4-FFF2-40B4-BE49-F238E27FC236}">
                  <a16:creationId xmlns:a16="http://schemas.microsoft.com/office/drawing/2014/main" id="{CE4F94A6-D73E-0DED-D4C7-4B731836F7F2}"/>
                </a:ext>
              </a:extLst>
            </p:cNvPr>
            <p:cNvSpPr/>
            <p:nvPr/>
          </p:nvSpPr>
          <p:spPr>
            <a:xfrm>
              <a:off x="10190160" y="166243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4" name="Sechseck 263">
              <a:extLst>
                <a:ext uri="{FF2B5EF4-FFF2-40B4-BE49-F238E27FC236}">
                  <a16:creationId xmlns:a16="http://schemas.microsoft.com/office/drawing/2014/main" id="{16088092-3A89-B707-A530-70C804D85CFC}"/>
                </a:ext>
              </a:extLst>
            </p:cNvPr>
            <p:cNvSpPr/>
            <p:nvPr/>
          </p:nvSpPr>
          <p:spPr>
            <a:xfrm>
              <a:off x="10190160" y="7791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5" name="Sechseck 264">
              <a:extLst>
                <a:ext uri="{FF2B5EF4-FFF2-40B4-BE49-F238E27FC236}">
                  <a16:creationId xmlns:a16="http://schemas.microsoft.com/office/drawing/2014/main" id="{CD2727F4-4866-BC2A-AF70-C24F17D0E08F}"/>
                </a:ext>
              </a:extLst>
            </p:cNvPr>
            <p:cNvSpPr/>
            <p:nvPr/>
          </p:nvSpPr>
          <p:spPr>
            <a:xfrm>
              <a:off x="10190159" y="-1041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6" name="Sechseck 265">
              <a:extLst>
                <a:ext uri="{FF2B5EF4-FFF2-40B4-BE49-F238E27FC236}">
                  <a16:creationId xmlns:a16="http://schemas.microsoft.com/office/drawing/2014/main" id="{044DC255-8A22-7B3A-4219-5640F88198A7}"/>
                </a:ext>
              </a:extLst>
            </p:cNvPr>
            <p:cNvSpPr/>
            <p:nvPr/>
          </p:nvSpPr>
          <p:spPr>
            <a:xfrm>
              <a:off x="10190160" y="519556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7" name="Sechseck 266">
              <a:extLst>
                <a:ext uri="{FF2B5EF4-FFF2-40B4-BE49-F238E27FC236}">
                  <a16:creationId xmlns:a16="http://schemas.microsoft.com/office/drawing/2014/main" id="{D3BC1D2B-DC25-338E-B0F3-32E4267D12CE}"/>
                </a:ext>
              </a:extLst>
            </p:cNvPr>
            <p:cNvSpPr/>
            <p:nvPr/>
          </p:nvSpPr>
          <p:spPr>
            <a:xfrm>
              <a:off x="10190160" y="607884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8" name="Sechseck 267">
              <a:extLst>
                <a:ext uri="{FF2B5EF4-FFF2-40B4-BE49-F238E27FC236}">
                  <a16:creationId xmlns:a16="http://schemas.microsoft.com/office/drawing/2014/main" id="{7B74D41E-4175-BDC7-2A65-FA08269FBD90}"/>
                </a:ext>
              </a:extLst>
            </p:cNvPr>
            <p:cNvSpPr/>
            <p:nvPr/>
          </p:nvSpPr>
          <p:spPr>
            <a:xfrm>
              <a:off x="10190160" y="43122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9" name="Sechseck 268">
              <a:extLst>
                <a:ext uri="{FF2B5EF4-FFF2-40B4-BE49-F238E27FC236}">
                  <a16:creationId xmlns:a16="http://schemas.microsoft.com/office/drawing/2014/main" id="{480E9670-8456-5073-E69B-4445F1E1149F}"/>
                </a:ext>
              </a:extLst>
            </p:cNvPr>
            <p:cNvSpPr/>
            <p:nvPr/>
          </p:nvSpPr>
          <p:spPr>
            <a:xfrm>
              <a:off x="10837860" y="298735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0" name="Sechseck 269">
              <a:extLst>
                <a:ext uri="{FF2B5EF4-FFF2-40B4-BE49-F238E27FC236}">
                  <a16:creationId xmlns:a16="http://schemas.microsoft.com/office/drawing/2014/main" id="{8EBF43B8-4D23-4044-9893-031B3916E15D}"/>
                </a:ext>
              </a:extLst>
            </p:cNvPr>
            <p:cNvSpPr/>
            <p:nvPr/>
          </p:nvSpPr>
          <p:spPr>
            <a:xfrm>
              <a:off x="10837860" y="38706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1" name="Sechseck 270">
              <a:extLst>
                <a:ext uri="{FF2B5EF4-FFF2-40B4-BE49-F238E27FC236}">
                  <a16:creationId xmlns:a16="http://schemas.microsoft.com/office/drawing/2014/main" id="{DC5646F1-1D62-3A45-F47D-FCA5BBA77DF5}"/>
                </a:ext>
              </a:extLst>
            </p:cNvPr>
            <p:cNvSpPr/>
            <p:nvPr/>
          </p:nvSpPr>
          <p:spPr>
            <a:xfrm>
              <a:off x="10837860" y="210407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2" name="Sechseck 271">
              <a:extLst>
                <a:ext uri="{FF2B5EF4-FFF2-40B4-BE49-F238E27FC236}">
                  <a16:creationId xmlns:a16="http://schemas.microsoft.com/office/drawing/2014/main" id="{8E1F4716-65AE-8582-6C07-845A5E3FDB7F}"/>
                </a:ext>
              </a:extLst>
            </p:cNvPr>
            <p:cNvSpPr/>
            <p:nvPr/>
          </p:nvSpPr>
          <p:spPr>
            <a:xfrm>
              <a:off x="10837860" y="12207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3" name="Sechseck 272">
              <a:extLst>
                <a:ext uri="{FF2B5EF4-FFF2-40B4-BE49-F238E27FC236}">
                  <a16:creationId xmlns:a16="http://schemas.microsoft.com/office/drawing/2014/main" id="{424B3E35-96A6-19BB-6749-6C2B686B8C53}"/>
                </a:ext>
              </a:extLst>
            </p:cNvPr>
            <p:cNvSpPr/>
            <p:nvPr/>
          </p:nvSpPr>
          <p:spPr>
            <a:xfrm>
              <a:off x="10837859" y="3375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4" name="Sechseck 273">
              <a:extLst>
                <a:ext uri="{FF2B5EF4-FFF2-40B4-BE49-F238E27FC236}">
                  <a16:creationId xmlns:a16="http://schemas.microsoft.com/office/drawing/2014/main" id="{74AF091C-14EC-7329-E82F-7013694DCA9A}"/>
                </a:ext>
              </a:extLst>
            </p:cNvPr>
            <p:cNvSpPr/>
            <p:nvPr/>
          </p:nvSpPr>
          <p:spPr>
            <a:xfrm>
              <a:off x="10837858" y="-5457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5" name="Sechseck 274">
              <a:extLst>
                <a:ext uri="{FF2B5EF4-FFF2-40B4-BE49-F238E27FC236}">
                  <a16:creationId xmlns:a16="http://schemas.microsoft.com/office/drawing/2014/main" id="{42B97F2D-1F1A-7AB0-4E81-1E2F450A1578}"/>
                </a:ext>
              </a:extLst>
            </p:cNvPr>
            <p:cNvSpPr/>
            <p:nvPr/>
          </p:nvSpPr>
          <p:spPr>
            <a:xfrm>
              <a:off x="10837860" y="563720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6" name="Sechseck 275">
              <a:extLst>
                <a:ext uri="{FF2B5EF4-FFF2-40B4-BE49-F238E27FC236}">
                  <a16:creationId xmlns:a16="http://schemas.microsoft.com/office/drawing/2014/main" id="{4B7B78BB-BEE6-03B9-4204-2ABC2704F32E}"/>
                </a:ext>
              </a:extLst>
            </p:cNvPr>
            <p:cNvSpPr/>
            <p:nvPr/>
          </p:nvSpPr>
          <p:spPr>
            <a:xfrm>
              <a:off x="10837860" y="652048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7" name="Sechseck 276">
              <a:extLst>
                <a:ext uri="{FF2B5EF4-FFF2-40B4-BE49-F238E27FC236}">
                  <a16:creationId xmlns:a16="http://schemas.microsoft.com/office/drawing/2014/main" id="{623FEFB1-8AC1-2205-2716-5F406D38A70B}"/>
                </a:ext>
              </a:extLst>
            </p:cNvPr>
            <p:cNvSpPr/>
            <p:nvPr/>
          </p:nvSpPr>
          <p:spPr>
            <a:xfrm>
              <a:off x="10837860" y="475392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8" name="Sechseck 277">
              <a:extLst>
                <a:ext uri="{FF2B5EF4-FFF2-40B4-BE49-F238E27FC236}">
                  <a16:creationId xmlns:a16="http://schemas.microsoft.com/office/drawing/2014/main" id="{139445ED-9022-9887-2C97-88F12B594FB3}"/>
                </a:ext>
              </a:extLst>
            </p:cNvPr>
            <p:cNvSpPr/>
            <p:nvPr/>
          </p:nvSpPr>
          <p:spPr>
            <a:xfrm>
              <a:off x="11485560" y="254571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9" name="Sechseck 278">
              <a:extLst>
                <a:ext uri="{FF2B5EF4-FFF2-40B4-BE49-F238E27FC236}">
                  <a16:creationId xmlns:a16="http://schemas.microsoft.com/office/drawing/2014/main" id="{9B8D3649-22FA-A482-76F9-4975BAFD2694}"/>
                </a:ext>
              </a:extLst>
            </p:cNvPr>
            <p:cNvSpPr/>
            <p:nvPr/>
          </p:nvSpPr>
          <p:spPr>
            <a:xfrm>
              <a:off x="11485560" y="342899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0" name="Sechseck 279">
              <a:extLst>
                <a:ext uri="{FF2B5EF4-FFF2-40B4-BE49-F238E27FC236}">
                  <a16:creationId xmlns:a16="http://schemas.microsoft.com/office/drawing/2014/main" id="{A73785F0-75B5-1650-867B-3AC12F83C1E5}"/>
                </a:ext>
              </a:extLst>
            </p:cNvPr>
            <p:cNvSpPr/>
            <p:nvPr/>
          </p:nvSpPr>
          <p:spPr>
            <a:xfrm>
              <a:off x="11485560" y="166242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1" name="Sechseck 280">
              <a:extLst>
                <a:ext uri="{FF2B5EF4-FFF2-40B4-BE49-F238E27FC236}">
                  <a16:creationId xmlns:a16="http://schemas.microsoft.com/office/drawing/2014/main" id="{61825C70-B9C4-E729-6B50-B68C7D2B6DF4}"/>
                </a:ext>
              </a:extLst>
            </p:cNvPr>
            <p:cNvSpPr/>
            <p:nvPr/>
          </p:nvSpPr>
          <p:spPr>
            <a:xfrm>
              <a:off x="11485560" y="7791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2" name="Sechseck 281">
              <a:extLst>
                <a:ext uri="{FF2B5EF4-FFF2-40B4-BE49-F238E27FC236}">
                  <a16:creationId xmlns:a16="http://schemas.microsoft.com/office/drawing/2014/main" id="{BA7EA6BD-AB7B-C9AC-F670-117BCAA7D040}"/>
                </a:ext>
              </a:extLst>
            </p:cNvPr>
            <p:cNvSpPr/>
            <p:nvPr/>
          </p:nvSpPr>
          <p:spPr>
            <a:xfrm>
              <a:off x="11485559" y="-1041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3" name="Sechseck 282">
              <a:extLst>
                <a:ext uri="{FF2B5EF4-FFF2-40B4-BE49-F238E27FC236}">
                  <a16:creationId xmlns:a16="http://schemas.microsoft.com/office/drawing/2014/main" id="{F84F9776-2B6D-BD36-8508-4AA68D585ED4}"/>
                </a:ext>
              </a:extLst>
            </p:cNvPr>
            <p:cNvSpPr/>
            <p:nvPr/>
          </p:nvSpPr>
          <p:spPr>
            <a:xfrm>
              <a:off x="11485560" y="519556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4" name="Sechseck 283">
              <a:extLst>
                <a:ext uri="{FF2B5EF4-FFF2-40B4-BE49-F238E27FC236}">
                  <a16:creationId xmlns:a16="http://schemas.microsoft.com/office/drawing/2014/main" id="{29628E50-84C7-89A6-F5EF-3698308BDB8C}"/>
                </a:ext>
              </a:extLst>
            </p:cNvPr>
            <p:cNvSpPr/>
            <p:nvPr/>
          </p:nvSpPr>
          <p:spPr>
            <a:xfrm>
              <a:off x="11485560" y="607884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5" name="Sechseck 284">
              <a:extLst>
                <a:ext uri="{FF2B5EF4-FFF2-40B4-BE49-F238E27FC236}">
                  <a16:creationId xmlns:a16="http://schemas.microsoft.com/office/drawing/2014/main" id="{8EE0DA5C-618E-7A6F-A686-C1D30580F98B}"/>
                </a:ext>
              </a:extLst>
            </p:cNvPr>
            <p:cNvSpPr/>
            <p:nvPr/>
          </p:nvSpPr>
          <p:spPr>
            <a:xfrm>
              <a:off x="11485560" y="43122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6" name="Sechseck 285">
              <a:extLst>
                <a:ext uri="{FF2B5EF4-FFF2-40B4-BE49-F238E27FC236}">
                  <a16:creationId xmlns:a16="http://schemas.microsoft.com/office/drawing/2014/main" id="{18EEE67C-5064-FD84-AF8E-1FDBF205393C}"/>
                </a:ext>
              </a:extLst>
            </p:cNvPr>
            <p:cNvSpPr/>
            <p:nvPr/>
          </p:nvSpPr>
          <p:spPr>
            <a:xfrm>
              <a:off x="12131672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7" name="Sechseck 286">
              <a:extLst>
                <a:ext uri="{FF2B5EF4-FFF2-40B4-BE49-F238E27FC236}">
                  <a16:creationId xmlns:a16="http://schemas.microsoft.com/office/drawing/2014/main" id="{11C3A96C-7767-D9AB-97D5-2991D9224323}"/>
                </a:ext>
              </a:extLst>
            </p:cNvPr>
            <p:cNvSpPr/>
            <p:nvPr/>
          </p:nvSpPr>
          <p:spPr>
            <a:xfrm>
              <a:off x="12131672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8" name="Sechseck 287">
              <a:extLst>
                <a:ext uri="{FF2B5EF4-FFF2-40B4-BE49-F238E27FC236}">
                  <a16:creationId xmlns:a16="http://schemas.microsoft.com/office/drawing/2014/main" id="{12C143E7-2EA7-5D12-B693-50B0D5CBC5D3}"/>
                </a:ext>
              </a:extLst>
            </p:cNvPr>
            <p:cNvSpPr/>
            <p:nvPr/>
          </p:nvSpPr>
          <p:spPr>
            <a:xfrm>
              <a:off x="12131672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9" name="Sechseck 288">
              <a:extLst>
                <a:ext uri="{FF2B5EF4-FFF2-40B4-BE49-F238E27FC236}">
                  <a16:creationId xmlns:a16="http://schemas.microsoft.com/office/drawing/2014/main" id="{1A3B1B12-EAA1-6E04-E2BB-BFA7BCE353B1}"/>
                </a:ext>
              </a:extLst>
            </p:cNvPr>
            <p:cNvSpPr/>
            <p:nvPr/>
          </p:nvSpPr>
          <p:spPr>
            <a:xfrm>
              <a:off x="12131672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0" name="Sechseck 289">
              <a:extLst>
                <a:ext uri="{FF2B5EF4-FFF2-40B4-BE49-F238E27FC236}">
                  <a16:creationId xmlns:a16="http://schemas.microsoft.com/office/drawing/2014/main" id="{DE30C20F-91BC-E73F-0951-5B6197370E1D}"/>
                </a:ext>
              </a:extLst>
            </p:cNvPr>
            <p:cNvSpPr/>
            <p:nvPr/>
          </p:nvSpPr>
          <p:spPr>
            <a:xfrm>
              <a:off x="12131671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1" name="Sechseck 290">
              <a:extLst>
                <a:ext uri="{FF2B5EF4-FFF2-40B4-BE49-F238E27FC236}">
                  <a16:creationId xmlns:a16="http://schemas.microsoft.com/office/drawing/2014/main" id="{17592040-FEDA-3BA1-C109-3E8F94368194}"/>
                </a:ext>
              </a:extLst>
            </p:cNvPr>
            <p:cNvSpPr/>
            <p:nvPr/>
          </p:nvSpPr>
          <p:spPr>
            <a:xfrm>
              <a:off x="12131670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2" name="Sechseck 291">
              <a:extLst>
                <a:ext uri="{FF2B5EF4-FFF2-40B4-BE49-F238E27FC236}">
                  <a16:creationId xmlns:a16="http://schemas.microsoft.com/office/drawing/2014/main" id="{75037796-02B4-A00A-8E1D-8E4D85C1D192}"/>
                </a:ext>
              </a:extLst>
            </p:cNvPr>
            <p:cNvSpPr/>
            <p:nvPr/>
          </p:nvSpPr>
          <p:spPr>
            <a:xfrm>
              <a:off x="12131672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3" name="Sechseck 292">
              <a:extLst>
                <a:ext uri="{FF2B5EF4-FFF2-40B4-BE49-F238E27FC236}">
                  <a16:creationId xmlns:a16="http://schemas.microsoft.com/office/drawing/2014/main" id="{854CBEC9-9803-4D06-1144-A19C0B654EA8}"/>
                </a:ext>
              </a:extLst>
            </p:cNvPr>
            <p:cNvSpPr/>
            <p:nvPr/>
          </p:nvSpPr>
          <p:spPr>
            <a:xfrm>
              <a:off x="12131672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4" name="Sechseck 293">
              <a:extLst>
                <a:ext uri="{FF2B5EF4-FFF2-40B4-BE49-F238E27FC236}">
                  <a16:creationId xmlns:a16="http://schemas.microsoft.com/office/drawing/2014/main" id="{2B258713-613A-B3D2-B352-7AA3E582F677}"/>
                </a:ext>
              </a:extLst>
            </p:cNvPr>
            <p:cNvSpPr/>
            <p:nvPr/>
          </p:nvSpPr>
          <p:spPr>
            <a:xfrm>
              <a:off x="12131672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5" name="Sechseck 294">
              <a:extLst>
                <a:ext uri="{FF2B5EF4-FFF2-40B4-BE49-F238E27FC236}">
                  <a16:creationId xmlns:a16="http://schemas.microsoft.com/office/drawing/2014/main" id="{32CD17AA-D2A2-6B80-DA65-7C0B12FE779C}"/>
                </a:ext>
              </a:extLst>
            </p:cNvPr>
            <p:cNvSpPr/>
            <p:nvPr/>
          </p:nvSpPr>
          <p:spPr>
            <a:xfrm>
              <a:off x="476247" y="298735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6" name="Sechseck 295">
              <a:extLst>
                <a:ext uri="{FF2B5EF4-FFF2-40B4-BE49-F238E27FC236}">
                  <a16:creationId xmlns:a16="http://schemas.microsoft.com/office/drawing/2014/main" id="{382F3514-540A-C9D2-4A22-ABB70BB7A26E}"/>
                </a:ext>
              </a:extLst>
            </p:cNvPr>
            <p:cNvSpPr/>
            <p:nvPr/>
          </p:nvSpPr>
          <p:spPr>
            <a:xfrm>
              <a:off x="476247" y="38706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7" name="Sechseck 296">
              <a:extLst>
                <a:ext uri="{FF2B5EF4-FFF2-40B4-BE49-F238E27FC236}">
                  <a16:creationId xmlns:a16="http://schemas.microsoft.com/office/drawing/2014/main" id="{DD2319A2-BF3D-4815-A79D-FCD6F36451AA}"/>
                </a:ext>
              </a:extLst>
            </p:cNvPr>
            <p:cNvSpPr/>
            <p:nvPr/>
          </p:nvSpPr>
          <p:spPr>
            <a:xfrm>
              <a:off x="476247" y="210407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8" name="Sechseck 297">
              <a:extLst>
                <a:ext uri="{FF2B5EF4-FFF2-40B4-BE49-F238E27FC236}">
                  <a16:creationId xmlns:a16="http://schemas.microsoft.com/office/drawing/2014/main" id="{A9AD1928-57F4-E7F0-5D2C-53F80F32E5E9}"/>
                </a:ext>
              </a:extLst>
            </p:cNvPr>
            <p:cNvSpPr/>
            <p:nvPr/>
          </p:nvSpPr>
          <p:spPr>
            <a:xfrm>
              <a:off x="476247" y="12207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9" name="Sechseck 298">
              <a:extLst>
                <a:ext uri="{FF2B5EF4-FFF2-40B4-BE49-F238E27FC236}">
                  <a16:creationId xmlns:a16="http://schemas.microsoft.com/office/drawing/2014/main" id="{E65B0E72-80C8-EB16-E12C-B440C3DFAB34}"/>
                </a:ext>
              </a:extLst>
            </p:cNvPr>
            <p:cNvSpPr/>
            <p:nvPr/>
          </p:nvSpPr>
          <p:spPr>
            <a:xfrm>
              <a:off x="476246" y="3375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0" name="Sechseck 299">
              <a:extLst>
                <a:ext uri="{FF2B5EF4-FFF2-40B4-BE49-F238E27FC236}">
                  <a16:creationId xmlns:a16="http://schemas.microsoft.com/office/drawing/2014/main" id="{B0A32968-43B1-7899-260B-43E7A5B49C6C}"/>
                </a:ext>
              </a:extLst>
            </p:cNvPr>
            <p:cNvSpPr/>
            <p:nvPr/>
          </p:nvSpPr>
          <p:spPr>
            <a:xfrm>
              <a:off x="476245" y="-5457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1" name="Sechseck 300">
              <a:extLst>
                <a:ext uri="{FF2B5EF4-FFF2-40B4-BE49-F238E27FC236}">
                  <a16:creationId xmlns:a16="http://schemas.microsoft.com/office/drawing/2014/main" id="{9C40BED6-10B6-3084-A39F-2D35171723B2}"/>
                </a:ext>
              </a:extLst>
            </p:cNvPr>
            <p:cNvSpPr/>
            <p:nvPr/>
          </p:nvSpPr>
          <p:spPr>
            <a:xfrm>
              <a:off x="476247" y="563720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2" name="Sechseck 301">
              <a:extLst>
                <a:ext uri="{FF2B5EF4-FFF2-40B4-BE49-F238E27FC236}">
                  <a16:creationId xmlns:a16="http://schemas.microsoft.com/office/drawing/2014/main" id="{95837E81-7B74-37B2-C8DA-74A44C45701A}"/>
                </a:ext>
              </a:extLst>
            </p:cNvPr>
            <p:cNvSpPr/>
            <p:nvPr/>
          </p:nvSpPr>
          <p:spPr>
            <a:xfrm>
              <a:off x="476247" y="652048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3" name="Sechseck 302">
              <a:extLst>
                <a:ext uri="{FF2B5EF4-FFF2-40B4-BE49-F238E27FC236}">
                  <a16:creationId xmlns:a16="http://schemas.microsoft.com/office/drawing/2014/main" id="{CA5B3166-F277-B6FA-4B82-8F4EDD7B253B}"/>
                </a:ext>
              </a:extLst>
            </p:cNvPr>
            <p:cNvSpPr/>
            <p:nvPr/>
          </p:nvSpPr>
          <p:spPr>
            <a:xfrm>
              <a:off x="476247" y="475392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4" name="Sechseck 303">
              <a:extLst>
                <a:ext uri="{FF2B5EF4-FFF2-40B4-BE49-F238E27FC236}">
                  <a16:creationId xmlns:a16="http://schemas.microsoft.com/office/drawing/2014/main" id="{966C74C7-E046-A995-F5B2-17C418073EB8}"/>
                </a:ext>
              </a:extLst>
            </p:cNvPr>
            <p:cNvSpPr/>
            <p:nvPr/>
          </p:nvSpPr>
          <p:spPr>
            <a:xfrm>
              <a:off x="1123947" y="254571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5" name="Sechseck 304">
              <a:extLst>
                <a:ext uri="{FF2B5EF4-FFF2-40B4-BE49-F238E27FC236}">
                  <a16:creationId xmlns:a16="http://schemas.microsoft.com/office/drawing/2014/main" id="{2A65384F-AA08-B2B4-253E-8D65189F9809}"/>
                </a:ext>
              </a:extLst>
            </p:cNvPr>
            <p:cNvSpPr/>
            <p:nvPr/>
          </p:nvSpPr>
          <p:spPr>
            <a:xfrm>
              <a:off x="1123947" y="342899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6" name="Sechseck 305">
              <a:extLst>
                <a:ext uri="{FF2B5EF4-FFF2-40B4-BE49-F238E27FC236}">
                  <a16:creationId xmlns:a16="http://schemas.microsoft.com/office/drawing/2014/main" id="{3F1FCEEE-B233-9EE4-34ED-7F37303BA69D}"/>
                </a:ext>
              </a:extLst>
            </p:cNvPr>
            <p:cNvSpPr/>
            <p:nvPr/>
          </p:nvSpPr>
          <p:spPr>
            <a:xfrm>
              <a:off x="1123947" y="166242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7" name="Sechseck 306">
              <a:extLst>
                <a:ext uri="{FF2B5EF4-FFF2-40B4-BE49-F238E27FC236}">
                  <a16:creationId xmlns:a16="http://schemas.microsoft.com/office/drawing/2014/main" id="{6009A806-7E88-88C1-A4C8-1745CD0F72C2}"/>
                </a:ext>
              </a:extLst>
            </p:cNvPr>
            <p:cNvSpPr/>
            <p:nvPr/>
          </p:nvSpPr>
          <p:spPr>
            <a:xfrm>
              <a:off x="1123947" y="7791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8" name="Sechseck 307">
              <a:extLst>
                <a:ext uri="{FF2B5EF4-FFF2-40B4-BE49-F238E27FC236}">
                  <a16:creationId xmlns:a16="http://schemas.microsoft.com/office/drawing/2014/main" id="{CD793FFB-4A53-F93B-A3E2-BA2E6EC6BDAC}"/>
                </a:ext>
              </a:extLst>
            </p:cNvPr>
            <p:cNvSpPr/>
            <p:nvPr/>
          </p:nvSpPr>
          <p:spPr>
            <a:xfrm>
              <a:off x="1123946" y="-1041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9" name="Sechseck 308">
              <a:extLst>
                <a:ext uri="{FF2B5EF4-FFF2-40B4-BE49-F238E27FC236}">
                  <a16:creationId xmlns:a16="http://schemas.microsoft.com/office/drawing/2014/main" id="{7815AA39-33D5-5FFD-52B3-AA09BA77B95E}"/>
                </a:ext>
              </a:extLst>
            </p:cNvPr>
            <p:cNvSpPr/>
            <p:nvPr/>
          </p:nvSpPr>
          <p:spPr>
            <a:xfrm>
              <a:off x="1123947" y="519556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0" name="Sechseck 309">
              <a:extLst>
                <a:ext uri="{FF2B5EF4-FFF2-40B4-BE49-F238E27FC236}">
                  <a16:creationId xmlns:a16="http://schemas.microsoft.com/office/drawing/2014/main" id="{E5DCED60-4128-8893-4B90-C4BAFC466222}"/>
                </a:ext>
              </a:extLst>
            </p:cNvPr>
            <p:cNvSpPr/>
            <p:nvPr/>
          </p:nvSpPr>
          <p:spPr>
            <a:xfrm>
              <a:off x="1123947" y="607884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1" name="Sechseck 310">
              <a:extLst>
                <a:ext uri="{FF2B5EF4-FFF2-40B4-BE49-F238E27FC236}">
                  <a16:creationId xmlns:a16="http://schemas.microsoft.com/office/drawing/2014/main" id="{C712A7F2-C4BB-3CEC-54AB-2819E41B3CA2}"/>
                </a:ext>
              </a:extLst>
            </p:cNvPr>
            <p:cNvSpPr/>
            <p:nvPr/>
          </p:nvSpPr>
          <p:spPr>
            <a:xfrm>
              <a:off x="1123947" y="43122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2" name="Sechseck 311">
              <a:extLst>
                <a:ext uri="{FF2B5EF4-FFF2-40B4-BE49-F238E27FC236}">
                  <a16:creationId xmlns:a16="http://schemas.microsoft.com/office/drawing/2014/main" id="{42BE83F5-6A09-0FC8-C6BE-44BF28AC1637}"/>
                </a:ext>
              </a:extLst>
            </p:cNvPr>
            <p:cNvSpPr/>
            <p:nvPr/>
          </p:nvSpPr>
          <p:spPr>
            <a:xfrm>
              <a:off x="1771646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3" name="Sechseck 312">
              <a:extLst>
                <a:ext uri="{FF2B5EF4-FFF2-40B4-BE49-F238E27FC236}">
                  <a16:creationId xmlns:a16="http://schemas.microsoft.com/office/drawing/2014/main" id="{174F752A-4BAA-0C71-8A4D-B12537897557}"/>
                </a:ext>
              </a:extLst>
            </p:cNvPr>
            <p:cNvSpPr/>
            <p:nvPr/>
          </p:nvSpPr>
          <p:spPr>
            <a:xfrm>
              <a:off x="1771646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4" name="Sechseck 313">
              <a:extLst>
                <a:ext uri="{FF2B5EF4-FFF2-40B4-BE49-F238E27FC236}">
                  <a16:creationId xmlns:a16="http://schemas.microsoft.com/office/drawing/2014/main" id="{48FE04FA-9CE0-36A3-1DB9-1C492241F633}"/>
                </a:ext>
              </a:extLst>
            </p:cNvPr>
            <p:cNvSpPr/>
            <p:nvPr/>
          </p:nvSpPr>
          <p:spPr>
            <a:xfrm>
              <a:off x="1771646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5" name="Sechseck 314">
              <a:extLst>
                <a:ext uri="{FF2B5EF4-FFF2-40B4-BE49-F238E27FC236}">
                  <a16:creationId xmlns:a16="http://schemas.microsoft.com/office/drawing/2014/main" id="{0D26E973-4A83-276F-8C7D-55DA2597F409}"/>
                </a:ext>
              </a:extLst>
            </p:cNvPr>
            <p:cNvSpPr/>
            <p:nvPr/>
          </p:nvSpPr>
          <p:spPr>
            <a:xfrm>
              <a:off x="1771646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6" name="Sechseck 315">
              <a:extLst>
                <a:ext uri="{FF2B5EF4-FFF2-40B4-BE49-F238E27FC236}">
                  <a16:creationId xmlns:a16="http://schemas.microsoft.com/office/drawing/2014/main" id="{9D858B33-2B11-F184-71FC-AC4663419FDA}"/>
                </a:ext>
              </a:extLst>
            </p:cNvPr>
            <p:cNvSpPr/>
            <p:nvPr/>
          </p:nvSpPr>
          <p:spPr>
            <a:xfrm>
              <a:off x="1771645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7" name="Sechseck 316">
              <a:extLst>
                <a:ext uri="{FF2B5EF4-FFF2-40B4-BE49-F238E27FC236}">
                  <a16:creationId xmlns:a16="http://schemas.microsoft.com/office/drawing/2014/main" id="{BFB4FEB4-0EE6-96DA-D909-CA7A0B3A16A8}"/>
                </a:ext>
              </a:extLst>
            </p:cNvPr>
            <p:cNvSpPr/>
            <p:nvPr/>
          </p:nvSpPr>
          <p:spPr>
            <a:xfrm>
              <a:off x="1771644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8" name="Sechseck 317">
              <a:extLst>
                <a:ext uri="{FF2B5EF4-FFF2-40B4-BE49-F238E27FC236}">
                  <a16:creationId xmlns:a16="http://schemas.microsoft.com/office/drawing/2014/main" id="{FCDDD69B-F41E-73FB-DF56-3ADB82E5B66F}"/>
                </a:ext>
              </a:extLst>
            </p:cNvPr>
            <p:cNvSpPr/>
            <p:nvPr/>
          </p:nvSpPr>
          <p:spPr>
            <a:xfrm>
              <a:off x="1771646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9" name="Sechseck 318">
              <a:extLst>
                <a:ext uri="{FF2B5EF4-FFF2-40B4-BE49-F238E27FC236}">
                  <a16:creationId xmlns:a16="http://schemas.microsoft.com/office/drawing/2014/main" id="{D27A8BE4-41A4-41B4-53B0-4FA3C805EFF5}"/>
                </a:ext>
              </a:extLst>
            </p:cNvPr>
            <p:cNvSpPr/>
            <p:nvPr/>
          </p:nvSpPr>
          <p:spPr>
            <a:xfrm>
              <a:off x="1771646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0" name="Sechseck 319">
              <a:extLst>
                <a:ext uri="{FF2B5EF4-FFF2-40B4-BE49-F238E27FC236}">
                  <a16:creationId xmlns:a16="http://schemas.microsoft.com/office/drawing/2014/main" id="{3AE5B272-B3ED-F933-4034-C0C4FCA2E478}"/>
                </a:ext>
              </a:extLst>
            </p:cNvPr>
            <p:cNvSpPr/>
            <p:nvPr/>
          </p:nvSpPr>
          <p:spPr>
            <a:xfrm>
              <a:off x="1771646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1" name="Sechseck 320">
              <a:extLst>
                <a:ext uri="{FF2B5EF4-FFF2-40B4-BE49-F238E27FC236}">
                  <a16:creationId xmlns:a16="http://schemas.microsoft.com/office/drawing/2014/main" id="{9AEC1A71-38C1-B8FE-4168-B197F2011787}"/>
                </a:ext>
              </a:extLst>
            </p:cNvPr>
            <p:cNvSpPr/>
            <p:nvPr/>
          </p:nvSpPr>
          <p:spPr>
            <a:xfrm>
              <a:off x="2419346" y="254571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2" name="Sechseck 321">
              <a:extLst>
                <a:ext uri="{FF2B5EF4-FFF2-40B4-BE49-F238E27FC236}">
                  <a16:creationId xmlns:a16="http://schemas.microsoft.com/office/drawing/2014/main" id="{9086EDE6-F9A5-487C-4F9A-B259161CF182}"/>
                </a:ext>
              </a:extLst>
            </p:cNvPr>
            <p:cNvSpPr/>
            <p:nvPr/>
          </p:nvSpPr>
          <p:spPr>
            <a:xfrm>
              <a:off x="2419346" y="342899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3" name="Sechseck 322">
              <a:extLst>
                <a:ext uri="{FF2B5EF4-FFF2-40B4-BE49-F238E27FC236}">
                  <a16:creationId xmlns:a16="http://schemas.microsoft.com/office/drawing/2014/main" id="{17A6F8A1-6E5C-374D-8C78-D23A6CA74825}"/>
                </a:ext>
              </a:extLst>
            </p:cNvPr>
            <p:cNvSpPr/>
            <p:nvPr/>
          </p:nvSpPr>
          <p:spPr>
            <a:xfrm>
              <a:off x="2419346" y="166242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4" name="Sechseck 323">
              <a:extLst>
                <a:ext uri="{FF2B5EF4-FFF2-40B4-BE49-F238E27FC236}">
                  <a16:creationId xmlns:a16="http://schemas.microsoft.com/office/drawing/2014/main" id="{7860CD27-69D5-44BA-0D72-D323A7056649}"/>
                </a:ext>
              </a:extLst>
            </p:cNvPr>
            <p:cNvSpPr/>
            <p:nvPr/>
          </p:nvSpPr>
          <p:spPr>
            <a:xfrm>
              <a:off x="2419346" y="77914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5" name="Sechseck 324">
              <a:extLst>
                <a:ext uri="{FF2B5EF4-FFF2-40B4-BE49-F238E27FC236}">
                  <a16:creationId xmlns:a16="http://schemas.microsoft.com/office/drawing/2014/main" id="{05A406D2-B512-3BFD-0C4C-465543EC1EF6}"/>
                </a:ext>
              </a:extLst>
            </p:cNvPr>
            <p:cNvSpPr/>
            <p:nvPr/>
          </p:nvSpPr>
          <p:spPr>
            <a:xfrm>
              <a:off x="2419345" y="-1041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6" name="Sechseck 325">
              <a:extLst>
                <a:ext uri="{FF2B5EF4-FFF2-40B4-BE49-F238E27FC236}">
                  <a16:creationId xmlns:a16="http://schemas.microsoft.com/office/drawing/2014/main" id="{5C9DF081-0253-305F-D921-F28BB91AC568}"/>
                </a:ext>
              </a:extLst>
            </p:cNvPr>
            <p:cNvSpPr/>
            <p:nvPr/>
          </p:nvSpPr>
          <p:spPr>
            <a:xfrm>
              <a:off x="2419346" y="519556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7" name="Sechseck 326">
              <a:extLst>
                <a:ext uri="{FF2B5EF4-FFF2-40B4-BE49-F238E27FC236}">
                  <a16:creationId xmlns:a16="http://schemas.microsoft.com/office/drawing/2014/main" id="{CC232982-BFAB-CB03-EBA1-232845BA0934}"/>
                </a:ext>
              </a:extLst>
            </p:cNvPr>
            <p:cNvSpPr/>
            <p:nvPr/>
          </p:nvSpPr>
          <p:spPr>
            <a:xfrm>
              <a:off x="2419346" y="607884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8" name="Sechseck 327">
              <a:extLst>
                <a:ext uri="{FF2B5EF4-FFF2-40B4-BE49-F238E27FC236}">
                  <a16:creationId xmlns:a16="http://schemas.microsoft.com/office/drawing/2014/main" id="{16EBC514-0816-3F94-882B-6B7F253C91A9}"/>
                </a:ext>
              </a:extLst>
            </p:cNvPr>
            <p:cNvSpPr/>
            <p:nvPr/>
          </p:nvSpPr>
          <p:spPr>
            <a:xfrm>
              <a:off x="2419346" y="431227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9" name="Sechseck 328">
              <a:extLst>
                <a:ext uri="{FF2B5EF4-FFF2-40B4-BE49-F238E27FC236}">
                  <a16:creationId xmlns:a16="http://schemas.microsoft.com/office/drawing/2014/main" id="{6FC3253E-2EB4-28D1-0912-E5EFA455C652}"/>
                </a:ext>
              </a:extLst>
            </p:cNvPr>
            <p:cNvSpPr/>
            <p:nvPr/>
          </p:nvSpPr>
          <p:spPr>
            <a:xfrm>
              <a:off x="-819156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0" name="Sechseck 329">
              <a:extLst>
                <a:ext uri="{FF2B5EF4-FFF2-40B4-BE49-F238E27FC236}">
                  <a16:creationId xmlns:a16="http://schemas.microsoft.com/office/drawing/2014/main" id="{96675A15-30AF-1AE8-9C0C-418B00D2717C}"/>
                </a:ext>
              </a:extLst>
            </p:cNvPr>
            <p:cNvSpPr/>
            <p:nvPr/>
          </p:nvSpPr>
          <p:spPr>
            <a:xfrm>
              <a:off x="-819156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1" name="Sechseck 330">
              <a:extLst>
                <a:ext uri="{FF2B5EF4-FFF2-40B4-BE49-F238E27FC236}">
                  <a16:creationId xmlns:a16="http://schemas.microsoft.com/office/drawing/2014/main" id="{CC31613B-7F54-4376-A198-690A3EA26128}"/>
                </a:ext>
              </a:extLst>
            </p:cNvPr>
            <p:cNvSpPr/>
            <p:nvPr/>
          </p:nvSpPr>
          <p:spPr>
            <a:xfrm>
              <a:off x="-819156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2" name="Sechseck 331">
              <a:extLst>
                <a:ext uri="{FF2B5EF4-FFF2-40B4-BE49-F238E27FC236}">
                  <a16:creationId xmlns:a16="http://schemas.microsoft.com/office/drawing/2014/main" id="{9821854C-F571-BE91-2D00-38C77865BA84}"/>
                </a:ext>
              </a:extLst>
            </p:cNvPr>
            <p:cNvSpPr/>
            <p:nvPr/>
          </p:nvSpPr>
          <p:spPr>
            <a:xfrm>
              <a:off x="-819156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3" name="Sechseck 332">
              <a:extLst>
                <a:ext uri="{FF2B5EF4-FFF2-40B4-BE49-F238E27FC236}">
                  <a16:creationId xmlns:a16="http://schemas.microsoft.com/office/drawing/2014/main" id="{BEC10101-7E26-8C0E-FCA2-63E78FA28C03}"/>
                </a:ext>
              </a:extLst>
            </p:cNvPr>
            <p:cNvSpPr/>
            <p:nvPr/>
          </p:nvSpPr>
          <p:spPr>
            <a:xfrm>
              <a:off x="-819157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4" name="Sechseck 333">
              <a:extLst>
                <a:ext uri="{FF2B5EF4-FFF2-40B4-BE49-F238E27FC236}">
                  <a16:creationId xmlns:a16="http://schemas.microsoft.com/office/drawing/2014/main" id="{3AA61514-55BF-A0F6-124A-86BFEA514EB3}"/>
                </a:ext>
              </a:extLst>
            </p:cNvPr>
            <p:cNvSpPr/>
            <p:nvPr/>
          </p:nvSpPr>
          <p:spPr>
            <a:xfrm>
              <a:off x="-819158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5" name="Sechseck 334">
              <a:extLst>
                <a:ext uri="{FF2B5EF4-FFF2-40B4-BE49-F238E27FC236}">
                  <a16:creationId xmlns:a16="http://schemas.microsoft.com/office/drawing/2014/main" id="{ED8A13A0-1978-0A59-D3BA-78C9D8247B32}"/>
                </a:ext>
              </a:extLst>
            </p:cNvPr>
            <p:cNvSpPr/>
            <p:nvPr/>
          </p:nvSpPr>
          <p:spPr>
            <a:xfrm>
              <a:off x="-819156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6" name="Sechseck 335">
              <a:extLst>
                <a:ext uri="{FF2B5EF4-FFF2-40B4-BE49-F238E27FC236}">
                  <a16:creationId xmlns:a16="http://schemas.microsoft.com/office/drawing/2014/main" id="{E7D79426-FD30-C9F0-1430-E5FA5506AA22}"/>
                </a:ext>
              </a:extLst>
            </p:cNvPr>
            <p:cNvSpPr/>
            <p:nvPr/>
          </p:nvSpPr>
          <p:spPr>
            <a:xfrm>
              <a:off x="-819156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7" name="Sechseck 336">
              <a:extLst>
                <a:ext uri="{FF2B5EF4-FFF2-40B4-BE49-F238E27FC236}">
                  <a16:creationId xmlns:a16="http://schemas.microsoft.com/office/drawing/2014/main" id="{67F05F66-E984-C58B-D8BB-35D77145DFE7}"/>
                </a:ext>
              </a:extLst>
            </p:cNvPr>
            <p:cNvSpPr/>
            <p:nvPr/>
          </p:nvSpPr>
          <p:spPr>
            <a:xfrm>
              <a:off x="-819156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8" name="Sechseck 337">
              <a:extLst>
                <a:ext uri="{FF2B5EF4-FFF2-40B4-BE49-F238E27FC236}">
                  <a16:creationId xmlns:a16="http://schemas.microsoft.com/office/drawing/2014/main" id="{D9D69FBA-6BD1-4514-E73D-FC559319B098}"/>
                </a:ext>
              </a:extLst>
            </p:cNvPr>
            <p:cNvSpPr/>
            <p:nvPr/>
          </p:nvSpPr>
          <p:spPr>
            <a:xfrm>
              <a:off x="-171456" y="254571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9" name="Sechseck 338">
              <a:extLst>
                <a:ext uri="{FF2B5EF4-FFF2-40B4-BE49-F238E27FC236}">
                  <a16:creationId xmlns:a16="http://schemas.microsoft.com/office/drawing/2014/main" id="{34862DFD-523A-F04B-D589-F0487F1A198B}"/>
                </a:ext>
              </a:extLst>
            </p:cNvPr>
            <p:cNvSpPr/>
            <p:nvPr/>
          </p:nvSpPr>
          <p:spPr>
            <a:xfrm>
              <a:off x="-171456" y="342899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0" name="Sechseck 339">
              <a:extLst>
                <a:ext uri="{FF2B5EF4-FFF2-40B4-BE49-F238E27FC236}">
                  <a16:creationId xmlns:a16="http://schemas.microsoft.com/office/drawing/2014/main" id="{B70B7652-B489-A89B-0FD6-11EDE3A0BB1F}"/>
                </a:ext>
              </a:extLst>
            </p:cNvPr>
            <p:cNvSpPr/>
            <p:nvPr/>
          </p:nvSpPr>
          <p:spPr>
            <a:xfrm>
              <a:off x="-171456" y="166242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1" name="Sechseck 340">
              <a:extLst>
                <a:ext uri="{FF2B5EF4-FFF2-40B4-BE49-F238E27FC236}">
                  <a16:creationId xmlns:a16="http://schemas.microsoft.com/office/drawing/2014/main" id="{3E8186F7-6256-09F3-9486-9D1B54F0B699}"/>
                </a:ext>
              </a:extLst>
            </p:cNvPr>
            <p:cNvSpPr/>
            <p:nvPr/>
          </p:nvSpPr>
          <p:spPr>
            <a:xfrm>
              <a:off x="-171456" y="77914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2" name="Sechseck 341">
              <a:extLst>
                <a:ext uri="{FF2B5EF4-FFF2-40B4-BE49-F238E27FC236}">
                  <a16:creationId xmlns:a16="http://schemas.microsoft.com/office/drawing/2014/main" id="{246CB080-AA72-9EA9-2567-CB74BC629FDA}"/>
                </a:ext>
              </a:extLst>
            </p:cNvPr>
            <p:cNvSpPr/>
            <p:nvPr/>
          </p:nvSpPr>
          <p:spPr>
            <a:xfrm>
              <a:off x="-171457" y="-1041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3" name="Sechseck 342">
              <a:extLst>
                <a:ext uri="{FF2B5EF4-FFF2-40B4-BE49-F238E27FC236}">
                  <a16:creationId xmlns:a16="http://schemas.microsoft.com/office/drawing/2014/main" id="{B3FE2931-2BE0-77C4-2E3A-474EA1E7641D}"/>
                </a:ext>
              </a:extLst>
            </p:cNvPr>
            <p:cNvSpPr/>
            <p:nvPr/>
          </p:nvSpPr>
          <p:spPr>
            <a:xfrm>
              <a:off x="-171456" y="519556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4" name="Sechseck 343">
              <a:extLst>
                <a:ext uri="{FF2B5EF4-FFF2-40B4-BE49-F238E27FC236}">
                  <a16:creationId xmlns:a16="http://schemas.microsoft.com/office/drawing/2014/main" id="{6D6B4D13-CC4B-ED22-70ED-45BD035C03DF}"/>
                </a:ext>
              </a:extLst>
            </p:cNvPr>
            <p:cNvSpPr/>
            <p:nvPr/>
          </p:nvSpPr>
          <p:spPr>
            <a:xfrm>
              <a:off x="-171456" y="607884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5" name="Sechseck 344">
              <a:extLst>
                <a:ext uri="{FF2B5EF4-FFF2-40B4-BE49-F238E27FC236}">
                  <a16:creationId xmlns:a16="http://schemas.microsoft.com/office/drawing/2014/main" id="{830B55D3-38FF-2481-A0D4-E0546974A853}"/>
                </a:ext>
              </a:extLst>
            </p:cNvPr>
            <p:cNvSpPr/>
            <p:nvPr/>
          </p:nvSpPr>
          <p:spPr>
            <a:xfrm>
              <a:off x="-171456" y="431227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5" name="Titel 1">
            <a:extLst>
              <a:ext uri="{FF2B5EF4-FFF2-40B4-BE49-F238E27FC236}">
                <a16:creationId xmlns:a16="http://schemas.microsoft.com/office/drawing/2014/main" id="{31E43FC4-67C2-6139-715B-04D9DDE99737}"/>
              </a:ext>
            </a:extLst>
          </p:cNvPr>
          <p:cNvSpPr txBox="1">
            <a:spLocks/>
          </p:cNvSpPr>
          <p:nvPr/>
        </p:nvSpPr>
        <p:spPr>
          <a:xfrm>
            <a:off x="2579677" y="1460500"/>
            <a:ext cx="7026279" cy="36194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0" b="1" dirty="0">
                <a:solidFill>
                  <a:schemeClr val="bg1"/>
                </a:solidFill>
                <a:latin typeface="HeadLineA" pitchFamily="2" charset="-127"/>
                <a:ea typeface="HeadLineA" pitchFamily="2" charset="-127"/>
              </a:rPr>
              <a:t>Probe</a:t>
            </a:r>
          </a:p>
        </p:txBody>
      </p:sp>
    </p:spTree>
    <p:extLst>
      <p:ext uri="{BB962C8B-B14F-4D97-AF65-F5344CB8AC3E}">
        <p14:creationId xmlns:p14="http://schemas.microsoft.com/office/powerpoint/2010/main" val="35758665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Person, Kleidung, Flasche, Menschen enthält.&#10;&#10;Automatisch generierte Beschreibung">
            <a:extLst>
              <a:ext uri="{FF2B5EF4-FFF2-40B4-BE49-F238E27FC236}">
                <a16:creationId xmlns:a16="http://schemas.microsoft.com/office/drawing/2014/main" id="{3015F109-93FD-F82F-384E-F09ECD0DF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0990" y="-745064"/>
            <a:ext cx="12947647" cy="8631764"/>
          </a:xfrm>
          <a:prstGeom prst="rect">
            <a:avLst/>
          </a:prstGeo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100F80D1-A2AF-FCF5-CA13-915D6D326B63}"/>
              </a:ext>
            </a:extLst>
          </p:cNvPr>
          <p:cNvGrpSpPr/>
          <p:nvPr/>
        </p:nvGrpSpPr>
        <p:grpSpPr>
          <a:xfrm>
            <a:off x="-5943600" y="-3295650"/>
            <a:ext cx="24136350" cy="14763750"/>
            <a:chOff x="-819158" y="-545779"/>
            <a:chExt cx="13830305" cy="7949552"/>
          </a:xfrm>
        </p:grpSpPr>
        <p:sp>
          <p:nvSpPr>
            <p:cNvPr id="143" name="Sechseck 142"/>
            <p:cNvSpPr/>
            <p:nvPr/>
          </p:nvSpPr>
          <p:spPr>
            <a:xfrm>
              <a:off x="5656262" y="298735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7" name="Sechseck 166">
              <a:extLst>
                <a:ext uri="{FF2B5EF4-FFF2-40B4-BE49-F238E27FC236}">
                  <a16:creationId xmlns:a16="http://schemas.microsoft.com/office/drawing/2014/main" id="{F2FEB57B-A6E4-C47A-3B26-466896638541}"/>
                </a:ext>
              </a:extLst>
            </p:cNvPr>
            <p:cNvSpPr/>
            <p:nvPr/>
          </p:nvSpPr>
          <p:spPr>
            <a:xfrm>
              <a:off x="5656262" y="387064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9" name="Sechseck 168">
              <a:extLst>
                <a:ext uri="{FF2B5EF4-FFF2-40B4-BE49-F238E27FC236}">
                  <a16:creationId xmlns:a16="http://schemas.microsoft.com/office/drawing/2014/main" id="{5B6BE1F9-5265-F7AB-8CD5-F55FA6BC973B}"/>
                </a:ext>
              </a:extLst>
            </p:cNvPr>
            <p:cNvSpPr/>
            <p:nvPr/>
          </p:nvSpPr>
          <p:spPr>
            <a:xfrm>
              <a:off x="5656262" y="122079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0" name="Sechseck 169">
              <a:extLst>
                <a:ext uri="{FF2B5EF4-FFF2-40B4-BE49-F238E27FC236}">
                  <a16:creationId xmlns:a16="http://schemas.microsoft.com/office/drawing/2014/main" id="{A3931273-D7D1-37B3-A3B5-61D7F7107C5E}"/>
                </a:ext>
              </a:extLst>
            </p:cNvPr>
            <p:cNvSpPr/>
            <p:nvPr/>
          </p:nvSpPr>
          <p:spPr>
            <a:xfrm>
              <a:off x="5656261" y="33750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1" name="Sechseck 170">
              <a:extLst>
                <a:ext uri="{FF2B5EF4-FFF2-40B4-BE49-F238E27FC236}">
                  <a16:creationId xmlns:a16="http://schemas.microsoft.com/office/drawing/2014/main" id="{4B15D718-FECD-5F68-F55B-389010F9891B}"/>
                </a:ext>
              </a:extLst>
            </p:cNvPr>
            <p:cNvSpPr/>
            <p:nvPr/>
          </p:nvSpPr>
          <p:spPr>
            <a:xfrm>
              <a:off x="5656260" y="-54577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2" name="Sechseck 171">
              <a:extLst>
                <a:ext uri="{FF2B5EF4-FFF2-40B4-BE49-F238E27FC236}">
                  <a16:creationId xmlns:a16="http://schemas.microsoft.com/office/drawing/2014/main" id="{BEA319E4-C5DF-5A2F-B12D-3BDBC574C460}"/>
                </a:ext>
              </a:extLst>
            </p:cNvPr>
            <p:cNvSpPr/>
            <p:nvPr/>
          </p:nvSpPr>
          <p:spPr>
            <a:xfrm>
              <a:off x="5656262" y="56372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3" name="Sechseck 172">
              <a:extLst>
                <a:ext uri="{FF2B5EF4-FFF2-40B4-BE49-F238E27FC236}">
                  <a16:creationId xmlns:a16="http://schemas.microsoft.com/office/drawing/2014/main" id="{F0C51DBA-BB24-65D3-A4D2-30D02A3AF241}"/>
                </a:ext>
              </a:extLst>
            </p:cNvPr>
            <p:cNvSpPr/>
            <p:nvPr/>
          </p:nvSpPr>
          <p:spPr>
            <a:xfrm>
              <a:off x="5656262" y="652049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4" name="Sechseck 173">
              <a:extLst>
                <a:ext uri="{FF2B5EF4-FFF2-40B4-BE49-F238E27FC236}">
                  <a16:creationId xmlns:a16="http://schemas.microsoft.com/office/drawing/2014/main" id="{E9DB00F8-9902-CDCC-C926-75751DC9F131}"/>
                </a:ext>
              </a:extLst>
            </p:cNvPr>
            <p:cNvSpPr/>
            <p:nvPr/>
          </p:nvSpPr>
          <p:spPr>
            <a:xfrm>
              <a:off x="5656262" y="475392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6" name="Sechseck 175">
              <a:extLst>
                <a:ext uri="{FF2B5EF4-FFF2-40B4-BE49-F238E27FC236}">
                  <a16:creationId xmlns:a16="http://schemas.microsoft.com/office/drawing/2014/main" id="{3C4316F7-4EDA-8EE1-4B83-152519F3E1AC}"/>
                </a:ext>
              </a:extLst>
            </p:cNvPr>
            <p:cNvSpPr/>
            <p:nvPr/>
          </p:nvSpPr>
          <p:spPr>
            <a:xfrm>
              <a:off x="6303962" y="342899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7" name="Sechseck 176">
              <a:extLst>
                <a:ext uri="{FF2B5EF4-FFF2-40B4-BE49-F238E27FC236}">
                  <a16:creationId xmlns:a16="http://schemas.microsoft.com/office/drawing/2014/main" id="{20A4FF1F-A128-35F9-C9C6-EF5D24DA23D3}"/>
                </a:ext>
              </a:extLst>
            </p:cNvPr>
            <p:cNvSpPr/>
            <p:nvPr/>
          </p:nvSpPr>
          <p:spPr>
            <a:xfrm>
              <a:off x="6303962" y="166243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8" name="Sechseck 177">
              <a:extLst>
                <a:ext uri="{FF2B5EF4-FFF2-40B4-BE49-F238E27FC236}">
                  <a16:creationId xmlns:a16="http://schemas.microsoft.com/office/drawing/2014/main" id="{6BC727D5-F4AA-E41C-901E-89AF7BFDA7EF}"/>
                </a:ext>
              </a:extLst>
            </p:cNvPr>
            <p:cNvSpPr/>
            <p:nvPr/>
          </p:nvSpPr>
          <p:spPr>
            <a:xfrm>
              <a:off x="6303962" y="77915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9" name="Sechseck 178">
              <a:extLst>
                <a:ext uri="{FF2B5EF4-FFF2-40B4-BE49-F238E27FC236}">
                  <a16:creationId xmlns:a16="http://schemas.microsoft.com/office/drawing/2014/main" id="{B0DF63BB-133C-A964-339B-84FA6320A9F0}"/>
                </a:ext>
              </a:extLst>
            </p:cNvPr>
            <p:cNvSpPr/>
            <p:nvPr/>
          </p:nvSpPr>
          <p:spPr>
            <a:xfrm>
              <a:off x="6303961" y="-10413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1" name="Sechseck 180">
              <a:extLst>
                <a:ext uri="{FF2B5EF4-FFF2-40B4-BE49-F238E27FC236}">
                  <a16:creationId xmlns:a16="http://schemas.microsoft.com/office/drawing/2014/main" id="{0401A66E-0C08-2055-30E6-49DB28171AFE}"/>
                </a:ext>
              </a:extLst>
            </p:cNvPr>
            <p:cNvSpPr/>
            <p:nvPr/>
          </p:nvSpPr>
          <p:spPr>
            <a:xfrm>
              <a:off x="6303962" y="519556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2" name="Sechseck 181">
              <a:extLst>
                <a:ext uri="{FF2B5EF4-FFF2-40B4-BE49-F238E27FC236}">
                  <a16:creationId xmlns:a16="http://schemas.microsoft.com/office/drawing/2014/main" id="{C8DB283B-C6FA-9260-3874-699547BD81D2}"/>
                </a:ext>
              </a:extLst>
            </p:cNvPr>
            <p:cNvSpPr/>
            <p:nvPr/>
          </p:nvSpPr>
          <p:spPr>
            <a:xfrm>
              <a:off x="6303962" y="607884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3" name="Sechseck 182">
              <a:extLst>
                <a:ext uri="{FF2B5EF4-FFF2-40B4-BE49-F238E27FC236}">
                  <a16:creationId xmlns:a16="http://schemas.microsoft.com/office/drawing/2014/main" id="{94F37198-1D8B-85C3-C955-1CAE036450E7}"/>
                </a:ext>
              </a:extLst>
            </p:cNvPr>
            <p:cNvSpPr/>
            <p:nvPr/>
          </p:nvSpPr>
          <p:spPr>
            <a:xfrm>
              <a:off x="6303962" y="431228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4" name="Sechseck 183">
              <a:extLst>
                <a:ext uri="{FF2B5EF4-FFF2-40B4-BE49-F238E27FC236}">
                  <a16:creationId xmlns:a16="http://schemas.microsoft.com/office/drawing/2014/main" id="{B09A9AEF-D400-A459-4D0F-448A1D390544}"/>
                </a:ext>
              </a:extLst>
            </p:cNvPr>
            <p:cNvSpPr/>
            <p:nvPr/>
          </p:nvSpPr>
          <p:spPr>
            <a:xfrm>
              <a:off x="6951661" y="298735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6" name="Sechseck 185">
              <a:extLst>
                <a:ext uri="{FF2B5EF4-FFF2-40B4-BE49-F238E27FC236}">
                  <a16:creationId xmlns:a16="http://schemas.microsoft.com/office/drawing/2014/main" id="{21A6A763-4D2A-39A5-CEC1-307572D8E2A6}"/>
                </a:ext>
              </a:extLst>
            </p:cNvPr>
            <p:cNvSpPr/>
            <p:nvPr/>
          </p:nvSpPr>
          <p:spPr>
            <a:xfrm>
              <a:off x="6951661" y="210407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7" name="Sechseck 186">
              <a:extLst>
                <a:ext uri="{FF2B5EF4-FFF2-40B4-BE49-F238E27FC236}">
                  <a16:creationId xmlns:a16="http://schemas.microsoft.com/office/drawing/2014/main" id="{51BFD9ED-B262-B27A-D816-182C31B26CD4}"/>
                </a:ext>
              </a:extLst>
            </p:cNvPr>
            <p:cNvSpPr/>
            <p:nvPr/>
          </p:nvSpPr>
          <p:spPr>
            <a:xfrm>
              <a:off x="6951661" y="122079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8" name="Sechseck 187">
              <a:extLst>
                <a:ext uri="{FF2B5EF4-FFF2-40B4-BE49-F238E27FC236}">
                  <a16:creationId xmlns:a16="http://schemas.microsoft.com/office/drawing/2014/main" id="{57613BE4-F9D5-7D29-52DF-D16DEEA22792}"/>
                </a:ext>
              </a:extLst>
            </p:cNvPr>
            <p:cNvSpPr/>
            <p:nvPr/>
          </p:nvSpPr>
          <p:spPr>
            <a:xfrm>
              <a:off x="6951660" y="33750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9" name="Sechseck 188">
              <a:extLst>
                <a:ext uri="{FF2B5EF4-FFF2-40B4-BE49-F238E27FC236}">
                  <a16:creationId xmlns:a16="http://schemas.microsoft.com/office/drawing/2014/main" id="{6880AAE1-41CA-76B5-6703-0311DE81577A}"/>
                </a:ext>
              </a:extLst>
            </p:cNvPr>
            <p:cNvSpPr/>
            <p:nvPr/>
          </p:nvSpPr>
          <p:spPr>
            <a:xfrm>
              <a:off x="6951659" y="-54577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0" name="Sechseck 189">
              <a:extLst>
                <a:ext uri="{FF2B5EF4-FFF2-40B4-BE49-F238E27FC236}">
                  <a16:creationId xmlns:a16="http://schemas.microsoft.com/office/drawing/2014/main" id="{0A403097-F6BC-450F-6EBE-37EFA3F92282}"/>
                </a:ext>
              </a:extLst>
            </p:cNvPr>
            <p:cNvSpPr/>
            <p:nvPr/>
          </p:nvSpPr>
          <p:spPr>
            <a:xfrm>
              <a:off x="6951661" y="56372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1" name="Sechseck 190">
              <a:extLst>
                <a:ext uri="{FF2B5EF4-FFF2-40B4-BE49-F238E27FC236}">
                  <a16:creationId xmlns:a16="http://schemas.microsoft.com/office/drawing/2014/main" id="{906BC755-0C47-23D2-4A31-789F8018FA2F}"/>
                </a:ext>
              </a:extLst>
            </p:cNvPr>
            <p:cNvSpPr/>
            <p:nvPr/>
          </p:nvSpPr>
          <p:spPr>
            <a:xfrm>
              <a:off x="6951661" y="65204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3" name="Sechseck 192">
              <a:extLst>
                <a:ext uri="{FF2B5EF4-FFF2-40B4-BE49-F238E27FC236}">
                  <a16:creationId xmlns:a16="http://schemas.microsoft.com/office/drawing/2014/main" id="{1DD7D9B9-0EB8-A1A8-1A4F-A5373091747C}"/>
                </a:ext>
              </a:extLst>
            </p:cNvPr>
            <p:cNvSpPr/>
            <p:nvPr/>
          </p:nvSpPr>
          <p:spPr>
            <a:xfrm>
              <a:off x="7599361" y="254571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4" name="Sechseck 193">
              <a:extLst>
                <a:ext uri="{FF2B5EF4-FFF2-40B4-BE49-F238E27FC236}">
                  <a16:creationId xmlns:a16="http://schemas.microsoft.com/office/drawing/2014/main" id="{15879E7B-8D9A-F75F-ECB4-F33D2AC47C60}"/>
                </a:ext>
              </a:extLst>
            </p:cNvPr>
            <p:cNvSpPr/>
            <p:nvPr/>
          </p:nvSpPr>
          <p:spPr>
            <a:xfrm>
              <a:off x="7599361" y="342899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5" name="Sechseck 194">
              <a:extLst>
                <a:ext uri="{FF2B5EF4-FFF2-40B4-BE49-F238E27FC236}">
                  <a16:creationId xmlns:a16="http://schemas.microsoft.com/office/drawing/2014/main" id="{B15CE855-EEDC-90A5-1F03-77667CCF627A}"/>
                </a:ext>
              </a:extLst>
            </p:cNvPr>
            <p:cNvSpPr/>
            <p:nvPr/>
          </p:nvSpPr>
          <p:spPr>
            <a:xfrm>
              <a:off x="7599361" y="166243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7" name="Sechseck 196">
              <a:extLst>
                <a:ext uri="{FF2B5EF4-FFF2-40B4-BE49-F238E27FC236}">
                  <a16:creationId xmlns:a16="http://schemas.microsoft.com/office/drawing/2014/main" id="{C0EC518D-8AE7-71A5-B2AF-5C02D03A30FB}"/>
                </a:ext>
              </a:extLst>
            </p:cNvPr>
            <p:cNvSpPr/>
            <p:nvPr/>
          </p:nvSpPr>
          <p:spPr>
            <a:xfrm>
              <a:off x="7599360" y="-10413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8" name="Sechseck 197">
              <a:extLst>
                <a:ext uri="{FF2B5EF4-FFF2-40B4-BE49-F238E27FC236}">
                  <a16:creationId xmlns:a16="http://schemas.microsoft.com/office/drawing/2014/main" id="{33146D5D-78B4-E94A-D60A-8F0C5CDD88DA}"/>
                </a:ext>
              </a:extLst>
            </p:cNvPr>
            <p:cNvSpPr/>
            <p:nvPr/>
          </p:nvSpPr>
          <p:spPr>
            <a:xfrm>
              <a:off x="7599361" y="519556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9" name="Sechseck 198">
              <a:extLst>
                <a:ext uri="{FF2B5EF4-FFF2-40B4-BE49-F238E27FC236}">
                  <a16:creationId xmlns:a16="http://schemas.microsoft.com/office/drawing/2014/main" id="{9ED1BD72-713F-5DF9-AA16-58795DE1C0BC}"/>
                </a:ext>
              </a:extLst>
            </p:cNvPr>
            <p:cNvSpPr/>
            <p:nvPr/>
          </p:nvSpPr>
          <p:spPr>
            <a:xfrm>
              <a:off x="7599361" y="60788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0" name="Sechseck 199">
              <a:extLst>
                <a:ext uri="{FF2B5EF4-FFF2-40B4-BE49-F238E27FC236}">
                  <a16:creationId xmlns:a16="http://schemas.microsoft.com/office/drawing/2014/main" id="{A90D6082-564C-256E-66A1-F75E998BCF04}"/>
                </a:ext>
              </a:extLst>
            </p:cNvPr>
            <p:cNvSpPr/>
            <p:nvPr/>
          </p:nvSpPr>
          <p:spPr>
            <a:xfrm>
              <a:off x="7599361" y="431228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1" name="Sechseck 200">
              <a:extLst>
                <a:ext uri="{FF2B5EF4-FFF2-40B4-BE49-F238E27FC236}">
                  <a16:creationId xmlns:a16="http://schemas.microsoft.com/office/drawing/2014/main" id="{6E19AD43-EECB-E1CB-7E36-1296BADE3A09}"/>
                </a:ext>
              </a:extLst>
            </p:cNvPr>
            <p:cNvSpPr/>
            <p:nvPr/>
          </p:nvSpPr>
          <p:spPr>
            <a:xfrm>
              <a:off x="3067048" y="298735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2" name="Sechseck 201">
              <a:extLst>
                <a:ext uri="{FF2B5EF4-FFF2-40B4-BE49-F238E27FC236}">
                  <a16:creationId xmlns:a16="http://schemas.microsoft.com/office/drawing/2014/main" id="{009B9521-880A-FB6F-3F49-6B27F734AF0B}"/>
                </a:ext>
              </a:extLst>
            </p:cNvPr>
            <p:cNvSpPr/>
            <p:nvPr/>
          </p:nvSpPr>
          <p:spPr>
            <a:xfrm>
              <a:off x="3067048" y="387064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3" name="Sechseck 202">
              <a:extLst>
                <a:ext uri="{FF2B5EF4-FFF2-40B4-BE49-F238E27FC236}">
                  <a16:creationId xmlns:a16="http://schemas.microsoft.com/office/drawing/2014/main" id="{21B4547D-44DE-1568-8F4F-A76E860E1127}"/>
                </a:ext>
              </a:extLst>
            </p:cNvPr>
            <p:cNvSpPr/>
            <p:nvPr/>
          </p:nvSpPr>
          <p:spPr>
            <a:xfrm>
              <a:off x="3067048" y="210407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4" name="Sechseck 203">
              <a:extLst>
                <a:ext uri="{FF2B5EF4-FFF2-40B4-BE49-F238E27FC236}">
                  <a16:creationId xmlns:a16="http://schemas.microsoft.com/office/drawing/2014/main" id="{70F02ABB-FF0E-E544-56B0-92DEC1D566BB}"/>
                </a:ext>
              </a:extLst>
            </p:cNvPr>
            <p:cNvSpPr/>
            <p:nvPr/>
          </p:nvSpPr>
          <p:spPr>
            <a:xfrm>
              <a:off x="3067048" y="122079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5" name="Sechseck 204">
              <a:extLst>
                <a:ext uri="{FF2B5EF4-FFF2-40B4-BE49-F238E27FC236}">
                  <a16:creationId xmlns:a16="http://schemas.microsoft.com/office/drawing/2014/main" id="{DEFDC681-35AD-9E90-5C07-1EC9FA3E0C98}"/>
                </a:ext>
              </a:extLst>
            </p:cNvPr>
            <p:cNvSpPr/>
            <p:nvPr/>
          </p:nvSpPr>
          <p:spPr>
            <a:xfrm>
              <a:off x="3067047" y="33750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6" name="Sechseck 205">
              <a:extLst>
                <a:ext uri="{FF2B5EF4-FFF2-40B4-BE49-F238E27FC236}">
                  <a16:creationId xmlns:a16="http://schemas.microsoft.com/office/drawing/2014/main" id="{640389F7-5F80-D07E-7967-8192BAB60644}"/>
                </a:ext>
              </a:extLst>
            </p:cNvPr>
            <p:cNvSpPr/>
            <p:nvPr/>
          </p:nvSpPr>
          <p:spPr>
            <a:xfrm>
              <a:off x="3067046" y="-54577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7" name="Sechseck 206">
              <a:extLst>
                <a:ext uri="{FF2B5EF4-FFF2-40B4-BE49-F238E27FC236}">
                  <a16:creationId xmlns:a16="http://schemas.microsoft.com/office/drawing/2014/main" id="{90B40A7C-09B5-6EBE-B27F-4631ECB30FEA}"/>
                </a:ext>
              </a:extLst>
            </p:cNvPr>
            <p:cNvSpPr/>
            <p:nvPr/>
          </p:nvSpPr>
          <p:spPr>
            <a:xfrm>
              <a:off x="3067048" y="56372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8" name="Sechseck 207">
              <a:extLst>
                <a:ext uri="{FF2B5EF4-FFF2-40B4-BE49-F238E27FC236}">
                  <a16:creationId xmlns:a16="http://schemas.microsoft.com/office/drawing/2014/main" id="{F3BD6B07-572E-BD70-09CE-9490264A3CA9}"/>
                </a:ext>
              </a:extLst>
            </p:cNvPr>
            <p:cNvSpPr/>
            <p:nvPr/>
          </p:nvSpPr>
          <p:spPr>
            <a:xfrm>
              <a:off x="3067048" y="65204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9" name="Sechseck 208">
              <a:extLst>
                <a:ext uri="{FF2B5EF4-FFF2-40B4-BE49-F238E27FC236}">
                  <a16:creationId xmlns:a16="http://schemas.microsoft.com/office/drawing/2014/main" id="{CF49DC27-948A-4C00-EBCC-7B6CFD659F2A}"/>
                </a:ext>
              </a:extLst>
            </p:cNvPr>
            <p:cNvSpPr/>
            <p:nvPr/>
          </p:nvSpPr>
          <p:spPr>
            <a:xfrm>
              <a:off x="3067048" y="475392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1" name="Sechseck 210">
              <a:extLst>
                <a:ext uri="{FF2B5EF4-FFF2-40B4-BE49-F238E27FC236}">
                  <a16:creationId xmlns:a16="http://schemas.microsoft.com/office/drawing/2014/main" id="{A1C0A5CD-FFB8-35A8-98A6-97E6D4D0C2BA}"/>
                </a:ext>
              </a:extLst>
            </p:cNvPr>
            <p:cNvSpPr/>
            <p:nvPr/>
          </p:nvSpPr>
          <p:spPr>
            <a:xfrm>
              <a:off x="3714748" y="342899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2" name="Sechseck 211">
              <a:extLst>
                <a:ext uri="{FF2B5EF4-FFF2-40B4-BE49-F238E27FC236}">
                  <a16:creationId xmlns:a16="http://schemas.microsoft.com/office/drawing/2014/main" id="{DEBC170A-41C7-43A0-346B-37292626AD1E}"/>
                </a:ext>
              </a:extLst>
            </p:cNvPr>
            <p:cNvSpPr/>
            <p:nvPr/>
          </p:nvSpPr>
          <p:spPr>
            <a:xfrm>
              <a:off x="3714748" y="166243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3" name="Sechseck 212">
              <a:extLst>
                <a:ext uri="{FF2B5EF4-FFF2-40B4-BE49-F238E27FC236}">
                  <a16:creationId xmlns:a16="http://schemas.microsoft.com/office/drawing/2014/main" id="{EDB1FD91-D544-CB30-6819-D2DADDB7C81B}"/>
                </a:ext>
              </a:extLst>
            </p:cNvPr>
            <p:cNvSpPr/>
            <p:nvPr/>
          </p:nvSpPr>
          <p:spPr>
            <a:xfrm>
              <a:off x="3714748" y="77914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4" name="Sechseck 213">
              <a:extLst>
                <a:ext uri="{FF2B5EF4-FFF2-40B4-BE49-F238E27FC236}">
                  <a16:creationId xmlns:a16="http://schemas.microsoft.com/office/drawing/2014/main" id="{A0130838-D499-47FF-C96E-D866E35786E5}"/>
                </a:ext>
              </a:extLst>
            </p:cNvPr>
            <p:cNvSpPr/>
            <p:nvPr/>
          </p:nvSpPr>
          <p:spPr>
            <a:xfrm>
              <a:off x="3714747" y="-10413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5" name="Sechseck 214">
              <a:extLst>
                <a:ext uri="{FF2B5EF4-FFF2-40B4-BE49-F238E27FC236}">
                  <a16:creationId xmlns:a16="http://schemas.microsoft.com/office/drawing/2014/main" id="{416F0816-3F39-FFAA-A4DD-33E17717484F}"/>
                </a:ext>
              </a:extLst>
            </p:cNvPr>
            <p:cNvSpPr/>
            <p:nvPr/>
          </p:nvSpPr>
          <p:spPr>
            <a:xfrm>
              <a:off x="3714748" y="519556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6" name="Sechseck 215">
              <a:extLst>
                <a:ext uri="{FF2B5EF4-FFF2-40B4-BE49-F238E27FC236}">
                  <a16:creationId xmlns:a16="http://schemas.microsoft.com/office/drawing/2014/main" id="{A039CF25-23B5-3307-AAE0-50D1213DAA8D}"/>
                </a:ext>
              </a:extLst>
            </p:cNvPr>
            <p:cNvSpPr/>
            <p:nvPr/>
          </p:nvSpPr>
          <p:spPr>
            <a:xfrm>
              <a:off x="3714748" y="60788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8" name="Sechseck 217">
              <a:extLst>
                <a:ext uri="{FF2B5EF4-FFF2-40B4-BE49-F238E27FC236}">
                  <a16:creationId xmlns:a16="http://schemas.microsoft.com/office/drawing/2014/main" id="{E930CB23-626E-33BA-870B-6101CC31A310}"/>
                </a:ext>
              </a:extLst>
            </p:cNvPr>
            <p:cNvSpPr/>
            <p:nvPr/>
          </p:nvSpPr>
          <p:spPr>
            <a:xfrm>
              <a:off x="4362447" y="298735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9" name="Sechseck 218">
              <a:extLst>
                <a:ext uri="{FF2B5EF4-FFF2-40B4-BE49-F238E27FC236}">
                  <a16:creationId xmlns:a16="http://schemas.microsoft.com/office/drawing/2014/main" id="{DFBB6412-1F4D-F576-45B8-D79D2EEB952B}"/>
                </a:ext>
              </a:extLst>
            </p:cNvPr>
            <p:cNvSpPr/>
            <p:nvPr/>
          </p:nvSpPr>
          <p:spPr>
            <a:xfrm>
              <a:off x="4362447" y="387063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0" name="Sechseck 219">
              <a:extLst>
                <a:ext uri="{FF2B5EF4-FFF2-40B4-BE49-F238E27FC236}">
                  <a16:creationId xmlns:a16="http://schemas.microsoft.com/office/drawing/2014/main" id="{3815D91C-A64F-263F-3975-582BE11BBEA8}"/>
                </a:ext>
              </a:extLst>
            </p:cNvPr>
            <p:cNvSpPr/>
            <p:nvPr/>
          </p:nvSpPr>
          <p:spPr>
            <a:xfrm>
              <a:off x="4362447" y="210407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2" name="Sechseck 221">
              <a:extLst>
                <a:ext uri="{FF2B5EF4-FFF2-40B4-BE49-F238E27FC236}">
                  <a16:creationId xmlns:a16="http://schemas.microsoft.com/office/drawing/2014/main" id="{0A2DFC93-3A9C-7379-776F-CD7F0EA5292C}"/>
                </a:ext>
              </a:extLst>
            </p:cNvPr>
            <p:cNvSpPr/>
            <p:nvPr/>
          </p:nvSpPr>
          <p:spPr>
            <a:xfrm>
              <a:off x="4362446" y="3375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3" name="Sechseck 222">
              <a:extLst>
                <a:ext uri="{FF2B5EF4-FFF2-40B4-BE49-F238E27FC236}">
                  <a16:creationId xmlns:a16="http://schemas.microsoft.com/office/drawing/2014/main" id="{4C9B2203-03D5-939F-7964-88E55C074480}"/>
                </a:ext>
              </a:extLst>
            </p:cNvPr>
            <p:cNvSpPr/>
            <p:nvPr/>
          </p:nvSpPr>
          <p:spPr>
            <a:xfrm>
              <a:off x="4362445" y="-54577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4" name="Sechseck 223">
              <a:extLst>
                <a:ext uri="{FF2B5EF4-FFF2-40B4-BE49-F238E27FC236}">
                  <a16:creationId xmlns:a16="http://schemas.microsoft.com/office/drawing/2014/main" id="{AA0BA42C-00D5-FF58-93C5-A82823C18BA2}"/>
                </a:ext>
              </a:extLst>
            </p:cNvPr>
            <p:cNvSpPr/>
            <p:nvPr/>
          </p:nvSpPr>
          <p:spPr>
            <a:xfrm>
              <a:off x="4362447" y="56372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5" name="Sechseck 224">
              <a:extLst>
                <a:ext uri="{FF2B5EF4-FFF2-40B4-BE49-F238E27FC236}">
                  <a16:creationId xmlns:a16="http://schemas.microsoft.com/office/drawing/2014/main" id="{AFE895DF-EF07-6120-9704-FE75C4B0D17B}"/>
                </a:ext>
              </a:extLst>
            </p:cNvPr>
            <p:cNvSpPr/>
            <p:nvPr/>
          </p:nvSpPr>
          <p:spPr>
            <a:xfrm>
              <a:off x="4362447" y="65204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6" name="Sechseck 225">
              <a:extLst>
                <a:ext uri="{FF2B5EF4-FFF2-40B4-BE49-F238E27FC236}">
                  <a16:creationId xmlns:a16="http://schemas.microsoft.com/office/drawing/2014/main" id="{92C783D9-A37A-C2D3-1ED7-03C2459567B9}"/>
                </a:ext>
              </a:extLst>
            </p:cNvPr>
            <p:cNvSpPr/>
            <p:nvPr/>
          </p:nvSpPr>
          <p:spPr>
            <a:xfrm>
              <a:off x="4362447" y="475392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7" name="Sechseck 226">
              <a:extLst>
                <a:ext uri="{FF2B5EF4-FFF2-40B4-BE49-F238E27FC236}">
                  <a16:creationId xmlns:a16="http://schemas.microsoft.com/office/drawing/2014/main" id="{37D1FCD6-FF8C-AF73-46C8-205330D19ED2}"/>
                </a:ext>
              </a:extLst>
            </p:cNvPr>
            <p:cNvSpPr/>
            <p:nvPr/>
          </p:nvSpPr>
          <p:spPr>
            <a:xfrm>
              <a:off x="5010147" y="254571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9" name="Sechseck 228">
              <a:extLst>
                <a:ext uri="{FF2B5EF4-FFF2-40B4-BE49-F238E27FC236}">
                  <a16:creationId xmlns:a16="http://schemas.microsoft.com/office/drawing/2014/main" id="{BA44CD67-2B32-FCB6-30C1-09776B1D4CD4}"/>
                </a:ext>
              </a:extLst>
            </p:cNvPr>
            <p:cNvSpPr/>
            <p:nvPr/>
          </p:nvSpPr>
          <p:spPr>
            <a:xfrm>
              <a:off x="5010147" y="166243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0" name="Sechseck 229">
              <a:extLst>
                <a:ext uri="{FF2B5EF4-FFF2-40B4-BE49-F238E27FC236}">
                  <a16:creationId xmlns:a16="http://schemas.microsoft.com/office/drawing/2014/main" id="{A8772D28-F9DE-C142-7BA2-A1D5AC0EB37A}"/>
                </a:ext>
              </a:extLst>
            </p:cNvPr>
            <p:cNvSpPr/>
            <p:nvPr/>
          </p:nvSpPr>
          <p:spPr>
            <a:xfrm>
              <a:off x="5010147" y="77914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1" name="Sechseck 230">
              <a:extLst>
                <a:ext uri="{FF2B5EF4-FFF2-40B4-BE49-F238E27FC236}">
                  <a16:creationId xmlns:a16="http://schemas.microsoft.com/office/drawing/2014/main" id="{53AC77E6-E59F-194A-3695-05BCA5317B7C}"/>
                </a:ext>
              </a:extLst>
            </p:cNvPr>
            <p:cNvSpPr/>
            <p:nvPr/>
          </p:nvSpPr>
          <p:spPr>
            <a:xfrm>
              <a:off x="5010146" y="-10413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2" name="Sechseck 231">
              <a:extLst>
                <a:ext uri="{FF2B5EF4-FFF2-40B4-BE49-F238E27FC236}">
                  <a16:creationId xmlns:a16="http://schemas.microsoft.com/office/drawing/2014/main" id="{F5E83919-F47B-F684-70E6-B38AC454DD2C}"/>
                </a:ext>
              </a:extLst>
            </p:cNvPr>
            <p:cNvSpPr/>
            <p:nvPr/>
          </p:nvSpPr>
          <p:spPr>
            <a:xfrm>
              <a:off x="5010147" y="519556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3" name="Sechseck 232">
              <a:extLst>
                <a:ext uri="{FF2B5EF4-FFF2-40B4-BE49-F238E27FC236}">
                  <a16:creationId xmlns:a16="http://schemas.microsoft.com/office/drawing/2014/main" id="{54366C7D-02C1-FCC1-B07A-35A769090ECE}"/>
                </a:ext>
              </a:extLst>
            </p:cNvPr>
            <p:cNvSpPr/>
            <p:nvPr/>
          </p:nvSpPr>
          <p:spPr>
            <a:xfrm>
              <a:off x="5010147" y="60788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4" name="Sechseck 233">
              <a:extLst>
                <a:ext uri="{FF2B5EF4-FFF2-40B4-BE49-F238E27FC236}">
                  <a16:creationId xmlns:a16="http://schemas.microsoft.com/office/drawing/2014/main" id="{6FDF7E8B-7232-420C-7CC1-2BF4A06720FF}"/>
                </a:ext>
              </a:extLst>
            </p:cNvPr>
            <p:cNvSpPr/>
            <p:nvPr/>
          </p:nvSpPr>
          <p:spPr>
            <a:xfrm>
              <a:off x="5010147" y="431228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5" name="Sechseck 234">
              <a:extLst>
                <a:ext uri="{FF2B5EF4-FFF2-40B4-BE49-F238E27FC236}">
                  <a16:creationId xmlns:a16="http://schemas.microsoft.com/office/drawing/2014/main" id="{97C61EDE-F82F-BC6B-F087-67AF7D557833}"/>
                </a:ext>
              </a:extLst>
            </p:cNvPr>
            <p:cNvSpPr/>
            <p:nvPr/>
          </p:nvSpPr>
          <p:spPr>
            <a:xfrm>
              <a:off x="8247061" y="298735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6" name="Sechseck 235">
              <a:extLst>
                <a:ext uri="{FF2B5EF4-FFF2-40B4-BE49-F238E27FC236}">
                  <a16:creationId xmlns:a16="http://schemas.microsoft.com/office/drawing/2014/main" id="{848FD815-8AD0-A51B-3FDC-C61699069AE5}"/>
                </a:ext>
              </a:extLst>
            </p:cNvPr>
            <p:cNvSpPr/>
            <p:nvPr/>
          </p:nvSpPr>
          <p:spPr>
            <a:xfrm>
              <a:off x="8247061" y="387063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8" name="Sechseck 237">
              <a:extLst>
                <a:ext uri="{FF2B5EF4-FFF2-40B4-BE49-F238E27FC236}">
                  <a16:creationId xmlns:a16="http://schemas.microsoft.com/office/drawing/2014/main" id="{8BAD81A0-2435-262B-9EFA-F4B39A06F77B}"/>
                </a:ext>
              </a:extLst>
            </p:cNvPr>
            <p:cNvSpPr/>
            <p:nvPr/>
          </p:nvSpPr>
          <p:spPr>
            <a:xfrm>
              <a:off x="8247061" y="122079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9" name="Sechseck 238">
              <a:extLst>
                <a:ext uri="{FF2B5EF4-FFF2-40B4-BE49-F238E27FC236}">
                  <a16:creationId xmlns:a16="http://schemas.microsoft.com/office/drawing/2014/main" id="{A285C087-C2F5-1523-C1FF-299DAE94C85A}"/>
                </a:ext>
              </a:extLst>
            </p:cNvPr>
            <p:cNvSpPr/>
            <p:nvPr/>
          </p:nvSpPr>
          <p:spPr>
            <a:xfrm>
              <a:off x="8247060" y="3375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0" name="Sechseck 239">
              <a:extLst>
                <a:ext uri="{FF2B5EF4-FFF2-40B4-BE49-F238E27FC236}">
                  <a16:creationId xmlns:a16="http://schemas.microsoft.com/office/drawing/2014/main" id="{2F231919-FDE4-D2C8-AAB6-245CC47C2A9D}"/>
                </a:ext>
              </a:extLst>
            </p:cNvPr>
            <p:cNvSpPr/>
            <p:nvPr/>
          </p:nvSpPr>
          <p:spPr>
            <a:xfrm>
              <a:off x="8247059" y="-54577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1" name="Sechseck 240">
              <a:extLst>
                <a:ext uri="{FF2B5EF4-FFF2-40B4-BE49-F238E27FC236}">
                  <a16:creationId xmlns:a16="http://schemas.microsoft.com/office/drawing/2014/main" id="{264FA14E-6D5F-2C0A-91DB-6C486D9D368B}"/>
                </a:ext>
              </a:extLst>
            </p:cNvPr>
            <p:cNvSpPr/>
            <p:nvPr/>
          </p:nvSpPr>
          <p:spPr>
            <a:xfrm>
              <a:off x="8247061" y="56372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2" name="Sechseck 241">
              <a:extLst>
                <a:ext uri="{FF2B5EF4-FFF2-40B4-BE49-F238E27FC236}">
                  <a16:creationId xmlns:a16="http://schemas.microsoft.com/office/drawing/2014/main" id="{8E5B9D4E-B46D-A0AF-2E82-FA3962EE9D12}"/>
                </a:ext>
              </a:extLst>
            </p:cNvPr>
            <p:cNvSpPr/>
            <p:nvPr/>
          </p:nvSpPr>
          <p:spPr>
            <a:xfrm>
              <a:off x="8247061" y="65204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3" name="Sechseck 242">
              <a:extLst>
                <a:ext uri="{FF2B5EF4-FFF2-40B4-BE49-F238E27FC236}">
                  <a16:creationId xmlns:a16="http://schemas.microsoft.com/office/drawing/2014/main" id="{B1A217CC-0BD0-C144-3D9A-BFB6156D628D}"/>
                </a:ext>
              </a:extLst>
            </p:cNvPr>
            <p:cNvSpPr/>
            <p:nvPr/>
          </p:nvSpPr>
          <p:spPr>
            <a:xfrm>
              <a:off x="8247061" y="475392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4" name="Sechseck 243">
              <a:extLst>
                <a:ext uri="{FF2B5EF4-FFF2-40B4-BE49-F238E27FC236}">
                  <a16:creationId xmlns:a16="http://schemas.microsoft.com/office/drawing/2014/main" id="{2A30A3A1-A4AF-E51E-C768-FE401335428F}"/>
                </a:ext>
              </a:extLst>
            </p:cNvPr>
            <p:cNvSpPr/>
            <p:nvPr/>
          </p:nvSpPr>
          <p:spPr>
            <a:xfrm>
              <a:off x="8894761" y="254571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6" name="Sechseck 245">
              <a:extLst>
                <a:ext uri="{FF2B5EF4-FFF2-40B4-BE49-F238E27FC236}">
                  <a16:creationId xmlns:a16="http://schemas.microsoft.com/office/drawing/2014/main" id="{BE6BB764-99C5-EA09-8C9B-0845D06FA5AF}"/>
                </a:ext>
              </a:extLst>
            </p:cNvPr>
            <p:cNvSpPr/>
            <p:nvPr/>
          </p:nvSpPr>
          <p:spPr>
            <a:xfrm>
              <a:off x="8894761" y="166243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7" name="Sechseck 246">
              <a:extLst>
                <a:ext uri="{FF2B5EF4-FFF2-40B4-BE49-F238E27FC236}">
                  <a16:creationId xmlns:a16="http://schemas.microsoft.com/office/drawing/2014/main" id="{F627E678-32DE-DD3F-E1AA-B078D971D35B}"/>
                </a:ext>
              </a:extLst>
            </p:cNvPr>
            <p:cNvSpPr/>
            <p:nvPr/>
          </p:nvSpPr>
          <p:spPr>
            <a:xfrm>
              <a:off x="8894761" y="77914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8" name="Sechseck 247">
              <a:extLst>
                <a:ext uri="{FF2B5EF4-FFF2-40B4-BE49-F238E27FC236}">
                  <a16:creationId xmlns:a16="http://schemas.microsoft.com/office/drawing/2014/main" id="{8EE2A589-3AD2-00AF-AAA8-BBEE1C67BB00}"/>
                </a:ext>
              </a:extLst>
            </p:cNvPr>
            <p:cNvSpPr/>
            <p:nvPr/>
          </p:nvSpPr>
          <p:spPr>
            <a:xfrm>
              <a:off x="8894760" y="-10413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9" name="Sechseck 248">
              <a:extLst>
                <a:ext uri="{FF2B5EF4-FFF2-40B4-BE49-F238E27FC236}">
                  <a16:creationId xmlns:a16="http://schemas.microsoft.com/office/drawing/2014/main" id="{F4A3C0C1-E9C8-4657-4EC3-FF51457699A4}"/>
                </a:ext>
              </a:extLst>
            </p:cNvPr>
            <p:cNvSpPr/>
            <p:nvPr/>
          </p:nvSpPr>
          <p:spPr>
            <a:xfrm>
              <a:off x="8894761" y="519556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0" name="Sechseck 249">
              <a:extLst>
                <a:ext uri="{FF2B5EF4-FFF2-40B4-BE49-F238E27FC236}">
                  <a16:creationId xmlns:a16="http://schemas.microsoft.com/office/drawing/2014/main" id="{ED8CFB1D-8BF1-089A-E048-B2E5A1FB73BD}"/>
                </a:ext>
              </a:extLst>
            </p:cNvPr>
            <p:cNvSpPr/>
            <p:nvPr/>
          </p:nvSpPr>
          <p:spPr>
            <a:xfrm>
              <a:off x="8894761" y="60788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1" name="Sechseck 250">
              <a:extLst>
                <a:ext uri="{FF2B5EF4-FFF2-40B4-BE49-F238E27FC236}">
                  <a16:creationId xmlns:a16="http://schemas.microsoft.com/office/drawing/2014/main" id="{D266CF40-57E1-34EB-D9EB-81A8B52725CA}"/>
                </a:ext>
              </a:extLst>
            </p:cNvPr>
            <p:cNvSpPr/>
            <p:nvPr/>
          </p:nvSpPr>
          <p:spPr>
            <a:xfrm>
              <a:off x="8894761" y="431228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2" name="Sechseck 251">
              <a:extLst>
                <a:ext uri="{FF2B5EF4-FFF2-40B4-BE49-F238E27FC236}">
                  <a16:creationId xmlns:a16="http://schemas.microsoft.com/office/drawing/2014/main" id="{5300F3BD-0368-0781-E0F5-B54631FE7ADE}"/>
                </a:ext>
              </a:extLst>
            </p:cNvPr>
            <p:cNvSpPr/>
            <p:nvPr/>
          </p:nvSpPr>
          <p:spPr>
            <a:xfrm>
              <a:off x="9542460" y="298735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3" name="Sechseck 252">
              <a:extLst>
                <a:ext uri="{FF2B5EF4-FFF2-40B4-BE49-F238E27FC236}">
                  <a16:creationId xmlns:a16="http://schemas.microsoft.com/office/drawing/2014/main" id="{3BBC05E2-1E9C-BE26-1229-6D16E7C7E29F}"/>
                </a:ext>
              </a:extLst>
            </p:cNvPr>
            <p:cNvSpPr/>
            <p:nvPr/>
          </p:nvSpPr>
          <p:spPr>
            <a:xfrm>
              <a:off x="9542460" y="38706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4" name="Sechseck 253">
              <a:extLst>
                <a:ext uri="{FF2B5EF4-FFF2-40B4-BE49-F238E27FC236}">
                  <a16:creationId xmlns:a16="http://schemas.microsoft.com/office/drawing/2014/main" id="{C67C0B69-9644-1020-1C30-B881FEB50DAD}"/>
                </a:ext>
              </a:extLst>
            </p:cNvPr>
            <p:cNvSpPr/>
            <p:nvPr/>
          </p:nvSpPr>
          <p:spPr>
            <a:xfrm>
              <a:off x="9542460" y="210407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5" name="Sechseck 254">
              <a:extLst>
                <a:ext uri="{FF2B5EF4-FFF2-40B4-BE49-F238E27FC236}">
                  <a16:creationId xmlns:a16="http://schemas.microsoft.com/office/drawing/2014/main" id="{6161029D-F451-94CE-4AAE-437E0F307D4D}"/>
                </a:ext>
              </a:extLst>
            </p:cNvPr>
            <p:cNvSpPr/>
            <p:nvPr/>
          </p:nvSpPr>
          <p:spPr>
            <a:xfrm>
              <a:off x="9542460" y="12207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6" name="Sechseck 255">
              <a:extLst>
                <a:ext uri="{FF2B5EF4-FFF2-40B4-BE49-F238E27FC236}">
                  <a16:creationId xmlns:a16="http://schemas.microsoft.com/office/drawing/2014/main" id="{D546FF50-29B8-096B-D182-DBF2C168DCF4}"/>
                </a:ext>
              </a:extLst>
            </p:cNvPr>
            <p:cNvSpPr/>
            <p:nvPr/>
          </p:nvSpPr>
          <p:spPr>
            <a:xfrm>
              <a:off x="9542459" y="3375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7" name="Sechseck 256">
              <a:extLst>
                <a:ext uri="{FF2B5EF4-FFF2-40B4-BE49-F238E27FC236}">
                  <a16:creationId xmlns:a16="http://schemas.microsoft.com/office/drawing/2014/main" id="{EB131AE6-38F1-2E4B-6E95-3CB2F999B3A7}"/>
                </a:ext>
              </a:extLst>
            </p:cNvPr>
            <p:cNvSpPr/>
            <p:nvPr/>
          </p:nvSpPr>
          <p:spPr>
            <a:xfrm>
              <a:off x="9542458" y="-54577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8" name="Sechseck 257">
              <a:extLst>
                <a:ext uri="{FF2B5EF4-FFF2-40B4-BE49-F238E27FC236}">
                  <a16:creationId xmlns:a16="http://schemas.microsoft.com/office/drawing/2014/main" id="{8EB771F4-3FDF-E896-68E0-BA6A0BF9BB57}"/>
                </a:ext>
              </a:extLst>
            </p:cNvPr>
            <p:cNvSpPr/>
            <p:nvPr/>
          </p:nvSpPr>
          <p:spPr>
            <a:xfrm>
              <a:off x="9542460" y="56372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9" name="Sechseck 258">
              <a:extLst>
                <a:ext uri="{FF2B5EF4-FFF2-40B4-BE49-F238E27FC236}">
                  <a16:creationId xmlns:a16="http://schemas.microsoft.com/office/drawing/2014/main" id="{FCE61F08-AA53-46CF-B9EC-963C2E028FEA}"/>
                </a:ext>
              </a:extLst>
            </p:cNvPr>
            <p:cNvSpPr/>
            <p:nvPr/>
          </p:nvSpPr>
          <p:spPr>
            <a:xfrm>
              <a:off x="9542460" y="65204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0" name="Sechseck 259">
              <a:extLst>
                <a:ext uri="{FF2B5EF4-FFF2-40B4-BE49-F238E27FC236}">
                  <a16:creationId xmlns:a16="http://schemas.microsoft.com/office/drawing/2014/main" id="{1DDBD850-FDAA-B952-F4CD-F9F268E0F0E8}"/>
                </a:ext>
              </a:extLst>
            </p:cNvPr>
            <p:cNvSpPr/>
            <p:nvPr/>
          </p:nvSpPr>
          <p:spPr>
            <a:xfrm>
              <a:off x="9542460" y="475392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1" name="Sechseck 260">
              <a:extLst>
                <a:ext uri="{FF2B5EF4-FFF2-40B4-BE49-F238E27FC236}">
                  <a16:creationId xmlns:a16="http://schemas.microsoft.com/office/drawing/2014/main" id="{7C4AD8FC-ECA1-E4FC-CE55-2C8BA776F7DA}"/>
                </a:ext>
              </a:extLst>
            </p:cNvPr>
            <p:cNvSpPr/>
            <p:nvPr/>
          </p:nvSpPr>
          <p:spPr>
            <a:xfrm>
              <a:off x="10190160" y="254571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2" name="Sechseck 261">
              <a:extLst>
                <a:ext uri="{FF2B5EF4-FFF2-40B4-BE49-F238E27FC236}">
                  <a16:creationId xmlns:a16="http://schemas.microsoft.com/office/drawing/2014/main" id="{1C6D84AD-E5AA-B823-07DF-69456F06D36E}"/>
                </a:ext>
              </a:extLst>
            </p:cNvPr>
            <p:cNvSpPr/>
            <p:nvPr/>
          </p:nvSpPr>
          <p:spPr>
            <a:xfrm>
              <a:off x="10190160" y="342899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3" name="Sechseck 262">
              <a:extLst>
                <a:ext uri="{FF2B5EF4-FFF2-40B4-BE49-F238E27FC236}">
                  <a16:creationId xmlns:a16="http://schemas.microsoft.com/office/drawing/2014/main" id="{CE4F94A6-D73E-0DED-D4C7-4B731836F7F2}"/>
                </a:ext>
              </a:extLst>
            </p:cNvPr>
            <p:cNvSpPr/>
            <p:nvPr/>
          </p:nvSpPr>
          <p:spPr>
            <a:xfrm>
              <a:off x="10190160" y="166243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4" name="Sechseck 263">
              <a:extLst>
                <a:ext uri="{FF2B5EF4-FFF2-40B4-BE49-F238E27FC236}">
                  <a16:creationId xmlns:a16="http://schemas.microsoft.com/office/drawing/2014/main" id="{16088092-3A89-B707-A530-70C804D85CFC}"/>
                </a:ext>
              </a:extLst>
            </p:cNvPr>
            <p:cNvSpPr/>
            <p:nvPr/>
          </p:nvSpPr>
          <p:spPr>
            <a:xfrm>
              <a:off x="10190160" y="7791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5" name="Sechseck 264">
              <a:extLst>
                <a:ext uri="{FF2B5EF4-FFF2-40B4-BE49-F238E27FC236}">
                  <a16:creationId xmlns:a16="http://schemas.microsoft.com/office/drawing/2014/main" id="{CD2727F4-4866-BC2A-AF70-C24F17D0E08F}"/>
                </a:ext>
              </a:extLst>
            </p:cNvPr>
            <p:cNvSpPr/>
            <p:nvPr/>
          </p:nvSpPr>
          <p:spPr>
            <a:xfrm>
              <a:off x="10190159" y="-1041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6" name="Sechseck 265">
              <a:extLst>
                <a:ext uri="{FF2B5EF4-FFF2-40B4-BE49-F238E27FC236}">
                  <a16:creationId xmlns:a16="http://schemas.microsoft.com/office/drawing/2014/main" id="{044DC255-8A22-7B3A-4219-5640F88198A7}"/>
                </a:ext>
              </a:extLst>
            </p:cNvPr>
            <p:cNvSpPr/>
            <p:nvPr/>
          </p:nvSpPr>
          <p:spPr>
            <a:xfrm>
              <a:off x="10190160" y="519556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7" name="Sechseck 266">
              <a:extLst>
                <a:ext uri="{FF2B5EF4-FFF2-40B4-BE49-F238E27FC236}">
                  <a16:creationId xmlns:a16="http://schemas.microsoft.com/office/drawing/2014/main" id="{D3BC1D2B-DC25-338E-B0F3-32E4267D12CE}"/>
                </a:ext>
              </a:extLst>
            </p:cNvPr>
            <p:cNvSpPr/>
            <p:nvPr/>
          </p:nvSpPr>
          <p:spPr>
            <a:xfrm>
              <a:off x="10190160" y="607884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8" name="Sechseck 267">
              <a:extLst>
                <a:ext uri="{FF2B5EF4-FFF2-40B4-BE49-F238E27FC236}">
                  <a16:creationId xmlns:a16="http://schemas.microsoft.com/office/drawing/2014/main" id="{7B74D41E-4175-BDC7-2A65-FA08269FBD90}"/>
                </a:ext>
              </a:extLst>
            </p:cNvPr>
            <p:cNvSpPr/>
            <p:nvPr/>
          </p:nvSpPr>
          <p:spPr>
            <a:xfrm>
              <a:off x="10190160" y="43122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9" name="Sechseck 268">
              <a:extLst>
                <a:ext uri="{FF2B5EF4-FFF2-40B4-BE49-F238E27FC236}">
                  <a16:creationId xmlns:a16="http://schemas.microsoft.com/office/drawing/2014/main" id="{480E9670-8456-5073-E69B-4445F1E1149F}"/>
                </a:ext>
              </a:extLst>
            </p:cNvPr>
            <p:cNvSpPr/>
            <p:nvPr/>
          </p:nvSpPr>
          <p:spPr>
            <a:xfrm>
              <a:off x="10837860" y="298735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0" name="Sechseck 269">
              <a:extLst>
                <a:ext uri="{FF2B5EF4-FFF2-40B4-BE49-F238E27FC236}">
                  <a16:creationId xmlns:a16="http://schemas.microsoft.com/office/drawing/2014/main" id="{8EBF43B8-4D23-4044-9893-031B3916E15D}"/>
                </a:ext>
              </a:extLst>
            </p:cNvPr>
            <p:cNvSpPr/>
            <p:nvPr/>
          </p:nvSpPr>
          <p:spPr>
            <a:xfrm>
              <a:off x="10837860" y="38706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1" name="Sechseck 270">
              <a:extLst>
                <a:ext uri="{FF2B5EF4-FFF2-40B4-BE49-F238E27FC236}">
                  <a16:creationId xmlns:a16="http://schemas.microsoft.com/office/drawing/2014/main" id="{DC5646F1-1D62-3A45-F47D-FCA5BBA77DF5}"/>
                </a:ext>
              </a:extLst>
            </p:cNvPr>
            <p:cNvSpPr/>
            <p:nvPr/>
          </p:nvSpPr>
          <p:spPr>
            <a:xfrm>
              <a:off x="10837860" y="210407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2" name="Sechseck 271">
              <a:extLst>
                <a:ext uri="{FF2B5EF4-FFF2-40B4-BE49-F238E27FC236}">
                  <a16:creationId xmlns:a16="http://schemas.microsoft.com/office/drawing/2014/main" id="{8E1F4716-65AE-8582-6C07-845A5E3FDB7F}"/>
                </a:ext>
              </a:extLst>
            </p:cNvPr>
            <p:cNvSpPr/>
            <p:nvPr/>
          </p:nvSpPr>
          <p:spPr>
            <a:xfrm>
              <a:off x="10837860" y="12207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3" name="Sechseck 272">
              <a:extLst>
                <a:ext uri="{FF2B5EF4-FFF2-40B4-BE49-F238E27FC236}">
                  <a16:creationId xmlns:a16="http://schemas.microsoft.com/office/drawing/2014/main" id="{424B3E35-96A6-19BB-6749-6C2B686B8C53}"/>
                </a:ext>
              </a:extLst>
            </p:cNvPr>
            <p:cNvSpPr/>
            <p:nvPr/>
          </p:nvSpPr>
          <p:spPr>
            <a:xfrm>
              <a:off x="10837859" y="3375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4" name="Sechseck 273">
              <a:extLst>
                <a:ext uri="{FF2B5EF4-FFF2-40B4-BE49-F238E27FC236}">
                  <a16:creationId xmlns:a16="http://schemas.microsoft.com/office/drawing/2014/main" id="{74AF091C-14EC-7329-E82F-7013694DCA9A}"/>
                </a:ext>
              </a:extLst>
            </p:cNvPr>
            <p:cNvSpPr/>
            <p:nvPr/>
          </p:nvSpPr>
          <p:spPr>
            <a:xfrm>
              <a:off x="10837858" y="-5457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5" name="Sechseck 274">
              <a:extLst>
                <a:ext uri="{FF2B5EF4-FFF2-40B4-BE49-F238E27FC236}">
                  <a16:creationId xmlns:a16="http://schemas.microsoft.com/office/drawing/2014/main" id="{42B97F2D-1F1A-7AB0-4E81-1E2F450A1578}"/>
                </a:ext>
              </a:extLst>
            </p:cNvPr>
            <p:cNvSpPr/>
            <p:nvPr/>
          </p:nvSpPr>
          <p:spPr>
            <a:xfrm>
              <a:off x="10837860" y="563720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6" name="Sechseck 275">
              <a:extLst>
                <a:ext uri="{FF2B5EF4-FFF2-40B4-BE49-F238E27FC236}">
                  <a16:creationId xmlns:a16="http://schemas.microsoft.com/office/drawing/2014/main" id="{4B7B78BB-BEE6-03B9-4204-2ABC2704F32E}"/>
                </a:ext>
              </a:extLst>
            </p:cNvPr>
            <p:cNvSpPr/>
            <p:nvPr/>
          </p:nvSpPr>
          <p:spPr>
            <a:xfrm>
              <a:off x="10837860" y="652048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7" name="Sechseck 276">
              <a:extLst>
                <a:ext uri="{FF2B5EF4-FFF2-40B4-BE49-F238E27FC236}">
                  <a16:creationId xmlns:a16="http://schemas.microsoft.com/office/drawing/2014/main" id="{623FEFB1-8AC1-2205-2716-5F406D38A70B}"/>
                </a:ext>
              </a:extLst>
            </p:cNvPr>
            <p:cNvSpPr/>
            <p:nvPr/>
          </p:nvSpPr>
          <p:spPr>
            <a:xfrm>
              <a:off x="10837860" y="475392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8" name="Sechseck 277">
              <a:extLst>
                <a:ext uri="{FF2B5EF4-FFF2-40B4-BE49-F238E27FC236}">
                  <a16:creationId xmlns:a16="http://schemas.microsoft.com/office/drawing/2014/main" id="{139445ED-9022-9887-2C97-88F12B594FB3}"/>
                </a:ext>
              </a:extLst>
            </p:cNvPr>
            <p:cNvSpPr/>
            <p:nvPr/>
          </p:nvSpPr>
          <p:spPr>
            <a:xfrm>
              <a:off x="11485560" y="254571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9" name="Sechseck 278">
              <a:extLst>
                <a:ext uri="{FF2B5EF4-FFF2-40B4-BE49-F238E27FC236}">
                  <a16:creationId xmlns:a16="http://schemas.microsoft.com/office/drawing/2014/main" id="{9B8D3649-22FA-A482-76F9-4975BAFD2694}"/>
                </a:ext>
              </a:extLst>
            </p:cNvPr>
            <p:cNvSpPr/>
            <p:nvPr/>
          </p:nvSpPr>
          <p:spPr>
            <a:xfrm>
              <a:off x="11485560" y="342899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0" name="Sechseck 279">
              <a:extLst>
                <a:ext uri="{FF2B5EF4-FFF2-40B4-BE49-F238E27FC236}">
                  <a16:creationId xmlns:a16="http://schemas.microsoft.com/office/drawing/2014/main" id="{A73785F0-75B5-1650-867B-3AC12F83C1E5}"/>
                </a:ext>
              </a:extLst>
            </p:cNvPr>
            <p:cNvSpPr/>
            <p:nvPr/>
          </p:nvSpPr>
          <p:spPr>
            <a:xfrm>
              <a:off x="11485560" y="166242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1" name="Sechseck 280">
              <a:extLst>
                <a:ext uri="{FF2B5EF4-FFF2-40B4-BE49-F238E27FC236}">
                  <a16:creationId xmlns:a16="http://schemas.microsoft.com/office/drawing/2014/main" id="{61825C70-B9C4-E729-6B50-B68C7D2B6DF4}"/>
                </a:ext>
              </a:extLst>
            </p:cNvPr>
            <p:cNvSpPr/>
            <p:nvPr/>
          </p:nvSpPr>
          <p:spPr>
            <a:xfrm>
              <a:off x="11485560" y="7791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2" name="Sechseck 281">
              <a:extLst>
                <a:ext uri="{FF2B5EF4-FFF2-40B4-BE49-F238E27FC236}">
                  <a16:creationId xmlns:a16="http://schemas.microsoft.com/office/drawing/2014/main" id="{BA7EA6BD-AB7B-C9AC-F670-117BCAA7D040}"/>
                </a:ext>
              </a:extLst>
            </p:cNvPr>
            <p:cNvSpPr/>
            <p:nvPr/>
          </p:nvSpPr>
          <p:spPr>
            <a:xfrm>
              <a:off x="11485559" y="-1041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3" name="Sechseck 282">
              <a:extLst>
                <a:ext uri="{FF2B5EF4-FFF2-40B4-BE49-F238E27FC236}">
                  <a16:creationId xmlns:a16="http://schemas.microsoft.com/office/drawing/2014/main" id="{F84F9776-2B6D-BD36-8508-4AA68D585ED4}"/>
                </a:ext>
              </a:extLst>
            </p:cNvPr>
            <p:cNvSpPr/>
            <p:nvPr/>
          </p:nvSpPr>
          <p:spPr>
            <a:xfrm>
              <a:off x="11485560" y="519556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4" name="Sechseck 283">
              <a:extLst>
                <a:ext uri="{FF2B5EF4-FFF2-40B4-BE49-F238E27FC236}">
                  <a16:creationId xmlns:a16="http://schemas.microsoft.com/office/drawing/2014/main" id="{29628E50-84C7-89A6-F5EF-3698308BDB8C}"/>
                </a:ext>
              </a:extLst>
            </p:cNvPr>
            <p:cNvSpPr/>
            <p:nvPr/>
          </p:nvSpPr>
          <p:spPr>
            <a:xfrm>
              <a:off x="11485560" y="607884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5" name="Sechseck 284">
              <a:extLst>
                <a:ext uri="{FF2B5EF4-FFF2-40B4-BE49-F238E27FC236}">
                  <a16:creationId xmlns:a16="http://schemas.microsoft.com/office/drawing/2014/main" id="{8EE0DA5C-618E-7A6F-A686-C1D30580F98B}"/>
                </a:ext>
              </a:extLst>
            </p:cNvPr>
            <p:cNvSpPr/>
            <p:nvPr/>
          </p:nvSpPr>
          <p:spPr>
            <a:xfrm>
              <a:off x="11485560" y="43122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6" name="Sechseck 285">
              <a:extLst>
                <a:ext uri="{FF2B5EF4-FFF2-40B4-BE49-F238E27FC236}">
                  <a16:creationId xmlns:a16="http://schemas.microsoft.com/office/drawing/2014/main" id="{18EEE67C-5064-FD84-AF8E-1FDBF205393C}"/>
                </a:ext>
              </a:extLst>
            </p:cNvPr>
            <p:cNvSpPr/>
            <p:nvPr/>
          </p:nvSpPr>
          <p:spPr>
            <a:xfrm>
              <a:off x="12131672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7" name="Sechseck 286">
              <a:extLst>
                <a:ext uri="{FF2B5EF4-FFF2-40B4-BE49-F238E27FC236}">
                  <a16:creationId xmlns:a16="http://schemas.microsoft.com/office/drawing/2014/main" id="{11C3A96C-7767-D9AB-97D5-2991D9224323}"/>
                </a:ext>
              </a:extLst>
            </p:cNvPr>
            <p:cNvSpPr/>
            <p:nvPr/>
          </p:nvSpPr>
          <p:spPr>
            <a:xfrm>
              <a:off x="12131672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8" name="Sechseck 287">
              <a:extLst>
                <a:ext uri="{FF2B5EF4-FFF2-40B4-BE49-F238E27FC236}">
                  <a16:creationId xmlns:a16="http://schemas.microsoft.com/office/drawing/2014/main" id="{12C143E7-2EA7-5D12-B693-50B0D5CBC5D3}"/>
                </a:ext>
              </a:extLst>
            </p:cNvPr>
            <p:cNvSpPr/>
            <p:nvPr/>
          </p:nvSpPr>
          <p:spPr>
            <a:xfrm>
              <a:off x="12131672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9" name="Sechseck 288">
              <a:extLst>
                <a:ext uri="{FF2B5EF4-FFF2-40B4-BE49-F238E27FC236}">
                  <a16:creationId xmlns:a16="http://schemas.microsoft.com/office/drawing/2014/main" id="{1A3B1B12-EAA1-6E04-E2BB-BFA7BCE353B1}"/>
                </a:ext>
              </a:extLst>
            </p:cNvPr>
            <p:cNvSpPr/>
            <p:nvPr/>
          </p:nvSpPr>
          <p:spPr>
            <a:xfrm>
              <a:off x="12131672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0" name="Sechseck 289">
              <a:extLst>
                <a:ext uri="{FF2B5EF4-FFF2-40B4-BE49-F238E27FC236}">
                  <a16:creationId xmlns:a16="http://schemas.microsoft.com/office/drawing/2014/main" id="{DE30C20F-91BC-E73F-0951-5B6197370E1D}"/>
                </a:ext>
              </a:extLst>
            </p:cNvPr>
            <p:cNvSpPr/>
            <p:nvPr/>
          </p:nvSpPr>
          <p:spPr>
            <a:xfrm>
              <a:off x="12131671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1" name="Sechseck 290">
              <a:extLst>
                <a:ext uri="{FF2B5EF4-FFF2-40B4-BE49-F238E27FC236}">
                  <a16:creationId xmlns:a16="http://schemas.microsoft.com/office/drawing/2014/main" id="{17592040-FEDA-3BA1-C109-3E8F94368194}"/>
                </a:ext>
              </a:extLst>
            </p:cNvPr>
            <p:cNvSpPr/>
            <p:nvPr/>
          </p:nvSpPr>
          <p:spPr>
            <a:xfrm>
              <a:off x="12131670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2" name="Sechseck 291">
              <a:extLst>
                <a:ext uri="{FF2B5EF4-FFF2-40B4-BE49-F238E27FC236}">
                  <a16:creationId xmlns:a16="http://schemas.microsoft.com/office/drawing/2014/main" id="{75037796-02B4-A00A-8E1D-8E4D85C1D192}"/>
                </a:ext>
              </a:extLst>
            </p:cNvPr>
            <p:cNvSpPr/>
            <p:nvPr/>
          </p:nvSpPr>
          <p:spPr>
            <a:xfrm>
              <a:off x="12131672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3" name="Sechseck 292">
              <a:extLst>
                <a:ext uri="{FF2B5EF4-FFF2-40B4-BE49-F238E27FC236}">
                  <a16:creationId xmlns:a16="http://schemas.microsoft.com/office/drawing/2014/main" id="{854CBEC9-9803-4D06-1144-A19C0B654EA8}"/>
                </a:ext>
              </a:extLst>
            </p:cNvPr>
            <p:cNvSpPr/>
            <p:nvPr/>
          </p:nvSpPr>
          <p:spPr>
            <a:xfrm>
              <a:off x="12131672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4" name="Sechseck 293">
              <a:extLst>
                <a:ext uri="{FF2B5EF4-FFF2-40B4-BE49-F238E27FC236}">
                  <a16:creationId xmlns:a16="http://schemas.microsoft.com/office/drawing/2014/main" id="{2B258713-613A-B3D2-B352-7AA3E582F677}"/>
                </a:ext>
              </a:extLst>
            </p:cNvPr>
            <p:cNvSpPr/>
            <p:nvPr/>
          </p:nvSpPr>
          <p:spPr>
            <a:xfrm>
              <a:off x="12131672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5" name="Sechseck 294">
              <a:extLst>
                <a:ext uri="{FF2B5EF4-FFF2-40B4-BE49-F238E27FC236}">
                  <a16:creationId xmlns:a16="http://schemas.microsoft.com/office/drawing/2014/main" id="{32CD17AA-D2A2-6B80-DA65-7C0B12FE779C}"/>
                </a:ext>
              </a:extLst>
            </p:cNvPr>
            <p:cNvSpPr/>
            <p:nvPr/>
          </p:nvSpPr>
          <p:spPr>
            <a:xfrm>
              <a:off x="476247" y="298735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6" name="Sechseck 295">
              <a:extLst>
                <a:ext uri="{FF2B5EF4-FFF2-40B4-BE49-F238E27FC236}">
                  <a16:creationId xmlns:a16="http://schemas.microsoft.com/office/drawing/2014/main" id="{382F3514-540A-C9D2-4A22-ABB70BB7A26E}"/>
                </a:ext>
              </a:extLst>
            </p:cNvPr>
            <p:cNvSpPr/>
            <p:nvPr/>
          </p:nvSpPr>
          <p:spPr>
            <a:xfrm>
              <a:off x="476247" y="38706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7" name="Sechseck 296">
              <a:extLst>
                <a:ext uri="{FF2B5EF4-FFF2-40B4-BE49-F238E27FC236}">
                  <a16:creationId xmlns:a16="http://schemas.microsoft.com/office/drawing/2014/main" id="{DD2319A2-BF3D-4815-A79D-FCD6F36451AA}"/>
                </a:ext>
              </a:extLst>
            </p:cNvPr>
            <p:cNvSpPr/>
            <p:nvPr/>
          </p:nvSpPr>
          <p:spPr>
            <a:xfrm>
              <a:off x="476247" y="210407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8" name="Sechseck 297">
              <a:extLst>
                <a:ext uri="{FF2B5EF4-FFF2-40B4-BE49-F238E27FC236}">
                  <a16:creationId xmlns:a16="http://schemas.microsoft.com/office/drawing/2014/main" id="{A9AD1928-57F4-E7F0-5D2C-53F80F32E5E9}"/>
                </a:ext>
              </a:extLst>
            </p:cNvPr>
            <p:cNvSpPr/>
            <p:nvPr/>
          </p:nvSpPr>
          <p:spPr>
            <a:xfrm>
              <a:off x="476247" y="12207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9" name="Sechseck 298">
              <a:extLst>
                <a:ext uri="{FF2B5EF4-FFF2-40B4-BE49-F238E27FC236}">
                  <a16:creationId xmlns:a16="http://schemas.microsoft.com/office/drawing/2014/main" id="{E65B0E72-80C8-EB16-E12C-B440C3DFAB34}"/>
                </a:ext>
              </a:extLst>
            </p:cNvPr>
            <p:cNvSpPr/>
            <p:nvPr/>
          </p:nvSpPr>
          <p:spPr>
            <a:xfrm>
              <a:off x="476246" y="3375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0" name="Sechseck 299">
              <a:extLst>
                <a:ext uri="{FF2B5EF4-FFF2-40B4-BE49-F238E27FC236}">
                  <a16:creationId xmlns:a16="http://schemas.microsoft.com/office/drawing/2014/main" id="{B0A32968-43B1-7899-260B-43E7A5B49C6C}"/>
                </a:ext>
              </a:extLst>
            </p:cNvPr>
            <p:cNvSpPr/>
            <p:nvPr/>
          </p:nvSpPr>
          <p:spPr>
            <a:xfrm>
              <a:off x="476245" y="-5457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1" name="Sechseck 300">
              <a:extLst>
                <a:ext uri="{FF2B5EF4-FFF2-40B4-BE49-F238E27FC236}">
                  <a16:creationId xmlns:a16="http://schemas.microsoft.com/office/drawing/2014/main" id="{9C40BED6-10B6-3084-A39F-2D35171723B2}"/>
                </a:ext>
              </a:extLst>
            </p:cNvPr>
            <p:cNvSpPr/>
            <p:nvPr/>
          </p:nvSpPr>
          <p:spPr>
            <a:xfrm>
              <a:off x="476247" y="563720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2" name="Sechseck 301">
              <a:extLst>
                <a:ext uri="{FF2B5EF4-FFF2-40B4-BE49-F238E27FC236}">
                  <a16:creationId xmlns:a16="http://schemas.microsoft.com/office/drawing/2014/main" id="{95837E81-7B74-37B2-C8DA-74A44C45701A}"/>
                </a:ext>
              </a:extLst>
            </p:cNvPr>
            <p:cNvSpPr/>
            <p:nvPr/>
          </p:nvSpPr>
          <p:spPr>
            <a:xfrm>
              <a:off x="476247" y="652048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3" name="Sechseck 302">
              <a:extLst>
                <a:ext uri="{FF2B5EF4-FFF2-40B4-BE49-F238E27FC236}">
                  <a16:creationId xmlns:a16="http://schemas.microsoft.com/office/drawing/2014/main" id="{CA5B3166-F277-B6FA-4B82-8F4EDD7B253B}"/>
                </a:ext>
              </a:extLst>
            </p:cNvPr>
            <p:cNvSpPr/>
            <p:nvPr/>
          </p:nvSpPr>
          <p:spPr>
            <a:xfrm>
              <a:off x="476247" y="475392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4" name="Sechseck 303">
              <a:extLst>
                <a:ext uri="{FF2B5EF4-FFF2-40B4-BE49-F238E27FC236}">
                  <a16:creationId xmlns:a16="http://schemas.microsoft.com/office/drawing/2014/main" id="{966C74C7-E046-A995-F5B2-17C418073EB8}"/>
                </a:ext>
              </a:extLst>
            </p:cNvPr>
            <p:cNvSpPr/>
            <p:nvPr/>
          </p:nvSpPr>
          <p:spPr>
            <a:xfrm>
              <a:off x="1123947" y="254571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5" name="Sechseck 304">
              <a:extLst>
                <a:ext uri="{FF2B5EF4-FFF2-40B4-BE49-F238E27FC236}">
                  <a16:creationId xmlns:a16="http://schemas.microsoft.com/office/drawing/2014/main" id="{2A65384F-AA08-B2B4-253E-8D65189F9809}"/>
                </a:ext>
              </a:extLst>
            </p:cNvPr>
            <p:cNvSpPr/>
            <p:nvPr/>
          </p:nvSpPr>
          <p:spPr>
            <a:xfrm>
              <a:off x="1123947" y="342899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6" name="Sechseck 305">
              <a:extLst>
                <a:ext uri="{FF2B5EF4-FFF2-40B4-BE49-F238E27FC236}">
                  <a16:creationId xmlns:a16="http://schemas.microsoft.com/office/drawing/2014/main" id="{3F1FCEEE-B233-9EE4-34ED-7F37303BA69D}"/>
                </a:ext>
              </a:extLst>
            </p:cNvPr>
            <p:cNvSpPr/>
            <p:nvPr/>
          </p:nvSpPr>
          <p:spPr>
            <a:xfrm>
              <a:off x="1123947" y="166242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7" name="Sechseck 306">
              <a:extLst>
                <a:ext uri="{FF2B5EF4-FFF2-40B4-BE49-F238E27FC236}">
                  <a16:creationId xmlns:a16="http://schemas.microsoft.com/office/drawing/2014/main" id="{6009A806-7E88-88C1-A4C8-1745CD0F72C2}"/>
                </a:ext>
              </a:extLst>
            </p:cNvPr>
            <p:cNvSpPr/>
            <p:nvPr/>
          </p:nvSpPr>
          <p:spPr>
            <a:xfrm>
              <a:off x="1123947" y="7791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8" name="Sechseck 307">
              <a:extLst>
                <a:ext uri="{FF2B5EF4-FFF2-40B4-BE49-F238E27FC236}">
                  <a16:creationId xmlns:a16="http://schemas.microsoft.com/office/drawing/2014/main" id="{CD793FFB-4A53-F93B-A3E2-BA2E6EC6BDAC}"/>
                </a:ext>
              </a:extLst>
            </p:cNvPr>
            <p:cNvSpPr/>
            <p:nvPr/>
          </p:nvSpPr>
          <p:spPr>
            <a:xfrm>
              <a:off x="1123946" y="-1041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9" name="Sechseck 308">
              <a:extLst>
                <a:ext uri="{FF2B5EF4-FFF2-40B4-BE49-F238E27FC236}">
                  <a16:creationId xmlns:a16="http://schemas.microsoft.com/office/drawing/2014/main" id="{7815AA39-33D5-5FFD-52B3-AA09BA77B95E}"/>
                </a:ext>
              </a:extLst>
            </p:cNvPr>
            <p:cNvSpPr/>
            <p:nvPr/>
          </p:nvSpPr>
          <p:spPr>
            <a:xfrm>
              <a:off x="1123947" y="519556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0" name="Sechseck 309">
              <a:extLst>
                <a:ext uri="{FF2B5EF4-FFF2-40B4-BE49-F238E27FC236}">
                  <a16:creationId xmlns:a16="http://schemas.microsoft.com/office/drawing/2014/main" id="{E5DCED60-4128-8893-4B90-C4BAFC466222}"/>
                </a:ext>
              </a:extLst>
            </p:cNvPr>
            <p:cNvSpPr/>
            <p:nvPr/>
          </p:nvSpPr>
          <p:spPr>
            <a:xfrm>
              <a:off x="1123947" y="607884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1" name="Sechseck 310">
              <a:extLst>
                <a:ext uri="{FF2B5EF4-FFF2-40B4-BE49-F238E27FC236}">
                  <a16:creationId xmlns:a16="http://schemas.microsoft.com/office/drawing/2014/main" id="{C712A7F2-C4BB-3CEC-54AB-2819E41B3CA2}"/>
                </a:ext>
              </a:extLst>
            </p:cNvPr>
            <p:cNvSpPr/>
            <p:nvPr/>
          </p:nvSpPr>
          <p:spPr>
            <a:xfrm>
              <a:off x="1123947" y="43122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2" name="Sechseck 311">
              <a:extLst>
                <a:ext uri="{FF2B5EF4-FFF2-40B4-BE49-F238E27FC236}">
                  <a16:creationId xmlns:a16="http://schemas.microsoft.com/office/drawing/2014/main" id="{42BE83F5-6A09-0FC8-C6BE-44BF28AC1637}"/>
                </a:ext>
              </a:extLst>
            </p:cNvPr>
            <p:cNvSpPr/>
            <p:nvPr/>
          </p:nvSpPr>
          <p:spPr>
            <a:xfrm>
              <a:off x="1771646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3" name="Sechseck 312">
              <a:extLst>
                <a:ext uri="{FF2B5EF4-FFF2-40B4-BE49-F238E27FC236}">
                  <a16:creationId xmlns:a16="http://schemas.microsoft.com/office/drawing/2014/main" id="{174F752A-4BAA-0C71-8A4D-B12537897557}"/>
                </a:ext>
              </a:extLst>
            </p:cNvPr>
            <p:cNvSpPr/>
            <p:nvPr/>
          </p:nvSpPr>
          <p:spPr>
            <a:xfrm>
              <a:off x="1771646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4" name="Sechseck 313">
              <a:extLst>
                <a:ext uri="{FF2B5EF4-FFF2-40B4-BE49-F238E27FC236}">
                  <a16:creationId xmlns:a16="http://schemas.microsoft.com/office/drawing/2014/main" id="{48FE04FA-9CE0-36A3-1DB9-1C492241F633}"/>
                </a:ext>
              </a:extLst>
            </p:cNvPr>
            <p:cNvSpPr/>
            <p:nvPr/>
          </p:nvSpPr>
          <p:spPr>
            <a:xfrm>
              <a:off x="1771646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5" name="Sechseck 314">
              <a:extLst>
                <a:ext uri="{FF2B5EF4-FFF2-40B4-BE49-F238E27FC236}">
                  <a16:creationId xmlns:a16="http://schemas.microsoft.com/office/drawing/2014/main" id="{0D26E973-4A83-276F-8C7D-55DA2597F409}"/>
                </a:ext>
              </a:extLst>
            </p:cNvPr>
            <p:cNvSpPr/>
            <p:nvPr/>
          </p:nvSpPr>
          <p:spPr>
            <a:xfrm>
              <a:off x="1771646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6" name="Sechseck 315">
              <a:extLst>
                <a:ext uri="{FF2B5EF4-FFF2-40B4-BE49-F238E27FC236}">
                  <a16:creationId xmlns:a16="http://schemas.microsoft.com/office/drawing/2014/main" id="{9D858B33-2B11-F184-71FC-AC4663419FDA}"/>
                </a:ext>
              </a:extLst>
            </p:cNvPr>
            <p:cNvSpPr/>
            <p:nvPr/>
          </p:nvSpPr>
          <p:spPr>
            <a:xfrm>
              <a:off x="1771645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7" name="Sechseck 316">
              <a:extLst>
                <a:ext uri="{FF2B5EF4-FFF2-40B4-BE49-F238E27FC236}">
                  <a16:creationId xmlns:a16="http://schemas.microsoft.com/office/drawing/2014/main" id="{BFB4FEB4-0EE6-96DA-D909-CA7A0B3A16A8}"/>
                </a:ext>
              </a:extLst>
            </p:cNvPr>
            <p:cNvSpPr/>
            <p:nvPr/>
          </p:nvSpPr>
          <p:spPr>
            <a:xfrm>
              <a:off x="1771644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8" name="Sechseck 317">
              <a:extLst>
                <a:ext uri="{FF2B5EF4-FFF2-40B4-BE49-F238E27FC236}">
                  <a16:creationId xmlns:a16="http://schemas.microsoft.com/office/drawing/2014/main" id="{FCDDD69B-F41E-73FB-DF56-3ADB82E5B66F}"/>
                </a:ext>
              </a:extLst>
            </p:cNvPr>
            <p:cNvSpPr/>
            <p:nvPr/>
          </p:nvSpPr>
          <p:spPr>
            <a:xfrm>
              <a:off x="1771646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9" name="Sechseck 318">
              <a:extLst>
                <a:ext uri="{FF2B5EF4-FFF2-40B4-BE49-F238E27FC236}">
                  <a16:creationId xmlns:a16="http://schemas.microsoft.com/office/drawing/2014/main" id="{D27A8BE4-41A4-41B4-53B0-4FA3C805EFF5}"/>
                </a:ext>
              </a:extLst>
            </p:cNvPr>
            <p:cNvSpPr/>
            <p:nvPr/>
          </p:nvSpPr>
          <p:spPr>
            <a:xfrm>
              <a:off x="1771646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0" name="Sechseck 319">
              <a:extLst>
                <a:ext uri="{FF2B5EF4-FFF2-40B4-BE49-F238E27FC236}">
                  <a16:creationId xmlns:a16="http://schemas.microsoft.com/office/drawing/2014/main" id="{3AE5B272-B3ED-F933-4034-C0C4FCA2E478}"/>
                </a:ext>
              </a:extLst>
            </p:cNvPr>
            <p:cNvSpPr/>
            <p:nvPr/>
          </p:nvSpPr>
          <p:spPr>
            <a:xfrm>
              <a:off x="1771646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1" name="Sechseck 320">
              <a:extLst>
                <a:ext uri="{FF2B5EF4-FFF2-40B4-BE49-F238E27FC236}">
                  <a16:creationId xmlns:a16="http://schemas.microsoft.com/office/drawing/2014/main" id="{9AEC1A71-38C1-B8FE-4168-B197F2011787}"/>
                </a:ext>
              </a:extLst>
            </p:cNvPr>
            <p:cNvSpPr/>
            <p:nvPr/>
          </p:nvSpPr>
          <p:spPr>
            <a:xfrm>
              <a:off x="2419346" y="254571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2" name="Sechseck 321">
              <a:extLst>
                <a:ext uri="{FF2B5EF4-FFF2-40B4-BE49-F238E27FC236}">
                  <a16:creationId xmlns:a16="http://schemas.microsoft.com/office/drawing/2014/main" id="{9086EDE6-F9A5-487C-4F9A-B259161CF182}"/>
                </a:ext>
              </a:extLst>
            </p:cNvPr>
            <p:cNvSpPr/>
            <p:nvPr/>
          </p:nvSpPr>
          <p:spPr>
            <a:xfrm>
              <a:off x="2419346" y="342899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4" name="Sechseck 323">
              <a:extLst>
                <a:ext uri="{FF2B5EF4-FFF2-40B4-BE49-F238E27FC236}">
                  <a16:creationId xmlns:a16="http://schemas.microsoft.com/office/drawing/2014/main" id="{7860CD27-69D5-44BA-0D72-D323A7056649}"/>
                </a:ext>
              </a:extLst>
            </p:cNvPr>
            <p:cNvSpPr/>
            <p:nvPr/>
          </p:nvSpPr>
          <p:spPr>
            <a:xfrm>
              <a:off x="2419346" y="77914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5" name="Sechseck 324">
              <a:extLst>
                <a:ext uri="{FF2B5EF4-FFF2-40B4-BE49-F238E27FC236}">
                  <a16:creationId xmlns:a16="http://schemas.microsoft.com/office/drawing/2014/main" id="{05A406D2-B512-3BFD-0C4C-465543EC1EF6}"/>
                </a:ext>
              </a:extLst>
            </p:cNvPr>
            <p:cNvSpPr/>
            <p:nvPr/>
          </p:nvSpPr>
          <p:spPr>
            <a:xfrm>
              <a:off x="2419345" y="-1041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6" name="Sechseck 325">
              <a:extLst>
                <a:ext uri="{FF2B5EF4-FFF2-40B4-BE49-F238E27FC236}">
                  <a16:creationId xmlns:a16="http://schemas.microsoft.com/office/drawing/2014/main" id="{5C9DF081-0253-305F-D921-F28BB91AC568}"/>
                </a:ext>
              </a:extLst>
            </p:cNvPr>
            <p:cNvSpPr/>
            <p:nvPr/>
          </p:nvSpPr>
          <p:spPr>
            <a:xfrm>
              <a:off x="2419346" y="519556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7" name="Sechseck 326">
              <a:extLst>
                <a:ext uri="{FF2B5EF4-FFF2-40B4-BE49-F238E27FC236}">
                  <a16:creationId xmlns:a16="http://schemas.microsoft.com/office/drawing/2014/main" id="{CC232982-BFAB-CB03-EBA1-232845BA0934}"/>
                </a:ext>
              </a:extLst>
            </p:cNvPr>
            <p:cNvSpPr/>
            <p:nvPr/>
          </p:nvSpPr>
          <p:spPr>
            <a:xfrm>
              <a:off x="2419346" y="607884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8" name="Sechseck 327">
              <a:extLst>
                <a:ext uri="{FF2B5EF4-FFF2-40B4-BE49-F238E27FC236}">
                  <a16:creationId xmlns:a16="http://schemas.microsoft.com/office/drawing/2014/main" id="{16EBC514-0816-3F94-882B-6B7F253C91A9}"/>
                </a:ext>
              </a:extLst>
            </p:cNvPr>
            <p:cNvSpPr/>
            <p:nvPr/>
          </p:nvSpPr>
          <p:spPr>
            <a:xfrm>
              <a:off x="2419346" y="431227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9" name="Sechseck 328">
              <a:extLst>
                <a:ext uri="{FF2B5EF4-FFF2-40B4-BE49-F238E27FC236}">
                  <a16:creationId xmlns:a16="http://schemas.microsoft.com/office/drawing/2014/main" id="{6FC3253E-2EB4-28D1-0912-E5EFA455C652}"/>
                </a:ext>
              </a:extLst>
            </p:cNvPr>
            <p:cNvSpPr/>
            <p:nvPr/>
          </p:nvSpPr>
          <p:spPr>
            <a:xfrm>
              <a:off x="-819156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0" name="Sechseck 329">
              <a:extLst>
                <a:ext uri="{FF2B5EF4-FFF2-40B4-BE49-F238E27FC236}">
                  <a16:creationId xmlns:a16="http://schemas.microsoft.com/office/drawing/2014/main" id="{96675A15-30AF-1AE8-9C0C-418B00D2717C}"/>
                </a:ext>
              </a:extLst>
            </p:cNvPr>
            <p:cNvSpPr/>
            <p:nvPr/>
          </p:nvSpPr>
          <p:spPr>
            <a:xfrm>
              <a:off x="-819156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1" name="Sechseck 330">
              <a:extLst>
                <a:ext uri="{FF2B5EF4-FFF2-40B4-BE49-F238E27FC236}">
                  <a16:creationId xmlns:a16="http://schemas.microsoft.com/office/drawing/2014/main" id="{CC31613B-7F54-4376-A198-690A3EA26128}"/>
                </a:ext>
              </a:extLst>
            </p:cNvPr>
            <p:cNvSpPr/>
            <p:nvPr/>
          </p:nvSpPr>
          <p:spPr>
            <a:xfrm>
              <a:off x="-819156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2" name="Sechseck 331">
              <a:extLst>
                <a:ext uri="{FF2B5EF4-FFF2-40B4-BE49-F238E27FC236}">
                  <a16:creationId xmlns:a16="http://schemas.microsoft.com/office/drawing/2014/main" id="{9821854C-F571-BE91-2D00-38C77865BA84}"/>
                </a:ext>
              </a:extLst>
            </p:cNvPr>
            <p:cNvSpPr/>
            <p:nvPr/>
          </p:nvSpPr>
          <p:spPr>
            <a:xfrm>
              <a:off x="-819156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3" name="Sechseck 332">
              <a:extLst>
                <a:ext uri="{FF2B5EF4-FFF2-40B4-BE49-F238E27FC236}">
                  <a16:creationId xmlns:a16="http://schemas.microsoft.com/office/drawing/2014/main" id="{BEC10101-7E26-8C0E-FCA2-63E78FA28C03}"/>
                </a:ext>
              </a:extLst>
            </p:cNvPr>
            <p:cNvSpPr/>
            <p:nvPr/>
          </p:nvSpPr>
          <p:spPr>
            <a:xfrm>
              <a:off x="-819157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4" name="Sechseck 333">
              <a:extLst>
                <a:ext uri="{FF2B5EF4-FFF2-40B4-BE49-F238E27FC236}">
                  <a16:creationId xmlns:a16="http://schemas.microsoft.com/office/drawing/2014/main" id="{3AA61514-55BF-A0F6-124A-86BFEA514EB3}"/>
                </a:ext>
              </a:extLst>
            </p:cNvPr>
            <p:cNvSpPr/>
            <p:nvPr/>
          </p:nvSpPr>
          <p:spPr>
            <a:xfrm>
              <a:off x="-819158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5" name="Sechseck 334">
              <a:extLst>
                <a:ext uri="{FF2B5EF4-FFF2-40B4-BE49-F238E27FC236}">
                  <a16:creationId xmlns:a16="http://schemas.microsoft.com/office/drawing/2014/main" id="{ED8A13A0-1978-0A59-D3BA-78C9D8247B32}"/>
                </a:ext>
              </a:extLst>
            </p:cNvPr>
            <p:cNvSpPr/>
            <p:nvPr/>
          </p:nvSpPr>
          <p:spPr>
            <a:xfrm>
              <a:off x="-819156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6" name="Sechseck 335">
              <a:extLst>
                <a:ext uri="{FF2B5EF4-FFF2-40B4-BE49-F238E27FC236}">
                  <a16:creationId xmlns:a16="http://schemas.microsoft.com/office/drawing/2014/main" id="{E7D79426-FD30-C9F0-1430-E5FA5506AA22}"/>
                </a:ext>
              </a:extLst>
            </p:cNvPr>
            <p:cNvSpPr/>
            <p:nvPr/>
          </p:nvSpPr>
          <p:spPr>
            <a:xfrm>
              <a:off x="-819156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7" name="Sechseck 336">
              <a:extLst>
                <a:ext uri="{FF2B5EF4-FFF2-40B4-BE49-F238E27FC236}">
                  <a16:creationId xmlns:a16="http://schemas.microsoft.com/office/drawing/2014/main" id="{67F05F66-E984-C58B-D8BB-35D77145DFE7}"/>
                </a:ext>
              </a:extLst>
            </p:cNvPr>
            <p:cNvSpPr/>
            <p:nvPr/>
          </p:nvSpPr>
          <p:spPr>
            <a:xfrm>
              <a:off x="-819156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8" name="Sechseck 337">
              <a:extLst>
                <a:ext uri="{FF2B5EF4-FFF2-40B4-BE49-F238E27FC236}">
                  <a16:creationId xmlns:a16="http://schemas.microsoft.com/office/drawing/2014/main" id="{D9D69FBA-6BD1-4514-E73D-FC559319B098}"/>
                </a:ext>
              </a:extLst>
            </p:cNvPr>
            <p:cNvSpPr/>
            <p:nvPr/>
          </p:nvSpPr>
          <p:spPr>
            <a:xfrm>
              <a:off x="-171456" y="254571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9" name="Sechseck 338">
              <a:extLst>
                <a:ext uri="{FF2B5EF4-FFF2-40B4-BE49-F238E27FC236}">
                  <a16:creationId xmlns:a16="http://schemas.microsoft.com/office/drawing/2014/main" id="{34862DFD-523A-F04B-D589-F0487F1A198B}"/>
                </a:ext>
              </a:extLst>
            </p:cNvPr>
            <p:cNvSpPr/>
            <p:nvPr/>
          </p:nvSpPr>
          <p:spPr>
            <a:xfrm>
              <a:off x="-171456" y="342899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0" name="Sechseck 339">
              <a:extLst>
                <a:ext uri="{FF2B5EF4-FFF2-40B4-BE49-F238E27FC236}">
                  <a16:creationId xmlns:a16="http://schemas.microsoft.com/office/drawing/2014/main" id="{B70B7652-B489-A89B-0FD6-11EDE3A0BB1F}"/>
                </a:ext>
              </a:extLst>
            </p:cNvPr>
            <p:cNvSpPr/>
            <p:nvPr/>
          </p:nvSpPr>
          <p:spPr>
            <a:xfrm>
              <a:off x="-171456" y="166242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1" name="Sechseck 340">
              <a:extLst>
                <a:ext uri="{FF2B5EF4-FFF2-40B4-BE49-F238E27FC236}">
                  <a16:creationId xmlns:a16="http://schemas.microsoft.com/office/drawing/2014/main" id="{3E8186F7-6256-09F3-9486-9D1B54F0B699}"/>
                </a:ext>
              </a:extLst>
            </p:cNvPr>
            <p:cNvSpPr/>
            <p:nvPr/>
          </p:nvSpPr>
          <p:spPr>
            <a:xfrm>
              <a:off x="-171456" y="77914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2" name="Sechseck 341">
              <a:extLst>
                <a:ext uri="{FF2B5EF4-FFF2-40B4-BE49-F238E27FC236}">
                  <a16:creationId xmlns:a16="http://schemas.microsoft.com/office/drawing/2014/main" id="{246CB080-AA72-9EA9-2567-CB74BC629FDA}"/>
                </a:ext>
              </a:extLst>
            </p:cNvPr>
            <p:cNvSpPr/>
            <p:nvPr/>
          </p:nvSpPr>
          <p:spPr>
            <a:xfrm>
              <a:off x="-171457" y="-1041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3" name="Sechseck 342">
              <a:extLst>
                <a:ext uri="{FF2B5EF4-FFF2-40B4-BE49-F238E27FC236}">
                  <a16:creationId xmlns:a16="http://schemas.microsoft.com/office/drawing/2014/main" id="{B3FE2931-2BE0-77C4-2E3A-474EA1E7641D}"/>
                </a:ext>
              </a:extLst>
            </p:cNvPr>
            <p:cNvSpPr/>
            <p:nvPr/>
          </p:nvSpPr>
          <p:spPr>
            <a:xfrm>
              <a:off x="-171456" y="519556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4" name="Sechseck 343">
              <a:extLst>
                <a:ext uri="{FF2B5EF4-FFF2-40B4-BE49-F238E27FC236}">
                  <a16:creationId xmlns:a16="http://schemas.microsoft.com/office/drawing/2014/main" id="{6D6B4D13-CC4B-ED22-70ED-45BD035C03DF}"/>
                </a:ext>
              </a:extLst>
            </p:cNvPr>
            <p:cNvSpPr/>
            <p:nvPr/>
          </p:nvSpPr>
          <p:spPr>
            <a:xfrm>
              <a:off x="-171456" y="607884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5" name="Sechseck 344">
              <a:extLst>
                <a:ext uri="{FF2B5EF4-FFF2-40B4-BE49-F238E27FC236}">
                  <a16:creationId xmlns:a16="http://schemas.microsoft.com/office/drawing/2014/main" id="{830B55D3-38FF-2481-A0D4-E0546974A853}"/>
                </a:ext>
              </a:extLst>
            </p:cNvPr>
            <p:cNvSpPr/>
            <p:nvPr/>
          </p:nvSpPr>
          <p:spPr>
            <a:xfrm>
              <a:off x="-171456" y="431227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0386855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Person, Kleidung, Flasche, Menschen enthält.&#10;&#10;Automatisch generierte Beschreibung">
            <a:extLst>
              <a:ext uri="{FF2B5EF4-FFF2-40B4-BE49-F238E27FC236}">
                <a16:creationId xmlns:a16="http://schemas.microsoft.com/office/drawing/2014/main" id="{3015F109-93FD-F82F-384E-F09ECD0DF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0990" y="-745064"/>
            <a:ext cx="12947647" cy="8631764"/>
          </a:xfrm>
          <a:prstGeom prst="rect">
            <a:avLst/>
          </a:prstGeo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100F80D1-A2AF-FCF5-CA13-915D6D326B63}"/>
              </a:ext>
            </a:extLst>
          </p:cNvPr>
          <p:cNvGrpSpPr/>
          <p:nvPr/>
        </p:nvGrpSpPr>
        <p:grpSpPr>
          <a:xfrm>
            <a:off x="-5943600" y="-3295650"/>
            <a:ext cx="24136350" cy="14763750"/>
            <a:chOff x="-819158" y="-545779"/>
            <a:chExt cx="13830305" cy="7949552"/>
          </a:xfrm>
        </p:grpSpPr>
        <p:sp>
          <p:nvSpPr>
            <p:cNvPr id="143" name="Sechseck 142"/>
            <p:cNvSpPr/>
            <p:nvPr/>
          </p:nvSpPr>
          <p:spPr>
            <a:xfrm>
              <a:off x="5656262" y="298735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7" name="Sechseck 166">
              <a:extLst>
                <a:ext uri="{FF2B5EF4-FFF2-40B4-BE49-F238E27FC236}">
                  <a16:creationId xmlns:a16="http://schemas.microsoft.com/office/drawing/2014/main" id="{F2FEB57B-A6E4-C47A-3B26-466896638541}"/>
                </a:ext>
              </a:extLst>
            </p:cNvPr>
            <p:cNvSpPr/>
            <p:nvPr/>
          </p:nvSpPr>
          <p:spPr>
            <a:xfrm>
              <a:off x="5656262" y="387064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9" name="Sechseck 168">
              <a:extLst>
                <a:ext uri="{FF2B5EF4-FFF2-40B4-BE49-F238E27FC236}">
                  <a16:creationId xmlns:a16="http://schemas.microsoft.com/office/drawing/2014/main" id="{5B6BE1F9-5265-F7AB-8CD5-F55FA6BC973B}"/>
                </a:ext>
              </a:extLst>
            </p:cNvPr>
            <p:cNvSpPr/>
            <p:nvPr/>
          </p:nvSpPr>
          <p:spPr>
            <a:xfrm>
              <a:off x="5656262" y="122079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0" name="Sechseck 169">
              <a:extLst>
                <a:ext uri="{FF2B5EF4-FFF2-40B4-BE49-F238E27FC236}">
                  <a16:creationId xmlns:a16="http://schemas.microsoft.com/office/drawing/2014/main" id="{A3931273-D7D1-37B3-A3B5-61D7F7107C5E}"/>
                </a:ext>
              </a:extLst>
            </p:cNvPr>
            <p:cNvSpPr/>
            <p:nvPr/>
          </p:nvSpPr>
          <p:spPr>
            <a:xfrm>
              <a:off x="5656261" y="33750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1" name="Sechseck 170">
              <a:extLst>
                <a:ext uri="{FF2B5EF4-FFF2-40B4-BE49-F238E27FC236}">
                  <a16:creationId xmlns:a16="http://schemas.microsoft.com/office/drawing/2014/main" id="{4B15D718-FECD-5F68-F55B-389010F9891B}"/>
                </a:ext>
              </a:extLst>
            </p:cNvPr>
            <p:cNvSpPr/>
            <p:nvPr/>
          </p:nvSpPr>
          <p:spPr>
            <a:xfrm>
              <a:off x="5656260" y="-54577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2" name="Sechseck 171">
              <a:extLst>
                <a:ext uri="{FF2B5EF4-FFF2-40B4-BE49-F238E27FC236}">
                  <a16:creationId xmlns:a16="http://schemas.microsoft.com/office/drawing/2014/main" id="{BEA319E4-C5DF-5A2F-B12D-3BDBC574C460}"/>
                </a:ext>
              </a:extLst>
            </p:cNvPr>
            <p:cNvSpPr/>
            <p:nvPr/>
          </p:nvSpPr>
          <p:spPr>
            <a:xfrm>
              <a:off x="5656262" y="56372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3" name="Sechseck 172">
              <a:extLst>
                <a:ext uri="{FF2B5EF4-FFF2-40B4-BE49-F238E27FC236}">
                  <a16:creationId xmlns:a16="http://schemas.microsoft.com/office/drawing/2014/main" id="{F0C51DBA-BB24-65D3-A4D2-30D02A3AF241}"/>
                </a:ext>
              </a:extLst>
            </p:cNvPr>
            <p:cNvSpPr/>
            <p:nvPr/>
          </p:nvSpPr>
          <p:spPr>
            <a:xfrm>
              <a:off x="5656262" y="652049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4" name="Sechseck 173">
              <a:extLst>
                <a:ext uri="{FF2B5EF4-FFF2-40B4-BE49-F238E27FC236}">
                  <a16:creationId xmlns:a16="http://schemas.microsoft.com/office/drawing/2014/main" id="{E9DB00F8-9902-CDCC-C926-75751DC9F131}"/>
                </a:ext>
              </a:extLst>
            </p:cNvPr>
            <p:cNvSpPr/>
            <p:nvPr/>
          </p:nvSpPr>
          <p:spPr>
            <a:xfrm>
              <a:off x="5656262" y="475392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6" name="Sechseck 175">
              <a:extLst>
                <a:ext uri="{FF2B5EF4-FFF2-40B4-BE49-F238E27FC236}">
                  <a16:creationId xmlns:a16="http://schemas.microsoft.com/office/drawing/2014/main" id="{3C4316F7-4EDA-8EE1-4B83-152519F3E1AC}"/>
                </a:ext>
              </a:extLst>
            </p:cNvPr>
            <p:cNvSpPr/>
            <p:nvPr/>
          </p:nvSpPr>
          <p:spPr>
            <a:xfrm>
              <a:off x="6303962" y="342899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7" name="Sechseck 176">
              <a:extLst>
                <a:ext uri="{FF2B5EF4-FFF2-40B4-BE49-F238E27FC236}">
                  <a16:creationId xmlns:a16="http://schemas.microsoft.com/office/drawing/2014/main" id="{20A4FF1F-A128-35F9-C9C6-EF5D24DA23D3}"/>
                </a:ext>
              </a:extLst>
            </p:cNvPr>
            <p:cNvSpPr/>
            <p:nvPr/>
          </p:nvSpPr>
          <p:spPr>
            <a:xfrm>
              <a:off x="6303962" y="166243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8" name="Sechseck 177">
              <a:extLst>
                <a:ext uri="{FF2B5EF4-FFF2-40B4-BE49-F238E27FC236}">
                  <a16:creationId xmlns:a16="http://schemas.microsoft.com/office/drawing/2014/main" id="{6BC727D5-F4AA-E41C-901E-89AF7BFDA7EF}"/>
                </a:ext>
              </a:extLst>
            </p:cNvPr>
            <p:cNvSpPr/>
            <p:nvPr/>
          </p:nvSpPr>
          <p:spPr>
            <a:xfrm>
              <a:off x="6303962" y="77915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9" name="Sechseck 178">
              <a:extLst>
                <a:ext uri="{FF2B5EF4-FFF2-40B4-BE49-F238E27FC236}">
                  <a16:creationId xmlns:a16="http://schemas.microsoft.com/office/drawing/2014/main" id="{B0DF63BB-133C-A964-339B-84FA6320A9F0}"/>
                </a:ext>
              </a:extLst>
            </p:cNvPr>
            <p:cNvSpPr/>
            <p:nvPr/>
          </p:nvSpPr>
          <p:spPr>
            <a:xfrm>
              <a:off x="6303961" y="-10413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1" name="Sechseck 180">
              <a:extLst>
                <a:ext uri="{FF2B5EF4-FFF2-40B4-BE49-F238E27FC236}">
                  <a16:creationId xmlns:a16="http://schemas.microsoft.com/office/drawing/2014/main" id="{0401A66E-0C08-2055-30E6-49DB28171AFE}"/>
                </a:ext>
              </a:extLst>
            </p:cNvPr>
            <p:cNvSpPr/>
            <p:nvPr/>
          </p:nvSpPr>
          <p:spPr>
            <a:xfrm>
              <a:off x="6303962" y="519556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2" name="Sechseck 181">
              <a:extLst>
                <a:ext uri="{FF2B5EF4-FFF2-40B4-BE49-F238E27FC236}">
                  <a16:creationId xmlns:a16="http://schemas.microsoft.com/office/drawing/2014/main" id="{C8DB283B-C6FA-9260-3874-699547BD81D2}"/>
                </a:ext>
              </a:extLst>
            </p:cNvPr>
            <p:cNvSpPr/>
            <p:nvPr/>
          </p:nvSpPr>
          <p:spPr>
            <a:xfrm>
              <a:off x="6303962" y="607884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3" name="Sechseck 182">
              <a:extLst>
                <a:ext uri="{FF2B5EF4-FFF2-40B4-BE49-F238E27FC236}">
                  <a16:creationId xmlns:a16="http://schemas.microsoft.com/office/drawing/2014/main" id="{94F37198-1D8B-85C3-C955-1CAE036450E7}"/>
                </a:ext>
              </a:extLst>
            </p:cNvPr>
            <p:cNvSpPr/>
            <p:nvPr/>
          </p:nvSpPr>
          <p:spPr>
            <a:xfrm>
              <a:off x="6303962" y="431228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4" name="Sechseck 183">
              <a:extLst>
                <a:ext uri="{FF2B5EF4-FFF2-40B4-BE49-F238E27FC236}">
                  <a16:creationId xmlns:a16="http://schemas.microsoft.com/office/drawing/2014/main" id="{B09A9AEF-D400-A459-4D0F-448A1D390544}"/>
                </a:ext>
              </a:extLst>
            </p:cNvPr>
            <p:cNvSpPr/>
            <p:nvPr/>
          </p:nvSpPr>
          <p:spPr>
            <a:xfrm>
              <a:off x="6951661" y="298735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6" name="Sechseck 185">
              <a:extLst>
                <a:ext uri="{FF2B5EF4-FFF2-40B4-BE49-F238E27FC236}">
                  <a16:creationId xmlns:a16="http://schemas.microsoft.com/office/drawing/2014/main" id="{21A6A763-4D2A-39A5-CEC1-307572D8E2A6}"/>
                </a:ext>
              </a:extLst>
            </p:cNvPr>
            <p:cNvSpPr/>
            <p:nvPr/>
          </p:nvSpPr>
          <p:spPr>
            <a:xfrm>
              <a:off x="6951661" y="210407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7" name="Sechseck 186">
              <a:extLst>
                <a:ext uri="{FF2B5EF4-FFF2-40B4-BE49-F238E27FC236}">
                  <a16:creationId xmlns:a16="http://schemas.microsoft.com/office/drawing/2014/main" id="{51BFD9ED-B262-B27A-D816-182C31B26CD4}"/>
                </a:ext>
              </a:extLst>
            </p:cNvPr>
            <p:cNvSpPr/>
            <p:nvPr/>
          </p:nvSpPr>
          <p:spPr>
            <a:xfrm>
              <a:off x="6951661" y="122079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8" name="Sechseck 187">
              <a:extLst>
                <a:ext uri="{FF2B5EF4-FFF2-40B4-BE49-F238E27FC236}">
                  <a16:creationId xmlns:a16="http://schemas.microsoft.com/office/drawing/2014/main" id="{57613BE4-F9D5-7D29-52DF-D16DEEA22792}"/>
                </a:ext>
              </a:extLst>
            </p:cNvPr>
            <p:cNvSpPr/>
            <p:nvPr/>
          </p:nvSpPr>
          <p:spPr>
            <a:xfrm>
              <a:off x="6951660" y="33750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9" name="Sechseck 188">
              <a:extLst>
                <a:ext uri="{FF2B5EF4-FFF2-40B4-BE49-F238E27FC236}">
                  <a16:creationId xmlns:a16="http://schemas.microsoft.com/office/drawing/2014/main" id="{6880AAE1-41CA-76B5-6703-0311DE81577A}"/>
                </a:ext>
              </a:extLst>
            </p:cNvPr>
            <p:cNvSpPr/>
            <p:nvPr/>
          </p:nvSpPr>
          <p:spPr>
            <a:xfrm>
              <a:off x="6951659" y="-54577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0" name="Sechseck 189">
              <a:extLst>
                <a:ext uri="{FF2B5EF4-FFF2-40B4-BE49-F238E27FC236}">
                  <a16:creationId xmlns:a16="http://schemas.microsoft.com/office/drawing/2014/main" id="{0A403097-F6BC-450F-6EBE-37EFA3F92282}"/>
                </a:ext>
              </a:extLst>
            </p:cNvPr>
            <p:cNvSpPr/>
            <p:nvPr/>
          </p:nvSpPr>
          <p:spPr>
            <a:xfrm>
              <a:off x="6951661" y="56372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1" name="Sechseck 190">
              <a:extLst>
                <a:ext uri="{FF2B5EF4-FFF2-40B4-BE49-F238E27FC236}">
                  <a16:creationId xmlns:a16="http://schemas.microsoft.com/office/drawing/2014/main" id="{906BC755-0C47-23D2-4A31-789F8018FA2F}"/>
                </a:ext>
              </a:extLst>
            </p:cNvPr>
            <p:cNvSpPr/>
            <p:nvPr/>
          </p:nvSpPr>
          <p:spPr>
            <a:xfrm>
              <a:off x="6951661" y="65204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3" name="Sechseck 192">
              <a:extLst>
                <a:ext uri="{FF2B5EF4-FFF2-40B4-BE49-F238E27FC236}">
                  <a16:creationId xmlns:a16="http://schemas.microsoft.com/office/drawing/2014/main" id="{1DD7D9B9-0EB8-A1A8-1A4F-A5373091747C}"/>
                </a:ext>
              </a:extLst>
            </p:cNvPr>
            <p:cNvSpPr/>
            <p:nvPr/>
          </p:nvSpPr>
          <p:spPr>
            <a:xfrm>
              <a:off x="7599361" y="254571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4" name="Sechseck 193">
              <a:extLst>
                <a:ext uri="{FF2B5EF4-FFF2-40B4-BE49-F238E27FC236}">
                  <a16:creationId xmlns:a16="http://schemas.microsoft.com/office/drawing/2014/main" id="{15879E7B-8D9A-F75F-ECB4-F33D2AC47C60}"/>
                </a:ext>
              </a:extLst>
            </p:cNvPr>
            <p:cNvSpPr/>
            <p:nvPr/>
          </p:nvSpPr>
          <p:spPr>
            <a:xfrm>
              <a:off x="7599361" y="342899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5" name="Sechseck 194">
              <a:extLst>
                <a:ext uri="{FF2B5EF4-FFF2-40B4-BE49-F238E27FC236}">
                  <a16:creationId xmlns:a16="http://schemas.microsoft.com/office/drawing/2014/main" id="{B15CE855-EEDC-90A5-1F03-77667CCF627A}"/>
                </a:ext>
              </a:extLst>
            </p:cNvPr>
            <p:cNvSpPr/>
            <p:nvPr/>
          </p:nvSpPr>
          <p:spPr>
            <a:xfrm>
              <a:off x="7599361" y="166243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7" name="Sechseck 196">
              <a:extLst>
                <a:ext uri="{FF2B5EF4-FFF2-40B4-BE49-F238E27FC236}">
                  <a16:creationId xmlns:a16="http://schemas.microsoft.com/office/drawing/2014/main" id="{C0EC518D-8AE7-71A5-B2AF-5C02D03A30FB}"/>
                </a:ext>
              </a:extLst>
            </p:cNvPr>
            <p:cNvSpPr/>
            <p:nvPr/>
          </p:nvSpPr>
          <p:spPr>
            <a:xfrm>
              <a:off x="7599360" y="-10413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8" name="Sechseck 197">
              <a:extLst>
                <a:ext uri="{FF2B5EF4-FFF2-40B4-BE49-F238E27FC236}">
                  <a16:creationId xmlns:a16="http://schemas.microsoft.com/office/drawing/2014/main" id="{33146D5D-78B4-E94A-D60A-8F0C5CDD88DA}"/>
                </a:ext>
              </a:extLst>
            </p:cNvPr>
            <p:cNvSpPr/>
            <p:nvPr/>
          </p:nvSpPr>
          <p:spPr>
            <a:xfrm>
              <a:off x="7599361" y="519556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9" name="Sechseck 198">
              <a:extLst>
                <a:ext uri="{FF2B5EF4-FFF2-40B4-BE49-F238E27FC236}">
                  <a16:creationId xmlns:a16="http://schemas.microsoft.com/office/drawing/2014/main" id="{9ED1BD72-713F-5DF9-AA16-58795DE1C0BC}"/>
                </a:ext>
              </a:extLst>
            </p:cNvPr>
            <p:cNvSpPr/>
            <p:nvPr/>
          </p:nvSpPr>
          <p:spPr>
            <a:xfrm>
              <a:off x="7599361" y="60788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0" name="Sechseck 199">
              <a:extLst>
                <a:ext uri="{FF2B5EF4-FFF2-40B4-BE49-F238E27FC236}">
                  <a16:creationId xmlns:a16="http://schemas.microsoft.com/office/drawing/2014/main" id="{A90D6082-564C-256E-66A1-F75E998BCF04}"/>
                </a:ext>
              </a:extLst>
            </p:cNvPr>
            <p:cNvSpPr/>
            <p:nvPr/>
          </p:nvSpPr>
          <p:spPr>
            <a:xfrm>
              <a:off x="7599361" y="431228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1" name="Sechseck 200">
              <a:extLst>
                <a:ext uri="{FF2B5EF4-FFF2-40B4-BE49-F238E27FC236}">
                  <a16:creationId xmlns:a16="http://schemas.microsoft.com/office/drawing/2014/main" id="{6E19AD43-EECB-E1CB-7E36-1296BADE3A09}"/>
                </a:ext>
              </a:extLst>
            </p:cNvPr>
            <p:cNvSpPr/>
            <p:nvPr/>
          </p:nvSpPr>
          <p:spPr>
            <a:xfrm>
              <a:off x="3067048" y="298735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3" name="Sechseck 202">
              <a:extLst>
                <a:ext uri="{FF2B5EF4-FFF2-40B4-BE49-F238E27FC236}">
                  <a16:creationId xmlns:a16="http://schemas.microsoft.com/office/drawing/2014/main" id="{21B4547D-44DE-1568-8F4F-A76E860E1127}"/>
                </a:ext>
              </a:extLst>
            </p:cNvPr>
            <p:cNvSpPr/>
            <p:nvPr/>
          </p:nvSpPr>
          <p:spPr>
            <a:xfrm>
              <a:off x="3067048" y="210407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4" name="Sechseck 203">
              <a:extLst>
                <a:ext uri="{FF2B5EF4-FFF2-40B4-BE49-F238E27FC236}">
                  <a16:creationId xmlns:a16="http://schemas.microsoft.com/office/drawing/2014/main" id="{70F02ABB-FF0E-E544-56B0-92DEC1D566BB}"/>
                </a:ext>
              </a:extLst>
            </p:cNvPr>
            <p:cNvSpPr/>
            <p:nvPr/>
          </p:nvSpPr>
          <p:spPr>
            <a:xfrm>
              <a:off x="3067048" y="122079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5" name="Sechseck 204">
              <a:extLst>
                <a:ext uri="{FF2B5EF4-FFF2-40B4-BE49-F238E27FC236}">
                  <a16:creationId xmlns:a16="http://schemas.microsoft.com/office/drawing/2014/main" id="{DEFDC681-35AD-9E90-5C07-1EC9FA3E0C98}"/>
                </a:ext>
              </a:extLst>
            </p:cNvPr>
            <p:cNvSpPr/>
            <p:nvPr/>
          </p:nvSpPr>
          <p:spPr>
            <a:xfrm>
              <a:off x="3067047" y="33750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6" name="Sechseck 205">
              <a:extLst>
                <a:ext uri="{FF2B5EF4-FFF2-40B4-BE49-F238E27FC236}">
                  <a16:creationId xmlns:a16="http://schemas.microsoft.com/office/drawing/2014/main" id="{640389F7-5F80-D07E-7967-8192BAB60644}"/>
                </a:ext>
              </a:extLst>
            </p:cNvPr>
            <p:cNvSpPr/>
            <p:nvPr/>
          </p:nvSpPr>
          <p:spPr>
            <a:xfrm>
              <a:off x="3067046" y="-54577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7" name="Sechseck 206">
              <a:extLst>
                <a:ext uri="{FF2B5EF4-FFF2-40B4-BE49-F238E27FC236}">
                  <a16:creationId xmlns:a16="http://schemas.microsoft.com/office/drawing/2014/main" id="{90B40A7C-09B5-6EBE-B27F-4631ECB30FEA}"/>
                </a:ext>
              </a:extLst>
            </p:cNvPr>
            <p:cNvSpPr/>
            <p:nvPr/>
          </p:nvSpPr>
          <p:spPr>
            <a:xfrm>
              <a:off x="3067048" y="56372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8" name="Sechseck 207">
              <a:extLst>
                <a:ext uri="{FF2B5EF4-FFF2-40B4-BE49-F238E27FC236}">
                  <a16:creationId xmlns:a16="http://schemas.microsoft.com/office/drawing/2014/main" id="{F3BD6B07-572E-BD70-09CE-9490264A3CA9}"/>
                </a:ext>
              </a:extLst>
            </p:cNvPr>
            <p:cNvSpPr/>
            <p:nvPr/>
          </p:nvSpPr>
          <p:spPr>
            <a:xfrm>
              <a:off x="3067048" y="65204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9" name="Sechseck 208">
              <a:extLst>
                <a:ext uri="{FF2B5EF4-FFF2-40B4-BE49-F238E27FC236}">
                  <a16:creationId xmlns:a16="http://schemas.microsoft.com/office/drawing/2014/main" id="{CF49DC27-948A-4C00-EBCC-7B6CFD659F2A}"/>
                </a:ext>
              </a:extLst>
            </p:cNvPr>
            <p:cNvSpPr/>
            <p:nvPr/>
          </p:nvSpPr>
          <p:spPr>
            <a:xfrm>
              <a:off x="3067048" y="475392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1" name="Sechseck 210">
              <a:extLst>
                <a:ext uri="{FF2B5EF4-FFF2-40B4-BE49-F238E27FC236}">
                  <a16:creationId xmlns:a16="http://schemas.microsoft.com/office/drawing/2014/main" id="{A1C0A5CD-FFB8-35A8-98A6-97E6D4D0C2BA}"/>
                </a:ext>
              </a:extLst>
            </p:cNvPr>
            <p:cNvSpPr/>
            <p:nvPr/>
          </p:nvSpPr>
          <p:spPr>
            <a:xfrm>
              <a:off x="3714748" y="342899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2" name="Sechseck 211">
              <a:extLst>
                <a:ext uri="{FF2B5EF4-FFF2-40B4-BE49-F238E27FC236}">
                  <a16:creationId xmlns:a16="http://schemas.microsoft.com/office/drawing/2014/main" id="{DEBC170A-41C7-43A0-346B-37292626AD1E}"/>
                </a:ext>
              </a:extLst>
            </p:cNvPr>
            <p:cNvSpPr/>
            <p:nvPr/>
          </p:nvSpPr>
          <p:spPr>
            <a:xfrm>
              <a:off x="3714748" y="166243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3" name="Sechseck 212">
              <a:extLst>
                <a:ext uri="{FF2B5EF4-FFF2-40B4-BE49-F238E27FC236}">
                  <a16:creationId xmlns:a16="http://schemas.microsoft.com/office/drawing/2014/main" id="{EDB1FD91-D544-CB30-6819-D2DADDB7C81B}"/>
                </a:ext>
              </a:extLst>
            </p:cNvPr>
            <p:cNvSpPr/>
            <p:nvPr/>
          </p:nvSpPr>
          <p:spPr>
            <a:xfrm>
              <a:off x="3714748" y="77914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4" name="Sechseck 213">
              <a:extLst>
                <a:ext uri="{FF2B5EF4-FFF2-40B4-BE49-F238E27FC236}">
                  <a16:creationId xmlns:a16="http://schemas.microsoft.com/office/drawing/2014/main" id="{A0130838-D499-47FF-C96E-D866E35786E5}"/>
                </a:ext>
              </a:extLst>
            </p:cNvPr>
            <p:cNvSpPr/>
            <p:nvPr/>
          </p:nvSpPr>
          <p:spPr>
            <a:xfrm>
              <a:off x="3714747" y="-10413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5" name="Sechseck 214">
              <a:extLst>
                <a:ext uri="{FF2B5EF4-FFF2-40B4-BE49-F238E27FC236}">
                  <a16:creationId xmlns:a16="http://schemas.microsoft.com/office/drawing/2014/main" id="{416F0816-3F39-FFAA-A4DD-33E17717484F}"/>
                </a:ext>
              </a:extLst>
            </p:cNvPr>
            <p:cNvSpPr/>
            <p:nvPr/>
          </p:nvSpPr>
          <p:spPr>
            <a:xfrm>
              <a:off x="3714748" y="519556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6" name="Sechseck 215">
              <a:extLst>
                <a:ext uri="{FF2B5EF4-FFF2-40B4-BE49-F238E27FC236}">
                  <a16:creationId xmlns:a16="http://schemas.microsoft.com/office/drawing/2014/main" id="{A039CF25-23B5-3307-AAE0-50D1213DAA8D}"/>
                </a:ext>
              </a:extLst>
            </p:cNvPr>
            <p:cNvSpPr/>
            <p:nvPr/>
          </p:nvSpPr>
          <p:spPr>
            <a:xfrm>
              <a:off x="3714748" y="60788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8" name="Sechseck 217">
              <a:extLst>
                <a:ext uri="{FF2B5EF4-FFF2-40B4-BE49-F238E27FC236}">
                  <a16:creationId xmlns:a16="http://schemas.microsoft.com/office/drawing/2014/main" id="{E930CB23-626E-33BA-870B-6101CC31A310}"/>
                </a:ext>
              </a:extLst>
            </p:cNvPr>
            <p:cNvSpPr/>
            <p:nvPr/>
          </p:nvSpPr>
          <p:spPr>
            <a:xfrm>
              <a:off x="4362447" y="298735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9" name="Sechseck 218">
              <a:extLst>
                <a:ext uri="{FF2B5EF4-FFF2-40B4-BE49-F238E27FC236}">
                  <a16:creationId xmlns:a16="http://schemas.microsoft.com/office/drawing/2014/main" id="{DFBB6412-1F4D-F576-45B8-D79D2EEB952B}"/>
                </a:ext>
              </a:extLst>
            </p:cNvPr>
            <p:cNvSpPr/>
            <p:nvPr/>
          </p:nvSpPr>
          <p:spPr>
            <a:xfrm>
              <a:off x="4362447" y="387063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0" name="Sechseck 219">
              <a:extLst>
                <a:ext uri="{FF2B5EF4-FFF2-40B4-BE49-F238E27FC236}">
                  <a16:creationId xmlns:a16="http://schemas.microsoft.com/office/drawing/2014/main" id="{3815D91C-A64F-263F-3975-582BE11BBEA8}"/>
                </a:ext>
              </a:extLst>
            </p:cNvPr>
            <p:cNvSpPr/>
            <p:nvPr/>
          </p:nvSpPr>
          <p:spPr>
            <a:xfrm>
              <a:off x="4362447" y="210407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2" name="Sechseck 221">
              <a:extLst>
                <a:ext uri="{FF2B5EF4-FFF2-40B4-BE49-F238E27FC236}">
                  <a16:creationId xmlns:a16="http://schemas.microsoft.com/office/drawing/2014/main" id="{0A2DFC93-3A9C-7379-776F-CD7F0EA5292C}"/>
                </a:ext>
              </a:extLst>
            </p:cNvPr>
            <p:cNvSpPr/>
            <p:nvPr/>
          </p:nvSpPr>
          <p:spPr>
            <a:xfrm>
              <a:off x="4362446" y="3375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3" name="Sechseck 222">
              <a:extLst>
                <a:ext uri="{FF2B5EF4-FFF2-40B4-BE49-F238E27FC236}">
                  <a16:creationId xmlns:a16="http://schemas.microsoft.com/office/drawing/2014/main" id="{4C9B2203-03D5-939F-7964-88E55C074480}"/>
                </a:ext>
              </a:extLst>
            </p:cNvPr>
            <p:cNvSpPr/>
            <p:nvPr/>
          </p:nvSpPr>
          <p:spPr>
            <a:xfrm>
              <a:off x="4362445" y="-54577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4" name="Sechseck 223">
              <a:extLst>
                <a:ext uri="{FF2B5EF4-FFF2-40B4-BE49-F238E27FC236}">
                  <a16:creationId xmlns:a16="http://schemas.microsoft.com/office/drawing/2014/main" id="{AA0BA42C-00D5-FF58-93C5-A82823C18BA2}"/>
                </a:ext>
              </a:extLst>
            </p:cNvPr>
            <p:cNvSpPr/>
            <p:nvPr/>
          </p:nvSpPr>
          <p:spPr>
            <a:xfrm>
              <a:off x="4362447" y="56372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5" name="Sechseck 224">
              <a:extLst>
                <a:ext uri="{FF2B5EF4-FFF2-40B4-BE49-F238E27FC236}">
                  <a16:creationId xmlns:a16="http://schemas.microsoft.com/office/drawing/2014/main" id="{AFE895DF-EF07-6120-9704-FE75C4B0D17B}"/>
                </a:ext>
              </a:extLst>
            </p:cNvPr>
            <p:cNvSpPr/>
            <p:nvPr/>
          </p:nvSpPr>
          <p:spPr>
            <a:xfrm>
              <a:off x="4362447" y="65204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6" name="Sechseck 225">
              <a:extLst>
                <a:ext uri="{FF2B5EF4-FFF2-40B4-BE49-F238E27FC236}">
                  <a16:creationId xmlns:a16="http://schemas.microsoft.com/office/drawing/2014/main" id="{92C783D9-A37A-C2D3-1ED7-03C2459567B9}"/>
                </a:ext>
              </a:extLst>
            </p:cNvPr>
            <p:cNvSpPr/>
            <p:nvPr/>
          </p:nvSpPr>
          <p:spPr>
            <a:xfrm>
              <a:off x="4362447" y="475392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7" name="Sechseck 226">
              <a:extLst>
                <a:ext uri="{FF2B5EF4-FFF2-40B4-BE49-F238E27FC236}">
                  <a16:creationId xmlns:a16="http://schemas.microsoft.com/office/drawing/2014/main" id="{37D1FCD6-FF8C-AF73-46C8-205330D19ED2}"/>
                </a:ext>
              </a:extLst>
            </p:cNvPr>
            <p:cNvSpPr/>
            <p:nvPr/>
          </p:nvSpPr>
          <p:spPr>
            <a:xfrm>
              <a:off x="5010147" y="254571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9" name="Sechseck 228">
              <a:extLst>
                <a:ext uri="{FF2B5EF4-FFF2-40B4-BE49-F238E27FC236}">
                  <a16:creationId xmlns:a16="http://schemas.microsoft.com/office/drawing/2014/main" id="{BA44CD67-2B32-FCB6-30C1-09776B1D4CD4}"/>
                </a:ext>
              </a:extLst>
            </p:cNvPr>
            <p:cNvSpPr/>
            <p:nvPr/>
          </p:nvSpPr>
          <p:spPr>
            <a:xfrm>
              <a:off x="5010147" y="166243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0" name="Sechseck 229">
              <a:extLst>
                <a:ext uri="{FF2B5EF4-FFF2-40B4-BE49-F238E27FC236}">
                  <a16:creationId xmlns:a16="http://schemas.microsoft.com/office/drawing/2014/main" id="{A8772D28-F9DE-C142-7BA2-A1D5AC0EB37A}"/>
                </a:ext>
              </a:extLst>
            </p:cNvPr>
            <p:cNvSpPr/>
            <p:nvPr/>
          </p:nvSpPr>
          <p:spPr>
            <a:xfrm>
              <a:off x="5010147" y="77914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1" name="Sechseck 230">
              <a:extLst>
                <a:ext uri="{FF2B5EF4-FFF2-40B4-BE49-F238E27FC236}">
                  <a16:creationId xmlns:a16="http://schemas.microsoft.com/office/drawing/2014/main" id="{53AC77E6-E59F-194A-3695-05BCA5317B7C}"/>
                </a:ext>
              </a:extLst>
            </p:cNvPr>
            <p:cNvSpPr/>
            <p:nvPr/>
          </p:nvSpPr>
          <p:spPr>
            <a:xfrm>
              <a:off x="5010146" y="-10413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2" name="Sechseck 231">
              <a:extLst>
                <a:ext uri="{FF2B5EF4-FFF2-40B4-BE49-F238E27FC236}">
                  <a16:creationId xmlns:a16="http://schemas.microsoft.com/office/drawing/2014/main" id="{F5E83919-F47B-F684-70E6-B38AC454DD2C}"/>
                </a:ext>
              </a:extLst>
            </p:cNvPr>
            <p:cNvSpPr/>
            <p:nvPr/>
          </p:nvSpPr>
          <p:spPr>
            <a:xfrm>
              <a:off x="5010147" y="519556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3" name="Sechseck 232">
              <a:extLst>
                <a:ext uri="{FF2B5EF4-FFF2-40B4-BE49-F238E27FC236}">
                  <a16:creationId xmlns:a16="http://schemas.microsoft.com/office/drawing/2014/main" id="{54366C7D-02C1-FCC1-B07A-35A769090ECE}"/>
                </a:ext>
              </a:extLst>
            </p:cNvPr>
            <p:cNvSpPr/>
            <p:nvPr/>
          </p:nvSpPr>
          <p:spPr>
            <a:xfrm>
              <a:off x="5010147" y="60788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4" name="Sechseck 233">
              <a:extLst>
                <a:ext uri="{FF2B5EF4-FFF2-40B4-BE49-F238E27FC236}">
                  <a16:creationId xmlns:a16="http://schemas.microsoft.com/office/drawing/2014/main" id="{6FDF7E8B-7232-420C-7CC1-2BF4A06720FF}"/>
                </a:ext>
              </a:extLst>
            </p:cNvPr>
            <p:cNvSpPr/>
            <p:nvPr/>
          </p:nvSpPr>
          <p:spPr>
            <a:xfrm>
              <a:off x="5010147" y="431228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5" name="Sechseck 234">
              <a:extLst>
                <a:ext uri="{FF2B5EF4-FFF2-40B4-BE49-F238E27FC236}">
                  <a16:creationId xmlns:a16="http://schemas.microsoft.com/office/drawing/2014/main" id="{97C61EDE-F82F-BC6B-F087-67AF7D557833}"/>
                </a:ext>
              </a:extLst>
            </p:cNvPr>
            <p:cNvSpPr/>
            <p:nvPr/>
          </p:nvSpPr>
          <p:spPr>
            <a:xfrm>
              <a:off x="8247061" y="298735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6" name="Sechseck 235">
              <a:extLst>
                <a:ext uri="{FF2B5EF4-FFF2-40B4-BE49-F238E27FC236}">
                  <a16:creationId xmlns:a16="http://schemas.microsoft.com/office/drawing/2014/main" id="{848FD815-8AD0-A51B-3FDC-C61699069AE5}"/>
                </a:ext>
              </a:extLst>
            </p:cNvPr>
            <p:cNvSpPr/>
            <p:nvPr/>
          </p:nvSpPr>
          <p:spPr>
            <a:xfrm>
              <a:off x="8247061" y="387063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8" name="Sechseck 237">
              <a:extLst>
                <a:ext uri="{FF2B5EF4-FFF2-40B4-BE49-F238E27FC236}">
                  <a16:creationId xmlns:a16="http://schemas.microsoft.com/office/drawing/2014/main" id="{8BAD81A0-2435-262B-9EFA-F4B39A06F77B}"/>
                </a:ext>
              </a:extLst>
            </p:cNvPr>
            <p:cNvSpPr/>
            <p:nvPr/>
          </p:nvSpPr>
          <p:spPr>
            <a:xfrm>
              <a:off x="8247061" y="122079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9" name="Sechseck 238">
              <a:extLst>
                <a:ext uri="{FF2B5EF4-FFF2-40B4-BE49-F238E27FC236}">
                  <a16:creationId xmlns:a16="http://schemas.microsoft.com/office/drawing/2014/main" id="{A285C087-C2F5-1523-C1FF-299DAE94C85A}"/>
                </a:ext>
              </a:extLst>
            </p:cNvPr>
            <p:cNvSpPr/>
            <p:nvPr/>
          </p:nvSpPr>
          <p:spPr>
            <a:xfrm>
              <a:off x="8247060" y="3375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0" name="Sechseck 239">
              <a:extLst>
                <a:ext uri="{FF2B5EF4-FFF2-40B4-BE49-F238E27FC236}">
                  <a16:creationId xmlns:a16="http://schemas.microsoft.com/office/drawing/2014/main" id="{2F231919-FDE4-D2C8-AAB6-245CC47C2A9D}"/>
                </a:ext>
              </a:extLst>
            </p:cNvPr>
            <p:cNvSpPr/>
            <p:nvPr/>
          </p:nvSpPr>
          <p:spPr>
            <a:xfrm>
              <a:off x="8247059" y="-54577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1" name="Sechseck 240">
              <a:extLst>
                <a:ext uri="{FF2B5EF4-FFF2-40B4-BE49-F238E27FC236}">
                  <a16:creationId xmlns:a16="http://schemas.microsoft.com/office/drawing/2014/main" id="{264FA14E-6D5F-2C0A-91DB-6C486D9D368B}"/>
                </a:ext>
              </a:extLst>
            </p:cNvPr>
            <p:cNvSpPr/>
            <p:nvPr/>
          </p:nvSpPr>
          <p:spPr>
            <a:xfrm>
              <a:off x="8247061" y="56372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2" name="Sechseck 241">
              <a:extLst>
                <a:ext uri="{FF2B5EF4-FFF2-40B4-BE49-F238E27FC236}">
                  <a16:creationId xmlns:a16="http://schemas.microsoft.com/office/drawing/2014/main" id="{8E5B9D4E-B46D-A0AF-2E82-FA3962EE9D12}"/>
                </a:ext>
              </a:extLst>
            </p:cNvPr>
            <p:cNvSpPr/>
            <p:nvPr/>
          </p:nvSpPr>
          <p:spPr>
            <a:xfrm>
              <a:off x="8247061" y="65204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3" name="Sechseck 242">
              <a:extLst>
                <a:ext uri="{FF2B5EF4-FFF2-40B4-BE49-F238E27FC236}">
                  <a16:creationId xmlns:a16="http://schemas.microsoft.com/office/drawing/2014/main" id="{B1A217CC-0BD0-C144-3D9A-BFB6156D628D}"/>
                </a:ext>
              </a:extLst>
            </p:cNvPr>
            <p:cNvSpPr/>
            <p:nvPr/>
          </p:nvSpPr>
          <p:spPr>
            <a:xfrm>
              <a:off x="8247061" y="475392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4" name="Sechseck 243">
              <a:extLst>
                <a:ext uri="{FF2B5EF4-FFF2-40B4-BE49-F238E27FC236}">
                  <a16:creationId xmlns:a16="http://schemas.microsoft.com/office/drawing/2014/main" id="{2A30A3A1-A4AF-E51E-C768-FE401335428F}"/>
                </a:ext>
              </a:extLst>
            </p:cNvPr>
            <p:cNvSpPr/>
            <p:nvPr/>
          </p:nvSpPr>
          <p:spPr>
            <a:xfrm>
              <a:off x="8894761" y="254571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6" name="Sechseck 245">
              <a:extLst>
                <a:ext uri="{FF2B5EF4-FFF2-40B4-BE49-F238E27FC236}">
                  <a16:creationId xmlns:a16="http://schemas.microsoft.com/office/drawing/2014/main" id="{BE6BB764-99C5-EA09-8C9B-0845D06FA5AF}"/>
                </a:ext>
              </a:extLst>
            </p:cNvPr>
            <p:cNvSpPr/>
            <p:nvPr/>
          </p:nvSpPr>
          <p:spPr>
            <a:xfrm>
              <a:off x="8894761" y="166243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7" name="Sechseck 246">
              <a:extLst>
                <a:ext uri="{FF2B5EF4-FFF2-40B4-BE49-F238E27FC236}">
                  <a16:creationId xmlns:a16="http://schemas.microsoft.com/office/drawing/2014/main" id="{F627E678-32DE-DD3F-E1AA-B078D971D35B}"/>
                </a:ext>
              </a:extLst>
            </p:cNvPr>
            <p:cNvSpPr/>
            <p:nvPr/>
          </p:nvSpPr>
          <p:spPr>
            <a:xfrm>
              <a:off x="8894761" y="77914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8" name="Sechseck 247">
              <a:extLst>
                <a:ext uri="{FF2B5EF4-FFF2-40B4-BE49-F238E27FC236}">
                  <a16:creationId xmlns:a16="http://schemas.microsoft.com/office/drawing/2014/main" id="{8EE2A589-3AD2-00AF-AAA8-BBEE1C67BB00}"/>
                </a:ext>
              </a:extLst>
            </p:cNvPr>
            <p:cNvSpPr/>
            <p:nvPr/>
          </p:nvSpPr>
          <p:spPr>
            <a:xfrm>
              <a:off x="8894760" y="-10413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9" name="Sechseck 248">
              <a:extLst>
                <a:ext uri="{FF2B5EF4-FFF2-40B4-BE49-F238E27FC236}">
                  <a16:creationId xmlns:a16="http://schemas.microsoft.com/office/drawing/2014/main" id="{F4A3C0C1-E9C8-4657-4EC3-FF51457699A4}"/>
                </a:ext>
              </a:extLst>
            </p:cNvPr>
            <p:cNvSpPr/>
            <p:nvPr/>
          </p:nvSpPr>
          <p:spPr>
            <a:xfrm>
              <a:off x="8894761" y="519556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0" name="Sechseck 249">
              <a:extLst>
                <a:ext uri="{FF2B5EF4-FFF2-40B4-BE49-F238E27FC236}">
                  <a16:creationId xmlns:a16="http://schemas.microsoft.com/office/drawing/2014/main" id="{ED8CFB1D-8BF1-089A-E048-B2E5A1FB73BD}"/>
                </a:ext>
              </a:extLst>
            </p:cNvPr>
            <p:cNvSpPr/>
            <p:nvPr/>
          </p:nvSpPr>
          <p:spPr>
            <a:xfrm>
              <a:off x="8894761" y="60788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1" name="Sechseck 250">
              <a:extLst>
                <a:ext uri="{FF2B5EF4-FFF2-40B4-BE49-F238E27FC236}">
                  <a16:creationId xmlns:a16="http://schemas.microsoft.com/office/drawing/2014/main" id="{D266CF40-57E1-34EB-D9EB-81A8B52725CA}"/>
                </a:ext>
              </a:extLst>
            </p:cNvPr>
            <p:cNvSpPr/>
            <p:nvPr/>
          </p:nvSpPr>
          <p:spPr>
            <a:xfrm>
              <a:off x="8894761" y="431228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2" name="Sechseck 251">
              <a:extLst>
                <a:ext uri="{FF2B5EF4-FFF2-40B4-BE49-F238E27FC236}">
                  <a16:creationId xmlns:a16="http://schemas.microsoft.com/office/drawing/2014/main" id="{5300F3BD-0368-0781-E0F5-B54631FE7ADE}"/>
                </a:ext>
              </a:extLst>
            </p:cNvPr>
            <p:cNvSpPr/>
            <p:nvPr/>
          </p:nvSpPr>
          <p:spPr>
            <a:xfrm>
              <a:off x="9542460" y="298735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3" name="Sechseck 252">
              <a:extLst>
                <a:ext uri="{FF2B5EF4-FFF2-40B4-BE49-F238E27FC236}">
                  <a16:creationId xmlns:a16="http://schemas.microsoft.com/office/drawing/2014/main" id="{3BBC05E2-1E9C-BE26-1229-6D16E7C7E29F}"/>
                </a:ext>
              </a:extLst>
            </p:cNvPr>
            <p:cNvSpPr/>
            <p:nvPr/>
          </p:nvSpPr>
          <p:spPr>
            <a:xfrm>
              <a:off x="9542460" y="38706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4" name="Sechseck 253">
              <a:extLst>
                <a:ext uri="{FF2B5EF4-FFF2-40B4-BE49-F238E27FC236}">
                  <a16:creationId xmlns:a16="http://schemas.microsoft.com/office/drawing/2014/main" id="{C67C0B69-9644-1020-1C30-B881FEB50DAD}"/>
                </a:ext>
              </a:extLst>
            </p:cNvPr>
            <p:cNvSpPr/>
            <p:nvPr/>
          </p:nvSpPr>
          <p:spPr>
            <a:xfrm>
              <a:off x="9542460" y="210407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5" name="Sechseck 254">
              <a:extLst>
                <a:ext uri="{FF2B5EF4-FFF2-40B4-BE49-F238E27FC236}">
                  <a16:creationId xmlns:a16="http://schemas.microsoft.com/office/drawing/2014/main" id="{6161029D-F451-94CE-4AAE-437E0F307D4D}"/>
                </a:ext>
              </a:extLst>
            </p:cNvPr>
            <p:cNvSpPr/>
            <p:nvPr/>
          </p:nvSpPr>
          <p:spPr>
            <a:xfrm>
              <a:off x="9542460" y="12207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6" name="Sechseck 255">
              <a:extLst>
                <a:ext uri="{FF2B5EF4-FFF2-40B4-BE49-F238E27FC236}">
                  <a16:creationId xmlns:a16="http://schemas.microsoft.com/office/drawing/2014/main" id="{D546FF50-29B8-096B-D182-DBF2C168DCF4}"/>
                </a:ext>
              </a:extLst>
            </p:cNvPr>
            <p:cNvSpPr/>
            <p:nvPr/>
          </p:nvSpPr>
          <p:spPr>
            <a:xfrm>
              <a:off x="9542459" y="3375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7" name="Sechseck 256">
              <a:extLst>
                <a:ext uri="{FF2B5EF4-FFF2-40B4-BE49-F238E27FC236}">
                  <a16:creationId xmlns:a16="http://schemas.microsoft.com/office/drawing/2014/main" id="{EB131AE6-38F1-2E4B-6E95-3CB2F999B3A7}"/>
                </a:ext>
              </a:extLst>
            </p:cNvPr>
            <p:cNvSpPr/>
            <p:nvPr/>
          </p:nvSpPr>
          <p:spPr>
            <a:xfrm>
              <a:off x="9542458" y="-54577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8" name="Sechseck 257">
              <a:extLst>
                <a:ext uri="{FF2B5EF4-FFF2-40B4-BE49-F238E27FC236}">
                  <a16:creationId xmlns:a16="http://schemas.microsoft.com/office/drawing/2014/main" id="{8EB771F4-3FDF-E896-68E0-BA6A0BF9BB57}"/>
                </a:ext>
              </a:extLst>
            </p:cNvPr>
            <p:cNvSpPr/>
            <p:nvPr/>
          </p:nvSpPr>
          <p:spPr>
            <a:xfrm>
              <a:off x="9542460" y="56372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9" name="Sechseck 258">
              <a:extLst>
                <a:ext uri="{FF2B5EF4-FFF2-40B4-BE49-F238E27FC236}">
                  <a16:creationId xmlns:a16="http://schemas.microsoft.com/office/drawing/2014/main" id="{FCE61F08-AA53-46CF-B9EC-963C2E028FEA}"/>
                </a:ext>
              </a:extLst>
            </p:cNvPr>
            <p:cNvSpPr/>
            <p:nvPr/>
          </p:nvSpPr>
          <p:spPr>
            <a:xfrm>
              <a:off x="9542460" y="65204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0" name="Sechseck 259">
              <a:extLst>
                <a:ext uri="{FF2B5EF4-FFF2-40B4-BE49-F238E27FC236}">
                  <a16:creationId xmlns:a16="http://schemas.microsoft.com/office/drawing/2014/main" id="{1DDBD850-FDAA-B952-F4CD-F9F268E0F0E8}"/>
                </a:ext>
              </a:extLst>
            </p:cNvPr>
            <p:cNvSpPr/>
            <p:nvPr/>
          </p:nvSpPr>
          <p:spPr>
            <a:xfrm>
              <a:off x="9542460" y="475392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1" name="Sechseck 260">
              <a:extLst>
                <a:ext uri="{FF2B5EF4-FFF2-40B4-BE49-F238E27FC236}">
                  <a16:creationId xmlns:a16="http://schemas.microsoft.com/office/drawing/2014/main" id="{7C4AD8FC-ECA1-E4FC-CE55-2C8BA776F7DA}"/>
                </a:ext>
              </a:extLst>
            </p:cNvPr>
            <p:cNvSpPr/>
            <p:nvPr/>
          </p:nvSpPr>
          <p:spPr>
            <a:xfrm>
              <a:off x="10190160" y="254571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2" name="Sechseck 261">
              <a:extLst>
                <a:ext uri="{FF2B5EF4-FFF2-40B4-BE49-F238E27FC236}">
                  <a16:creationId xmlns:a16="http://schemas.microsoft.com/office/drawing/2014/main" id="{1C6D84AD-E5AA-B823-07DF-69456F06D36E}"/>
                </a:ext>
              </a:extLst>
            </p:cNvPr>
            <p:cNvSpPr/>
            <p:nvPr/>
          </p:nvSpPr>
          <p:spPr>
            <a:xfrm>
              <a:off x="10190160" y="342899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3" name="Sechseck 262">
              <a:extLst>
                <a:ext uri="{FF2B5EF4-FFF2-40B4-BE49-F238E27FC236}">
                  <a16:creationId xmlns:a16="http://schemas.microsoft.com/office/drawing/2014/main" id="{CE4F94A6-D73E-0DED-D4C7-4B731836F7F2}"/>
                </a:ext>
              </a:extLst>
            </p:cNvPr>
            <p:cNvSpPr/>
            <p:nvPr/>
          </p:nvSpPr>
          <p:spPr>
            <a:xfrm>
              <a:off x="10190160" y="166243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4" name="Sechseck 263">
              <a:extLst>
                <a:ext uri="{FF2B5EF4-FFF2-40B4-BE49-F238E27FC236}">
                  <a16:creationId xmlns:a16="http://schemas.microsoft.com/office/drawing/2014/main" id="{16088092-3A89-B707-A530-70C804D85CFC}"/>
                </a:ext>
              </a:extLst>
            </p:cNvPr>
            <p:cNvSpPr/>
            <p:nvPr/>
          </p:nvSpPr>
          <p:spPr>
            <a:xfrm>
              <a:off x="10190160" y="7791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5" name="Sechseck 264">
              <a:extLst>
                <a:ext uri="{FF2B5EF4-FFF2-40B4-BE49-F238E27FC236}">
                  <a16:creationId xmlns:a16="http://schemas.microsoft.com/office/drawing/2014/main" id="{CD2727F4-4866-BC2A-AF70-C24F17D0E08F}"/>
                </a:ext>
              </a:extLst>
            </p:cNvPr>
            <p:cNvSpPr/>
            <p:nvPr/>
          </p:nvSpPr>
          <p:spPr>
            <a:xfrm>
              <a:off x="10190159" y="-1041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6" name="Sechseck 265">
              <a:extLst>
                <a:ext uri="{FF2B5EF4-FFF2-40B4-BE49-F238E27FC236}">
                  <a16:creationId xmlns:a16="http://schemas.microsoft.com/office/drawing/2014/main" id="{044DC255-8A22-7B3A-4219-5640F88198A7}"/>
                </a:ext>
              </a:extLst>
            </p:cNvPr>
            <p:cNvSpPr/>
            <p:nvPr/>
          </p:nvSpPr>
          <p:spPr>
            <a:xfrm>
              <a:off x="10190160" y="519556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7" name="Sechseck 266">
              <a:extLst>
                <a:ext uri="{FF2B5EF4-FFF2-40B4-BE49-F238E27FC236}">
                  <a16:creationId xmlns:a16="http://schemas.microsoft.com/office/drawing/2014/main" id="{D3BC1D2B-DC25-338E-B0F3-32E4267D12CE}"/>
                </a:ext>
              </a:extLst>
            </p:cNvPr>
            <p:cNvSpPr/>
            <p:nvPr/>
          </p:nvSpPr>
          <p:spPr>
            <a:xfrm>
              <a:off x="10190160" y="607884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8" name="Sechseck 267">
              <a:extLst>
                <a:ext uri="{FF2B5EF4-FFF2-40B4-BE49-F238E27FC236}">
                  <a16:creationId xmlns:a16="http://schemas.microsoft.com/office/drawing/2014/main" id="{7B74D41E-4175-BDC7-2A65-FA08269FBD90}"/>
                </a:ext>
              </a:extLst>
            </p:cNvPr>
            <p:cNvSpPr/>
            <p:nvPr/>
          </p:nvSpPr>
          <p:spPr>
            <a:xfrm>
              <a:off x="10190160" y="43122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9" name="Sechseck 268">
              <a:extLst>
                <a:ext uri="{FF2B5EF4-FFF2-40B4-BE49-F238E27FC236}">
                  <a16:creationId xmlns:a16="http://schemas.microsoft.com/office/drawing/2014/main" id="{480E9670-8456-5073-E69B-4445F1E1149F}"/>
                </a:ext>
              </a:extLst>
            </p:cNvPr>
            <p:cNvSpPr/>
            <p:nvPr/>
          </p:nvSpPr>
          <p:spPr>
            <a:xfrm>
              <a:off x="10837860" y="298735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0" name="Sechseck 269">
              <a:extLst>
                <a:ext uri="{FF2B5EF4-FFF2-40B4-BE49-F238E27FC236}">
                  <a16:creationId xmlns:a16="http://schemas.microsoft.com/office/drawing/2014/main" id="{8EBF43B8-4D23-4044-9893-031B3916E15D}"/>
                </a:ext>
              </a:extLst>
            </p:cNvPr>
            <p:cNvSpPr/>
            <p:nvPr/>
          </p:nvSpPr>
          <p:spPr>
            <a:xfrm>
              <a:off x="10837860" y="38706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1" name="Sechseck 270">
              <a:extLst>
                <a:ext uri="{FF2B5EF4-FFF2-40B4-BE49-F238E27FC236}">
                  <a16:creationId xmlns:a16="http://schemas.microsoft.com/office/drawing/2014/main" id="{DC5646F1-1D62-3A45-F47D-FCA5BBA77DF5}"/>
                </a:ext>
              </a:extLst>
            </p:cNvPr>
            <p:cNvSpPr/>
            <p:nvPr/>
          </p:nvSpPr>
          <p:spPr>
            <a:xfrm>
              <a:off x="10837860" y="210407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2" name="Sechseck 271">
              <a:extLst>
                <a:ext uri="{FF2B5EF4-FFF2-40B4-BE49-F238E27FC236}">
                  <a16:creationId xmlns:a16="http://schemas.microsoft.com/office/drawing/2014/main" id="{8E1F4716-65AE-8582-6C07-845A5E3FDB7F}"/>
                </a:ext>
              </a:extLst>
            </p:cNvPr>
            <p:cNvSpPr/>
            <p:nvPr/>
          </p:nvSpPr>
          <p:spPr>
            <a:xfrm>
              <a:off x="10837860" y="12207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3" name="Sechseck 272">
              <a:extLst>
                <a:ext uri="{FF2B5EF4-FFF2-40B4-BE49-F238E27FC236}">
                  <a16:creationId xmlns:a16="http://schemas.microsoft.com/office/drawing/2014/main" id="{424B3E35-96A6-19BB-6749-6C2B686B8C53}"/>
                </a:ext>
              </a:extLst>
            </p:cNvPr>
            <p:cNvSpPr/>
            <p:nvPr/>
          </p:nvSpPr>
          <p:spPr>
            <a:xfrm>
              <a:off x="10837859" y="3375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4" name="Sechseck 273">
              <a:extLst>
                <a:ext uri="{FF2B5EF4-FFF2-40B4-BE49-F238E27FC236}">
                  <a16:creationId xmlns:a16="http://schemas.microsoft.com/office/drawing/2014/main" id="{74AF091C-14EC-7329-E82F-7013694DCA9A}"/>
                </a:ext>
              </a:extLst>
            </p:cNvPr>
            <p:cNvSpPr/>
            <p:nvPr/>
          </p:nvSpPr>
          <p:spPr>
            <a:xfrm>
              <a:off x="10837858" y="-5457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5" name="Sechseck 274">
              <a:extLst>
                <a:ext uri="{FF2B5EF4-FFF2-40B4-BE49-F238E27FC236}">
                  <a16:creationId xmlns:a16="http://schemas.microsoft.com/office/drawing/2014/main" id="{42B97F2D-1F1A-7AB0-4E81-1E2F450A1578}"/>
                </a:ext>
              </a:extLst>
            </p:cNvPr>
            <p:cNvSpPr/>
            <p:nvPr/>
          </p:nvSpPr>
          <p:spPr>
            <a:xfrm>
              <a:off x="10837860" y="563720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6" name="Sechseck 275">
              <a:extLst>
                <a:ext uri="{FF2B5EF4-FFF2-40B4-BE49-F238E27FC236}">
                  <a16:creationId xmlns:a16="http://schemas.microsoft.com/office/drawing/2014/main" id="{4B7B78BB-BEE6-03B9-4204-2ABC2704F32E}"/>
                </a:ext>
              </a:extLst>
            </p:cNvPr>
            <p:cNvSpPr/>
            <p:nvPr/>
          </p:nvSpPr>
          <p:spPr>
            <a:xfrm>
              <a:off x="10837860" y="652048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7" name="Sechseck 276">
              <a:extLst>
                <a:ext uri="{FF2B5EF4-FFF2-40B4-BE49-F238E27FC236}">
                  <a16:creationId xmlns:a16="http://schemas.microsoft.com/office/drawing/2014/main" id="{623FEFB1-8AC1-2205-2716-5F406D38A70B}"/>
                </a:ext>
              </a:extLst>
            </p:cNvPr>
            <p:cNvSpPr/>
            <p:nvPr/>
          </p:nvSpPr>
          <p:spPr>
            <a:xfrm>
              <a:off x="10837860" y="475392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8" name="Sechseck 277">
              <a:extLst>
                <a:ext uri="{FF2B5EF4-FFF2-40B4-BE49-F238E27FC236}">
                  <a16:creationId xmlns:a16="http://schemas.microsoft.com/office/drawing/2014/main" id="{139445ED-9022-9887-2C97-88F12B594FB3}"/>
                </a:ext>
              </a:extLst>
            </p:cNvPr>
            <p:cNvSpPr/>
            <p:nvPr/>
          </p:nvSpPr>
          <p:spPr>
            <a:xfrm>
              <a:off x="11485560" y="254571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9" name="Sechseck 278">
              <a:extLst>
                <a:ext uri="{FF2B5EF4-FFF2-40B4-BE49-F238E27FC236}">
                  <a16:creationId xmlns:a16="http://schemas.microsoft.com/office/drawing/2014/main" id="{9B8D3649-22FA-A482-76F9-4975BAFD2694}"/>
                </a:ext>
              </a:extLst>
            </p:cNvPr>
            <p:cNvSpPr/>
            <p:nvPr/>
          </p:nvSpPr>
          <p:spPr>
            <a:xfrm>
              <a:off x="11485560" y="342899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0" name="Sechseck 279">
              <a:extLst>
                <a:ext uri="{FF2B5EF4-FFF2-40B4-BE49-F238E27FC236}">
                  <a16:creationId xmlns:a16="http://schemas.microsoft.com/office/drawing/2014/main" id="{A73785F0-75B5-1650-867B-3AC12F83C1E5}"/>
                </a:ext>
              </a:extLst>
            </p:cNvPr>
            <p:cNvSpPr/>
            <p:nvPr/>
          </p:nvSpPr>
          <p:spPr>
            <a:xfrm>
              <a:off x="11485560" y="166242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1" name="Sechseck 280">
              <a:extLst>
                <a:ext uri="{FF2B5EF4-FFF2-40B4-BE49-F238E27FC236}">
                  <a16:creationId xmlns:a16="http://schemas.microsoft.com/office/drawing/2014/main" id="{61825C70-B9C4-E729-6B50-B68C7D2B6DF4}"/>
                </a:ext>
              </a:extLst>
            </p:cNvPr>
            <p:cNvSpPr/>
            <p:nvPr/>
          </p:nvSpPr>
          <p:spPr>
            <a:xfrm>
              <a:off x="11485560" y="7791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2" name="Sechseck 281">
              <a:extLst>
                <a:ext uri="{FF2B5EF4-FFF2-40B4-BE49-F238E27FC236}">
                  <a16:creationId xmlns:a16="http://schemas.microsoft.com/office/drawing/2014/main" id="{BA7EA6BD-AB7B-C9AC-F670-117BCAA7D040}"/>
                </a:ext>
              </a:extLst>
            </p:cNvPr>
            <p:cNvSpPr/>
            <p:nvPr/>
          </p:nvSpPr>
          <p:spPr>
            <a:xfrm>
              <a:off x="11485559" y="-1041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3" name="Sechseck 282">
              <a:extLst>
                <a:ext uri="{FF2B5EF4-FFF2-40B4-BE49-F238E27FC236}">
                  <a16:creationId xmlns:a16="http://schemas.microsoft.com/office/drawing/2014/main" id="{F84F9776-2B6D-BD36-8508-4AA68D585ED4}"/>
                </a:ext>
              </a:extLst>
            </p:cNvPr>
            <p:cNvSpPr/>
            <p:nvPr/>
          </p:nvSpPr>
          <p:spPr>
            <a:xfrm>
              <a:off x="11485560" y="519556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4" name="Sechseck 283">
              <a:extLst>
                <a:ext uri="{FF2B5EF4-FFF2-40B4-BE49-F238E27FC236}">
                  <a16:creationId xmlns:a16="http://schemas.microsoft.com/office/drawing/2014/main" id="{29628E50-84C7-89A6-F5EF-3698308BDB8C}"/>
                </a:ext>
              </a:extLst>
            </p:cNvPr>
            <p:cNvSpPr/>
            <p:nvPr/>
          </p:nvSpPr>
          <p:spPr>
            <a:xfrm>
              <a:off x="11485560" y="607884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5" name="Sechseck 284">
              <a:extLst>
                <a:ext uri="{FF2B5EF4-FFF2-40B4-BE49-F238E27FC236}">
                  <a16:creationId xmlns:a16="http://schemas.microsoft.com/office/drawing/2014/main" id="{8EE0DA5C-618E-7A6F-A686-C1D30580F98B}"/>
                </a:ext>
              </a:extLst>
            </p:cNvPr>
            <p:cNvSpPr/>
            <p:nvPr/>
          </p:nvSpPr>
          <p:spPr>
            <a:xfrm>
              <a:off x="11485560" y="43122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6" name="Sechseck 285">
              <a:extLst>
                <a:ext uri="{FF2B5EF4-FFF2-40B4-BE49-F238E27FC236}">
                  <a16:creationId xmlns:a16="http://schemas.microsoft.com/office/drawing/2014/main" id="{18EEE67C-5064-FD84-AF8E-1FDBF205393C}"/>
                </a:ext>
              </a:extLst>
            </p:cNvPr>
            <p:cNvSpPr/>
            <p:nvPr/>
          </p:nvSpPr>
          <p:spPr>
            <a:xfrm>
              <a:off x="12131672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7" name="Sechseck 286">
              <a:extLst>
                <a:ext uri="{FF2B5EF4-FFF2-40B4-BE49-F238E27FC236}">
                  <a16:creationId xmlns:a16="http://schemas.microsoft.com/office/drawing/2014/main" id="{11C3A96C-7767-D9AB-97D5-2991D9224323}"/>
                </a:ext>
              </a:extLst>
            </p:cNvPr>
            <p:cNvSpPr/>
            <p:nvPr/>
          </p:nvSpPr>
          <p:spPr>
            <a:xfrm>
              <a:off x="12131672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8" name="Sechseck 287">
              <a:extLst>
                <a:ext uri="{FF2B5EF4-FFF2-40B4-BE49-F238E27FC236}">
                  <a16:creationId xmlns:a16="http://schemas.microsoft.com/office/drawing/2014/main" id="{12C143E7-2EA7-5D12-B693-50B0D5CBC5D3}"/>
                </a:ext>
              </a:extLst>
            </p:cNvPr>
            <p:cNvSpPr/>
            <p:nvPr/>
          </p:nvSpPr>
          <p:spPr>
            <a:xfrm>
              <a:off x="12131672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9" name="Sechseck 288">
              <a:extLst>
                <a:ext uri="{FF2B5EF4-FFF2-40B4-BE49-F238E27FC236}">
                  <a16:creationId xmlns:a16="http://schemas.microsoft.com/office/drawing/2014/main" id="{1A3B1B12-EAA1-6E04-E2BB-BFA7BCE353B1}"/>
                </a:ext>
              </a:extLst>
            </p:cNvPr>
            <p:cNvSpPr/>
            <p:nvPr/>
          </p:nvSpPr>
          <p:spPr>
            <a:xfrm>
              <a:off x="12131672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0" name="Sechseck 289">
              <a:extLst>
                <a:ext uri="{FF2B5EF4-FFF2-40B4-BE49-F238E27FC236}">
                  <a16:creationId xmlns:a16="http://schemas.microsoft.com/office/drawing/2014/main" id="{DE30C20F-91BC-E73F-0951-5B6197370E1D}"/>
                </a:ext>
              </a:extLst>
            </p:cNvPr>
            <p:cNvSpPr/>
            <p:nvPr/>
          </p:nvSpPr>
          <p:spPr>
            <a:xfrm>
              <a:off x="12131671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1" name="Sechseck 290">
              <a:extLst>
                <a:ext uri="{FF2B5EF4-FFF2-40B4-BE49-F238E27FC236}">
                  <a16:creationId xmlns:a16="http://schemas.microsoft.com/office/drawing/2014/main" id="{17592040-FEDA-3BA1-C109-3E8F94368194}"/>
                </a:ext>
              </a:extLst>
            </p:cNvPr>
            <p:cNvSpPr/>
            <p:nvPr/>
          </p:nvSpPr>
          <p:spPr>
            <a:xfrm>
              <a:off x="12131670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2" name="Sechseck 291">
              <a:extLst>
                <a:ext uri="{FF2B5EF4-FFF2-40B4-BE49-F238E27FC236}">
                  <a16:creationId xmlns:a16="http://schemas.microsoft.com/office/drawing/2014/main" id="{75037796-02B4-A00A-8E1D-8E4D85C1D192}"/>
                </a:ext>
              </a:extLst>
            </p:cNvPr>
            <p:cNvSpPr/>
            <p:nvPr/>
          </p:nvSpPr>
          <p:spPr>
            <a:xfrm>
              <a:off x="12131672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3" name="Sechseck 292">
              <a:extLst>
                <a:ext uri="{FF2B5EF4-FFF2-40B4-BE49-F238E27FC236}">
                  <a16:creationId xmlns:a16="http://schemas.microsoft.com/office/drawing/2014/main" id="{854CBEC9-9803-4D06-1144-A19C0B654EA8}"/>
                </a:ext>
              </a:extLst>
            </p:cNvPr>
            <p:cNvSpPr/>
            <p:nvPr/>
          </p:nvSpPr>
          <p:spPr>
            <a:xfrm>
              <a:off x="12131672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4" name="Sechseck 293">
              <a:extLst>
                <a:ext uri="{FF2B5EF4-FFF2-40B4-BE49-F238E27FC236}">
                  <a16:creationId xmlns:a16="http://schemas.microsoft.com/office/drawing/2014/main" id="{2B258713-613A-B3D2-B352-7AA3E582F677}"/>
                </a:ext>
              </a:extLst>
            </p:cNvPr>
            <p:cNvSpPr/>
            <p:nvPr/>
          </p:nvSpPr>
          <p:spPr>
            <a:xfrm>
              <a:off x="12131672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5" name="Sechseck 294">
              <a:extLst>
                <a:ext uri="{FF2B5EF4-FFF2-40B4-BE49-F238E27FC236}">
                  <a16:creationId xmlns:a16="http://schemas.microsoft.com/office/drawing/2014/main" id="{32CD17AA-D2A2-6B80-DA65-7C0B12FE779C}"/>
                </a:ext>
              </a:extLst>
            </p:cNvPr>
            <p:cNvSpPr/>
            <p:nvPr/>
          </p:nvSpPr>
          <p:spPr>
            <a:xfrm>
              <a:off x="476247" y="298735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6" name="Sechseck 295">
              <a:extLst>
                <a:ext uri="{FF2B5EF4-FFF2-40B4-BE49-F238E27FC236}">
                  <a16:creationId xmlns:a16="http://schemas.microsoft.com/office/drawing/2014/main" id="{382F3514-540A-C9D2-4A22-ABB70BB7A26E}"/>
                </a:ext>
              </a:extLst>
            </p:cNvPr>
            <p:cNvSpPr/>
            <p:nvPr/>
          </p:nvSpPr>
          <p:spPr>
            <a:xfrm>
              <a:off x="476247" y="38706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7" name="Sechseck 296">
              <a:extLst>
                <a:ext uri="{FF2B5EF4-FFF2-40B4-BE49-F238E27FC236}">
                  <a16:creationId xmlns:a16="http://schemas.microsoft.com/office/drawing/2014/main" id="{DD2319A2-BF3D-4815-A79D-FCD6F36451AA}"/>
                </a:ext>
              </a:extLst>
            </p:cNvPr>
            <p:cNvSpPr/>
            <p:nvPr/>
          </p:nvSpPr>
          <p:spPr>
            <a:xfrm>
              <a:off x="476247" y="210407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8" name="Sechseck 297">
              <a:extLst>
                <a:ext uri="{FF2B5EF4-FFF2-40B4-BE49-F238E27FC236}">
                  <a16:creationId xmlns:a16="http://schemas.microsoft.com/office/drawing/2014/main" id="{A9AD1928-57F4-E7F0-5D2C-53F80F32E5E9}"/>
                </a:ext>
              </a:extLst>
            </p:cNvPr>
            <p:cNvSpPr/>
            <p:nvPr/>
          </p:nvSpPr>
          <p:spPr>
            <a:xfrm>
              <a:off x="476247" y="12207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9" name="Sechseck 298">
              <a:extLst>
                <a:ext uri="{FF2B5EF4-FFF2-40B4-BE49-F238E27FC236}">
                  <a16:creationId xmlns:a16="http://schemas.microsoft.com/office/drawing/2014/main" id="{E65B0E72-80C8-EB16-E12C-B440C3DFAB34}"/>
                </a:ext>
              </a:extLst>
            </p:cNvPr>
            <p:cNvSpPr/>
            <p:nvPr/>
          </p:nvSpPr>
          <p:spPr>
            <a:xfrm>
              <a:off x="476246" y="3375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0" name="Sechseck 299">
              <a:extLst>
                <a:ext uri="{FF2B5EF4-FFF2-40B4-BE49-F238E27FC236}">
                  <a16:creationId xmlns:a16="http://schemas.microsoft.com/office/drawing/2014/main" id="{B0A32968-43B1-7899-260B-43E7A5B49C6C}"/>
                </a:ext>
              </a:extLst>
            </p:cNvPr>
            <p:cNvSpPr/>
            <p:nvPr/>
          </p:nvSpPr>
          <p:spPr>
            <a:xfrm>
              <a:off x="476245" y="-5457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1" name="Sechseck 300">
              <a:extLst>
                <a:ext uri="{FF2B5EF4-FFF2-40B4-BE49-F238E27FC236}">
                  <a16:creationId xmlns:a16="http://schemas.microsoft.com/office/drawing/2014/main" id="{9C40BED6-10B6-3084-A39F-2D35171723B2}"/>
                </a:ext>
              </a:extLst>
            </p:cNvPr>
            <p:cNvSpPr/>
            <p:nvPr/>
          </p:nvSpPr>
          <p:spPr>
            <a:xfrm>
              <a:off x="476247" y="563720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2" name="Sechseck 301">
              <a:extLst>
                <a:ext uri="{FF2B5EF4-FFF2-40B4-BE49-F238E27FC236}">
                  <a16:creationId xmlns:a16="http://schemas.microsoft.com/office/drawing/2014/main" id="{95837E81-7B74-37B2-C8DA-74A44C45701A}"/>
                </a:ext>
              </a:extLst>
            </p:cNvPr>
            <p:cNvSpPr/>
            <p:nvPr/>
          </p:nvSpPr>
          <p:spPr>
            <a:xfrm>
              <a:off x="476247" y="652048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3" name="Sechseck 302">
              <a:extLst>
                <a:ext uri="{FF2B5EF4-FFF2-40B4-BE49-F238E27FC236}">
                  <a16:creationId xmlns:a16="http://schemas.microsoft.com/office/drawing/2014/main" id="{CA5B3166-F277-B6FA-4B82-8F4EDD7B253B}"/>
                </a:ext>
              </a:extLst>
            </p:cNvPr>
            <p:cNvSpPr/>
            <p:nvPr/>
          </p:nvSpPr>
          <p:spPr>
            <a:xfrm>
              <a:off x="476247" y="475392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4" name="Sechseck 303">
              <a:extLst>
                <a:ext uri="{FF2B5EF4-FFF2-40B4-BE49-F238E27FC236}">
                  <a16:creationId xmlns:a16="http://schemas.microsoft.com/office/drawing/2014/main" id="{966C74C7-E046-A995-F5B2-17C418073EB8}"/>
                </a:ext>
              </a:extLst>
            </p:cNvPr>
            <p:cNvSpPr/>
            <p:nvPr/>
          </p:nvSpPr>
          <p:spPr>
            <a:xfrm>
              <a:off x="1123947" y="254571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5" name="Sechseck 304">
              <a:extLst>
                <a:ext uri="{FF2B5EF4-FFF2-40B4-BE49-F238E27FC236}">
                  <a16:creationId xmlns:a16="http://schemas.microsoft.com/office/drawing/2014/main" id="{2A65384F-AA08-B2B4-253E-8D65189F9809}"/>
                </a:ext>
              </a:extLst>
            </p:cNvPr>
            <p:cNvSpPr/>
            <p:nvPr/>
          </p:nvSpPr>
          <p:spPr>
            <a:xfrm>
              <a:off x="1123947" y="342899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6" name="Sechseck 305">
              <a:extLst>
                <a:ext uri="{FF2B5EF4-FFF2-40B4-BE49-F238E27FC236}">
                  <a16:creationId xmlns:a16="http://schemas.microsoft.com/office/drawing/2014/main" id="{3F1FCEEE-B233-9EE4-34ED-7F37303BA69D}"/>
                </a:ext>
              </a:extLst>
            </p:cNvPr>
            <p:cNvSpPr/>
            <p:nvPr/>
          </p:nvSpPr>
          <p:spPr>
            <a:xfrm>
              <a:off x="1123947" y="166242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7" name="Sechseck 306">
              <a:extLst>
                <a:ext uri="{FF2B5EF4-FFF2-40B4-BE49-F238E27FC236}">
                  <a16:creationId xmlns:a16="http://schemas.microsoft.com/office/drawing/2014/main" id="{6009A806-7E88-88C1-A4C8-1745CD0F72C2}"/>
                </a:ext>
              </a:extLst>
            </p:cNvPr>
            <p:cNvSpPr/>
            <p:nvPr/>
          </p:nvSpPr>
          <p:spPr>
            <a:xfrm>
              <a:off x="1123947" y="7791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8" name="Sechseck 307">
              <a:extLst>
                <a:ext uri="{FF2B5EF4-FFF2-40B4-BE49-F238E27FC236}">
                  <a16:creationId xmlns:a16="http://schemas.microsoft.com/office/drawing/2014/main" id="{CD793FFB-4A53-F93B-A3E2-BA2E6EC6BDAC}"/>
                </a:ext>
              </a:extLst>
            </p:cNvPr>
            <p:cNvSpPr/>
            <p:nvPr/>
          </p:nvSpPr>
          <p:spPr>
            <a:xfrm>
              <a:off x="1123946" y="-1041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9" name="Sechseck 308">
              <a:extLst>
                <a:ext uri="{FF2B5EF4-FFF2-40B4-BE49-F238E27FC236}">
                  <a16:creationId xmlns:a16="http://schemas.microsoft.com/office/drawing/2014/main" id="{7815AA39-33D5-5FFD-52B3-AA09BA77B95E}"/>
                </a:ext>
              </a:extLst>
            </p:cNvPr>
            <p:cNvSpPr/>
            <p:nvPr/>
          </p:nvSpPr>
          <p:spPr>
            <a:xfrm>
              <a:off x="1123947" y="519556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0" name="Sechseck 309">
              <a:extLst>
                <a:ext uri="{FF2B5EF4-FFF2-40B4-BE49-F238E27FC236}">
                  <a16:creationId xmlns:a16="http://schemas.microsoft.com/office/drawing/2014/main" id="{E5DCED60-4128-8893-4B90-C4BAFC466222}"/>
                </a:ext>
              </a:extLst>
            </p:cNvPr>
            <p:cNvSpPr/>
            <p:nvPr/>
          </p:nvSpPr>
          <p:spPr>
            <a:xfrm>
              <a:off x="1123947" y="607884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1" name="Sechseck 310">
              <a:extLst>
                <a:ext uri="{FF2B5EF4-FFF2-40B4-BE49-F238E27FC236}">
                  <a16:creationId xmlns:a16="http://schemas.microsoft.com/office/drawing/2014/main" id="{C712A7F2-C4BB-3CEC-54AB-2819E41B3CA2}"/>
                </a:ext>
              </a:extLst>
            </p:cNvPr>
            <p:cNvSpPr/>
            <p:nvPr/>
          </p:nvSpPr>
          <p:spPr>
            <a:xfrm>
              <a:off x="1123947" y="43122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2" name="Sechseck 311">
              <a:extLst>
                <a:ext uri="{FF2B5EF4-FFF2-40B4-BE49-F238E27FC236}">
                  <a16:creationId xmlns:a16="http://schemas.microsoft.com/office/drawing/2014/main" id="{42BE83F5-6A09-0FC8-C6BE-44BF28AC1637}"/>
                </a:ext>
              </a:extLst>
            </p:cNvPr>
            <p:cNvSpPr/>
            <p:nvPr/>
          </p:nvSpPr>
          <p:spPr>
            <a:xfrm>
              <a:off x="1771646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3" name="Sechseck 312">
              <a:extLst>
                <a:ext uri="{FF2B5EF4-FFF2-40B4-BE49-F238E27FC236}">
                  <a16:creationId xmlns:a16="http://schemas.microsoft.com/office/drawing/2014/main" id="{174F752A-4BAA-0C71-8A4D-B12537897557}"/>
                </a:ext>
              </a:extLst>
            </p:cNvPr>
            <p:cNvSpPr/>
            <p:nvPr/>
          </p:nvSpPr>
          <p:spPr>
            <a:xfrm>
              <a:off x="1771646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4" name="Sechseck 313">
              <a:extLst>
                <a:ext uri="{FF2B5EF4-FFF2-40B4-BE49-F238E27FC236}">
                  <a16:creationId xmlns:a16="http://schemas.microsoft.com/office/drawing/2014/main" id="{48FE04FA-9CE0-36A3-1DB9-1C492241F633}"/>
                </a:ext>
              </a:extLst>
            </p:cNvPr>
            <p:cNvSpPr/>
            <p:nvPr/>
          </p:nvSpPr>
          <p:spPr>
            <a:xfrm>
              <a:off x="1771646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5" name="Sechseck 314">
              <a:extLst>
                <a:ext uri="{FF2B5EF4-FFF2-40B4-BE49-F238E27FC236}">
                  <a16:creationId xmlns:a16="http://schemas.microsoft.com/office/drawing/2014/main" id="{0D26E973-4A83-276F-8C7D-55DA2597F409}"/>
                </a:ext>
              </a:extLst>
            </p:cNvPr>
            <p:cNvSpPr/>
            <p:nvPr/>
          </p:nvSpPr>
          <p:spPr>
            <a:xfrm>
              <a:off x="1771646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6" name="Sechseck 315">
              <a:extLst>
                <a:ext uri="{FF2B5EF4-FFF2-40B4-BE49-F238E27FC236}">
                  <a16:creationId xmlns:a16="http://schemas.microsoft.com/office/drawing/2014/main" id="{9D858B33-2B11-F184-71FC-AC4663419FDA}"/>
                </a:ext>
              </a:extLst>
            </p:cNvPr>
            <p:cNvSpPr/>
            <p:nvPr/>
          </p:nvSpPr>
          <p:spPr>
            <a:xfrm>
              <a:off x="1771645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7" name="Sechseck 316">
              <a:extLst>
                <a:ext uri="{FF2B5EF4-FFF2-40B4-BE49-F238E27FC236}">
                  <a16:creationId xmlns:a16="http://schemas.microsoft.com/office/drawing/2014/main" id="{BFB4FEB4-0EE6-96DA-D909-CA7A0B3A16A8}"/>
                </a:ext>
              </a:extLst>
            </p:cNvPr>
            <p:cNvSpPr/>
            <p:nvPr/>
          </p:nvSpPr>
          <p:spPr>
            <a:xfrm>
              <a:off x="1771644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8" name="Sechseck 317">
              <a:extLst>
                <a:ext uri="{FF2B5EF4-FFF2-40B4-BE49-F238E27FC236}">
                  <a16:creationId xmlns:a16="http://schemas.microsoft.com/office/drawing/2014/main" id="{FCDDD69B-F41E-73FB-DF56-3ADB82E5B66F}"/>
                </a:ext>
              </a:extLst>
            </p:cNvPr>
            <p:cNvSpPr/>
            <p:nvPr/>
          </p:nvSpPr>
          <p:spPr>
            <a:xfrm>
              <a:off x="1771646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9" name="Sechseck 318">
              <a:extLst>
                <a:ext uri="{FF2B5EF4-FFF2-40B4-BE49-F238E27FC236}">
                  <a16:creationId xmlns:a16="http://schemas.microsoft.com/office/drawing/2014/main" id="{D27A8BE4-41A4-41B4-53B0-4FA3C805EFF5}"/>
                </a:ext>
              </a:extLst>
            </p:cNvPr>
            <p:cNvSpPr/>
            <p:nvPr/>
          </p:nvSpPr>
          <p:spPr>
            <a:xfrm>
              <a:off x="1771646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0" name="Sechseck 319">
              <a:extLst>
                <a:ext uri="{FF2B5EF4-FFF2-40B4-BE49-F238E27FC236}">
                  <a16:creationId xmlns:a16="http://schemas.microsoft.com/office/drawing/2014/main" id="{3AE5B272-B3ED-F933-4034-C0C4FCA2E478}"/>
                </a:ext>
              </a:extLst>
            </p:cNvPr>
            <p:cNvSpPr/>
            <p:nvPr/>
          </p:nvSpPr>
          <p:spPr>
            <a:xfrm>
              <a:off x="1771646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1" name="Sechseck 320">
              <a:extLst>
                <a:ext uri="{FF2B5EF4-FFF2-40B4-BE49-F238E27FC236}">
                  <a16:creationId xmlns:a16="http://schemas.microsoft.com/office/drawing/2014/main" id="{9AEC1A71-38C1-B8FE-4168-B197F2011787}"/>
                </a:ext>
              </a:extLst>
            </p:cNvPr>
            <p:cNvSpPr/>
            <p:nvPr/>
          </p:nvSpPr>
          <p:spPr>
            <a:xfrm>
              <a:off x="2419346" y="254571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2" name="Sechseck 321">
              <a:extLst>
                <a:ext uri="{FF2B5EF4-FFF2-40B4-BE49-F238E27FC236}">
                  <a16:creationId xmlns:a16="http://schemas.microsoft.com/office/drawing/2014/main" id="{9086EDE6-F9A5-487C-4F9A-B259161CF182}"/>
                </a:ext>
              </a:extLst>
            </p:cNvPr>
            <p:cNvSpPr/>
            <p:nvPr/>
          </p:nvSpPr>
          <p:spPr>
            <a:xfrm>
              <a:off x="2419346" y="342899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4" name="Sechseck 323">
              <a:extLst>
                <a:ext uri="{FF2B5EF4-FFF2-40B4-BE49-F238E27FC236}">
                  <a16:creationId xmlns:a16="http://schemas.microsoft.com/office/drawing/2014/main" id="{7860CD27-69D5-44BA-0D72-D323A7056649}"/>
                </a:ext>
              </a:extLst>
            </p:cNvPr>
            <p:cNvSpPr/>
            <p:nvPr/>
          </p:nvSpPr>
          <p:spPr>
            <a:xfrm>
              <a:off x="2419346" y="77914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5" name="Sechseck 324">
              <a:extLst>
                <a:ext uri="{FF2B5EF4-FFF2-40B4-BE49-F238E27FC236}">
                  <a16:creationId xmlns:a16="http://schemas.microsoft.com/office/drawing/2014/main" id="{05A406D2-B512-3BFD-0C4C-465543EC1EF6}"/>
                </a:ext>
              </a:extLst>
            </p:cNvPr>
            <p:cNvSpPr/>
            <p:nvPr/>
          </p:nvSpPr>
          <p:spPr>
            <a:xfrm>
              <a:off x="2419345" y="-1041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6" name="Sechseck 325">
              <a:extLst>
                <a:ext uri="{FF2B5EF4-FFF2-40B4-BE49-F238E27FC236}">
                  <a16:creationId xmlns:a16="http://schemas.microsoft.com/office/drawing/2014/main" id="{5C9DF081-0253-305F-D921-F28BB91AC568}"/>
                </a:ext>
              </a:extLst>
            </p:cNvPr>
            <p:cNvSpPr/>
            <p:nvPr/>
          </p:nvSpPr>
          <p:spPr>
            <a:xfrm>
              <a:off x="2419346" y="519556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7" name="Sechseck 326">
              <a:extLst>
                <a:ext uri="{FF2B5EF4-FFF2-40B4-BE49-F238E27FC236}">
                  <a16:creationId xmlns:a16="http://schemas.microsoft.com/office/drawing/2014/main" id="{CC232982-BFAB-CB03-EBA1-232845BA0934}"/>
                </a:ext>
              </a:extLst>
            </p:cNvPr>
            <p:cNvSpPr/>
            <p:nvPr/>
          </p:nvSpPr>
          <p:spPr>
            <a:xfrm>
              <a:off x="2419346" y="607884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8" name="Sechseck 327">
              <a:extLst>
                <a:ext uri="{FF2B5EF4-FFF2-40B4-BE49-F238E27FC236}">
                  <a16:creationId xmlns:a16="http://schemas.microsoft.com/office/drawing/2014/main" id="{16EBC514-0816-3F94-882B-6B7F253C91A9}"/>
                </a:ext>
              </a:extLst>
            </p:cNvPr>
            <p:cNvSpPr/>
            <p:nvPr/>
          </p:nvSpPr>
          <p:spPr>
            <a:xfrm>
              <a:off x="2419346" y="431227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9" name="Sechseck 328">
              <a:extLst>
                <a:ext uri="{FF2B5EF4-FFF2-40B4-BE49-F238E27FC236}">
                  <a16:creationId xmlns:a16="http://schemas.microsoft.com/office/drawing/2014/main" id="{6FC3253E-2EB4-28D1-0912-E5EFA455C652}"/>
                </a:ext>
              </a:extLst>
            </p:cNvPr>
            <p:cNvSpPr/>
            <p:nvPr/>
          </p:nvSpPr>
          <p:spPr>
            <a:xfrm>
              <a:off x="-819156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0" name="Sechseck 329">
              <a:extLst>
                <a:ext uri="{FF2B5EF4-FFF2-40B4-BE49-F238E27FC236}">
                  <a16:creationId xmlns:a16="http://schemas.microsoft.com/office/drawing/2014/main" id="{96675A15-30AF-1AE8-9C0C-418B00D2717C}"/>
                </a:ext>
              </a:extLst>
            </p:cNvPr>
            <p:cNvSpPr/>
            <p:nvPr/>
          </p:nvSpPr>
          <p:spPr>
            <a:xfrm>
              <a:off x="-819156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1" name="Sechseck 330">
              <a:extLst>
                <a:ext uri="{FF2B5EF4-FFF2-40B4-BE49-F238E27FC236}">
                  <a16:creationId xmlns:a16="http://schemas.microsoft.com/office/drawing/2014/main" id="{CC31613B-7F54-4376-A198-690A3EA26128}"/>
                </a:ext>
              </a:extLst>
            </p:cNvPr>
            <p:cNvSpPr/>
            <p:nvPr/>
          </p:nvSpPr>
          <p:spPr>
            <a:xfrm>
              <a:off x="-819156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2" name="Sechseck 331">
              <a:extLst>
                <a:ext uri="{FF2B5EF4-FFF2-40B4-BE49-F238E27FC236}">
                  <a16:creationId xmlns:a16="http://schemas.microsoft.com/office/drawing/2014/main" id="{9821854C-F571-BE91-2D00-38C77865BA84}"/>
                </a:ext>
              </a:extLst>
            </p:cNvPr>
            <p:cNvSpPr/>
            <p:nvPr/>
          </p:nvSpPr>
          <p:spPr>
            <a:xfrm>
              <a:off x="-819156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3" name="Sechseck 332">
              <a:extLst>
                <a:ext uri="{FF2B5EF4-FFF2-40B4-BE49-F238E27FC236}">
                  <a16:creationId xmlns:a16="http://schemas.microsoft.com/office/drawing/2014/main" id="{BEC10101-7E26-8C0E-FCA2-63E78FA28C03}"/>
                </a:ext>
              </a:extLst>
            </p:cNvPr>
            <p:cNvSpPr/>
            <p:nvPr/>
          </p:nvSpPr>
          <p:spPr>
            <a:xfrm>
              <a:off x="-819157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4" name="Sechseck 333">
              <a:extLst>
                <a:ext uri="{FF2B5EF4-FFF2-40B4-BE49-F238E27FC236}">
                  <a16:creationId xmlns:a16="http://schemas.microsoft.com/office/drawing/2014/main" id="{3AA61514-55BF-A0F6-124A-86BFEA514EB3}"/>
                </a:ext>
              </a:extLst>
            </p:cNvPr>
            <p:cNvSpPr/>
            <p:nvPr/>
          </p:nvSpPr>
          <p:spPr>
            <a:xfrm>
              <a:off x="-819158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5" name="Sechseck 334">
              <a:extLst>
                <a:ext uri="{FF2B5EF4-FFF2-40B4-BE49-F238E27FC236}">
                  <a16:creationId xmlns:a16="http://schemas.microsoft.com/office/drawing/2014/main" id="{ED8A13A0-1978-0A59-D3BA-78C9D8247B32}"/>
                </a:ext>
              </a:extLst>
            </p:cNvPr>
            <p:cNvSpPr/>
            <p:nvPr/>
          </p:nvSpPr>
          <p:spPr>
            <a:xfrm>
              <a:off x="-819156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6" name="Sechseck 335">
              <a:extLst>
                <a:ext uri="{FF2B5EF4-FFF2-40B4-BE49-F238E27FC236}">
                  <a16:creationId xmlns:a16="http://schemas.microsoft.com/office/drawing/2014/main" id="{E7D79426-FD30-C9F0-1430-E5FA5506AA22}"/>
                </a:ext>
              </a:extLst>
            </p:cNvPr>
            <p:cNvSpPr/>
            <p:nvPr/>
          </p:nvSpPr>
          <p:spPr>
            <a:xfrm>
              <a:off x="-819156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7" name="Sechseck 336">
              <a:extLst>
                <a:ext uri="{FF2B5EF4-FFF2-40B4-BE49-F238E27FC236}">
                  <a16:creationId xmlns:a16="http://schemas.microsoft.com/office/drawing/2014/main" id="{67F05F66-E984-C58B-D8BB-35D77145DFE7}"/>
                </a:ext>
              </a:extLst>
            </p:cNvPr>
            <p:cNvSpPr/>
            <p:nvPr/>
          </p:nvSpPr>
          <p:spPr>
            <a:xfrm>
              <a:off x="-819156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8" name="Sechseck 337">
              <a:extLst>
                <a:ext uri="{FF2B5EF4-FFF2-40B4-BE49-F238E27FC236}">
                  <a16:creationId xmlns:a16="http://schemas.microsoft.com/office/drawing/2014/main" id="{D9D69FBA-6BD1-4514-E73D-FC559319B098}"/>
                </a:ext>
              </a:extLst>
            </p:cNvPr>
            <p:cNvSpPr/>
            <p:nvPr/>
          </p:nvSpPr>
          <p:spPr>
            <a:xfrm>
              <a:off x="-171456" y="254571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9" name="Sechseck 338">
              <a:extLst>
                <a:ext uri="{FF2B5EF4-FFF2-40B4-BE49-F238E27FC236}">
                  <a16:creationId xmlns:a16="http://schemas.microsoft.com/office/drawing/2014/main" id="{34862DFD-523A-F04B-D589-F0487F1A198B}"/>
                </a:ext>
              </a:extLst>
            </p:cNvPr>
            <p:cNvSpPr/>
            <p:nvPr/>
          </p:nvSpPr>
          <p:spPr>
            <a:xfrm>
              <a:off x="-171456" y="342899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0" name="Sechseck 339">
              <a:extLst>
                <a:ext uri="{FF2B5EF4-FFF2-40B4-BE49-F238E27FC236}">
                  <a16:creationId xmlns:a16="http://schemas.microsoft.com/office/drawing/2014/main" id="{B70B7652-B489-A89B-0FD6-11EDE3A0BB1F}"/>
                </a:ext>
              </a:extLst>
            </p:cNvPr>
            <p:cNvSpPr/>
            <p:nvPr/>
          </p:nvSpPr>
          <p:spPr>
            <a:xfrm>
              <a:off x="-171456" y="166242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1" name="Sechseck 340">
              <a:extLst>
                <a:ext uri="{FF2B5EF4-FFF2-40B4-BE49-F238E27FC236}">
                  <a16:creationId xmlns:a16="http://schemas.microsoft.com/office/drawing/2014/main" id="{3E8186F7-6256-09F3-9486-9D1B54F0B699}"/>
                </a:ext>
              </a:extLst>
            </p:cNvPr>
            <p:cNvSpPr/>
            <p:nvPr/>
          </p:nvSpPr>
          <p:spPr>
            <a:xfrm>
              <a:off x="-171456" y="77914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2" name="Sechseck 341">
              <a:extLst>
                <a:ext uri="{FF2B5EF4-FFF2-40B4-BE49-F238E27FC236}">
                  <a16:creationId xmlns:a16="http://schemas.microsoft.com/office/drawing/2014/main" id="{246CB080-AA72-9EA9-2567-CB74BC629FDA}"/>
                </a:ext>
              </a:extLst>
            </p:cNvPr>
            <p:cNvSpPr/>
            <p:nvPr/>
          </p:nvSpPr>
          <p:spPr>
            <a:xfrm>
              <a:off x="-171457" y="-1041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3" name="Sechseck 342">
              <a:extLst>
                <a:ext uri="{FF2B5EF4-FFF2-40B4-BE49-F238E27FC236}">
                  <a16:creationId xmlns:a16="http://schemas.microsoft.com/office/drawing/2014/main" id="{B3FE2931-2BE0-77C4-2E3A-474EA1E7641D}"/>
                </a:ext>
              </a:extLst>
            </p:cNvPr>
            <p:cNvSpPr/>
            <p:nvPr/>
          </p:nvSpPr>
          <p:spPr>
            <a:xfrm>
              <a:off x="-171456" y="519556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4" name="Sechseck 343">
              <a:extLst>
                <a:ext uri="{FF2B5EF4-FFF2-40B4-BE49-F238E27FC236}">
                  <a16:creationId xmlns:a16="http://schemas.microsoft.com/office/drawing/2014/main" id="{6D6B4D13-CC4B-ED22-70ED-45BD035C03DF}"/>
                </a:ext>
              </a:extLst>
            </p:cNvPr>
            <p:cNvSpPr/>
            <p:nvPr/>
          </p:nvSpPr>
          <p:spPr>
            <a:xfrm>
              <a:off x="-171456" y="607884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5" name="Sechseck 344">
              <a:extLst>
                <a:ext uri="{FF2B5EF4-FFF2-40B4-BE49-F238E27FC236}">
                  <a16:creationId xmlns:a16="http://schemas.microsoft.com/office/drawing/2014/main" id="{830B55D3-38FF-2481-A0D4-E0546974A853}"/>
                </a:ext>
              </a:extLst>
            </p:cNvPr>
            <p:cNvSpPr/>
            <p:nvPr/>
          </p:nvSpPr>
          <p:spPr>
            <a:xfrm>
              <a:off x="-171456" y="431227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0427617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Person, Kleidung, Flasche, Menschen enthält.&#10;&#10;Automatisch generierte Beschreibung">
            <a:extLst>
              <a:ext uri="{FF2B5EF4-FFF2-40B4-BE49-F238E27FC236}">
                <a16:creationId xmlns:a16="http://schemas.microsoft.com/office/drawing/2014/main" id="{3015F109-93FD-F82F-384E-F09ECD0DF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0990" y="-745064"/>
            <a:ext cx="12947647" cy="8631764"/>
          </a:xfrm>
          <a:prstGeom prst="rect">
            <a:avLst/>
          </a:prstGeo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100F80D1-A2AF-FCF5-CA13-915D6D326B63}"/>
              </a:ext>
            </a:extLst>
          </p:cNvPr>
          <p:cNvGrpSpPr/>
          <p:nvPr/>
        </p:nvGrpSpPr>
        <p:grpSpPr>
          <a:xfrm>
            <a:off x="-5943600" y="-3295650"/>
            <a:ext cx="24136350" cy="14763750"/>
            <a:chOff x="-819158" y="-545779"/>
            <a:chExt cx="13830305" cy="7949552"/>
          </a:xfrm>
        </p:grpSpPr>
        <p:sp>
          <p:nvSpPr>
            <p:cNvPr id="143" name="Sechseck 142"/>
            <p:cNvSpPr/>
            <p:nvPr/>
          </p:nvSpPr>
          <p:spPr>
            <a:xfrm>
              <a:off x="5656262" y="298735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7" name="Sechseck 166">
              <a:extLst>
                <a:ext uri="{FF2B5EF4-FFF2-40B4-BE49-F238E27FC236}">
                  <a16:creationId xmlns:a16="http://schemas.microsoft.com/office/drawing/2014/main" id="{F2FEB57B-A6E4-C47A-3B26-466896638541}"/>
                </a:ext>
              </a:extLst>
            </p:cNvPr>
            <p:cNvSpPr/>
            <p:nvPr/>
          </p:nvSpPr>
          <p:spPr>
            <a:xfrm>
              <a:off x="5656262" y="387064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9" name="Sechseck 168">
              <a:extLst>
                <a:ext uri="{FF2B5EF4-FFF2-40B4-BE49-F238E27FC236}">
                  <a16:creationId xmlns:a16="http://schemas.microsoft.com/office/drawing/2014/main" id="{5B6BE1F9-5265-F7AB-8CD5-F55FA6BC973B}"/>
                </a:ext>
              </a:extLst>
            </p:cNvPr>
            <p:cNvSpPr/>
            <p:nvPr/>
          </p:nvSpPr>
          <p:spPr>
            <a:xfrm>
              <a:off x="5656262" y="122079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0" name="Sechseck 169">
              <a:extLst>
                <a:ext uri="{FF2B5EF4-FFF2-40B4-BE49-F238E27FC236}">
                  <a16:creationId xmlns:a16="http://schemas.microsoft.com/office/drawing/2014/main" id="{A3931273-D7D1-37B3-A3B5-61D7F7107C5E}"/>
                </a:ext>
              </a:extLst>
            </p:cNvPr>
            <p:cNvSpPr/>
            <p:nvPr/>
          </p:nvSpPr>
          <p:spPr>
            <a:xfrm>
              <a:off x="5656261" y="33750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1" name="Sechseck 170">
              <a:extLst>
                <a:ext uri="{FF2B5EF4-FFF2-40B4-BE49-F238E27FC236}">
                  <a16:creationId xmlns:a16="http://schemas.microsoft.com/office/drawing/2014/main" id="{4B15D718-FECD-5F68-F55B-389010F9891B}"/>
                </a:ext>
              </a:extLst>
            </p:cNvPr>
            <p:cNvSpPr/>
            <p:nvPr/>
          </p:nvSpPr>
          <p:spPr>
            <a:xfrm>
              <a:off x="5656260" y="-54577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2" name="Sechseck 171">
              <a:extLst>
                <a:ext uri="{FF2B5EF4-FFF2-40B4-BE49-F238E27FC236}">
                  <a16:creationId xmlns:a16="http://schemas.microsoft.com/office/drawing/2014/main" id="{BEA319E4-C5DF-5A2F-B12D-3BDBC574C460}"/>
                </a:ext>
              </a:extLst>
            </p:cNvPr>
            <p:cNvSpPr/>
            <p:nvPr/>
          </p:nvSpPr>
          <p:spPr>
            <a:xfrm>
              <a:off x="5656262" y="56372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3" name="Sechseck 172">
              <a:extLst>
                <a:ext uri="{FF2B5EF4-FFF2-40B4-BE49-F238E27FC236}">
                  <a16:creationId xmlns:a16="http://schemas.microsoft.com/office/drawing/2014/main" id="{F0C51DBA-BB24-65D3-A4D2-30D02A3AF241}"/>
                </a:ext>
              </a:extLst>
            </p:cNvPr>
            <p:cNvSpPr/>
            <p:nvPr/>
          </p:nvSpPr>
          <p:spPr>
            <a:xfrm>
              <a:off x="5656262" y="652049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4" name="Sechseck 173">
              <a:extLst>
                <a:ext uri="{FF2B5EF4-FFF2-40B4-BE49-F238E27FC236}">
                  <a16:creationId xmlns:a16="http://schemas.microsoft.com/office/drawing/2014/main" id="{E9DB00F8-9902-CDCC-C926-75751DC9F131}"/>
                </a:ext>
              </a:extLst>
            </p:cNvPr>
            <p:cNvSpPr/>
            <p:nvPr/>
          </p:nvSpPr>
          <p:spPr>
            <a:xfrm>
              <a:off x="5656262" y="475392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6" name="Sechseck 175">
              <a:extLst>
                <a:ext uri="{FF2B5EF4-FFF2-40B4-BE49-F238E27FC236}">
                  <a16:creationId xmlns:a16="http://schemas.microsoft.com/office/drawing/2014/main" id="{3C4316F7-4EDA-8EE1-4B83-152519F3E1AC}"/>
                </a:ext>
              </a:extLst>
            </p:cNvPr>
            <p:cNvSpPr/>
            <p:nvPr/>
          </p:nvSpPr>
          <p:spPr>
            <a:xfrm>
              <a:off x="6303962" y="342899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8" name="Sechseck 177">
              <a:extLst>
                <a:ext uri="{FF2B5EF4-FFF2-40B4-BE49-F238E27FC236}">
                  <a16:creationId xmlns:a16="http://schemas.microsoft.com/office/drawing/2014/main" id="{6BC727D5-F4AA-E41C-901E-89AF7BFDA7EF}"/>
                </a:ext>
              </a:extLst>
            </p:cNvPr>
            <p:cNvSpPr/>
            <p:nvPr/>
          </p:nvSpPr>
          <p:spPr>
            <a:xfrm>
              <a:off x="6303962" y="77915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9" name="Sechseck 178">
              <a:extLst>
                <a:ext uri="{FF2B5EF4-FFF2-40B4-BE49-F238E27FC236}">
                  <a16:creationId xmlns:a16="http://schemas.microsoft.com/office/drawing/2014/main" id="{B0DF63BB-133C-A964-339B-84FA6320A9F0}"/>
                </a:ext>
              </a:extLst>
            </p:cNvPr>
            <p:cNvSpPr/>
            <p:nvPr/>
          </p:nvSpPr>
          <p:spPr>
            <a:xfrm>
              <a:off x="6303961" y="-10413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1" name="Sechseck 180">
              <a:extLst>
                <a:ext uri="{FF2B5EF4-FFF2-40B4-BE49-F238E27FC236}">
                  <a16:creationId xmlns:a16="http://schemas.microsoft.com/office/drawing/2014/main" id="{0401A66E-0C08-2055-30E6-49DB28171AFE}"/>
                </a:ext>
              </a:extLst>
            </p:cNvPr>
            <p:cNvSpPr/>
            <p:nvPr/>
          </p:nvSpPr>
          <p:spPr>
            <a:xfrm>
              <a:off x="6303962" y="519556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2" name="Sechseck 181">
              <a:extLst>
                <a:ext uri="{FF2B5EF4-FFF2-40B4-BE49-F238E27FC236}">
                  <a16:creationId xmlns:a16="http://schemas.microsoft.com/office/drawing/2014/main" id="{C8DB283B-C6FA-9260-3874-699547BD81D2}"/>
                </a:ext>
              </a:extLst>
            </p:cNvPr>
            <p:cNvSpPr/>
            <p:nvPr/>
          </p:nvSpPr>
          <p:spPr>
            <a:xfrm>
              <a:off x="6303962" y="607884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3" name="Sechseck 182">
              <a:extLst>
                <a:ext uri="{FF2B5EF4-FFF2-40B4-BE49-F238E27FC236}">
                  <a16:creationId xmlns:a16="http://schemas.microsoft.com/office/drawing/2014/main" id="{94F37198-1D8B-85C3-C955-1CAE036450E7}"/>
                </a:ext>
              </a:extLst>
            </p:cNvPr>
            <p:cNvSpPr/>
            <p:nvPr/>
          </p:nvSpPr>
          <p:spPr>
            <a:xfrm>
              <a:off x="6303962" y="431228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4" name="Sechseck 183">
              <a:extLst>
                <a:ext uri="{FF2B5EF4-FFF2-40B4-BE49-F238E27FC236}">
                  <a16:creationId xmlns:a16="http://schemas.microsoft.com/office/drawing/2014/main" id="{B09A9AEF-D400-A459-4D0F-448A1D390544}"/>
                </a:ext>
              </a:extLst>
            </p:cNvPr>
            <p:cNvSpPr/>
            <p:nvPr/>
          </p:nvSpPr>
          <p:spPr>
            <a:xfrm>
              <a:off x="6951661" y="298735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6" name="Sechseck 185">
              <a:extLst>
                <a:ext uri="{FF2B5EF4-FFF2-40B4-BE49-F238E27FC236}">
                  <a16:creationId xmlns:a16="http://schemas.microsoft.com/office/drawing/2014/main" id="{21A6A763-4D2A-39A5-CEC1-307572D8E2A6}"/>
                </a:ext>
              </a:extLst>
            </p:cNvPr>
            <p:cNvSpPr/>
            <p:nvPr/>
          </p:nvSpPr>
          <p:spPr>
            <a:xfrm>
              <a:off x="6951661" y="210407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7" name="Sechseck 186">
              <a:extLst>
                <a:ext uri="{FF2B5EF4-FFF2-40B4-BE49-F238E27FC236}">
                  <a16:creationId xmlns:a16="http://schemas.microsoft.com/office/drawing/2014/main" id="{51BFD9ED-B262-B27A-D816-182C31B26CD4}"/>
                </a:ext>
              </a:extLst>
            </p:cNvPr>
            <p:cNvSpPr/>
            <p:nvPr/>
          </p:nvSpPr>
          <p:spPr>
            <a:xfrm>
              <a:off x="6951661" y="122079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8" name="Sechseck 187">
              <a:extLst>
                <a:ext uri="{FF2B5EF4-FFF2-40B4-BE49-F238E27FC236}">
                  <a16:creationId xmlns:a16="http://schemas.microsoft.com/office/drawing/2014/main" id="{57613BE4-F9D5-7D29-52DF-D16DEEA22792}"/>
                </a:ext>
              </a:extLst>
            </p:cNvPr>
            <p:cNvSpPr/>
            <p:nvPr/>
          </p:nvSpPr>
          <p:spPr>
            <a:xfrm>
              <a:off x="6951660" y="33750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9" name="Sechseck 188">
              <a:extLst>
                <a:ext uri="{FF2B5EF4-FFF2-40B4-BE49-F238E27FC236}">
                  <a16:creationId xmlns:a16="http://schemas.microsoft.com/office/drawing/2014/main" id="{6880AAE1-41CA-76B5-6703-0311DE81577A}"/>
                </a:ext>
              </a:extLst>
            </p:cNvPr>
            <p:cNvSpPr/>
            <p:nvPr/>
          </p:nvSpPr>
          <p:spPr>
            <a:xfrm>
              <a:off x="6951659" y="-54577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0" name="Sechseck 189">
              <a:extLst>
                <a:ext uri="{FF2B5EF4-FFF2-40B4-BE49-F238E27FC236}">
                  <a16:creationId xmlns:a16="http://schemas.microsoft.com/office/drawing/2014/main" id="{0A403097-F6BC-450F-6EBE-37EFA3F92282}"/>
                </a:ext>
              </a:extLst>
            </p:cNvPr>
            <p:cNvSpPr/>
            <p:nvPr/>
          </p:nvSpPr>
          <p:spPr>
            <a:xfrm>
              <a:off x="6951661" y="56372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1" name="Sechseck 190">
              <a:extLst>
                <a:ext uri="{FF2B5EF4-FFF2-40B4-BE49-F238E27FC236}">
                  <a16:creationId xmlns:a16="http://schemas.microsoft.com/office/drawing/2014/main" id="{906BC755-0C47-23D2-4A31-789F8018FA2F}"/>
                </a:ext>
              </a:extLst>
            </p:cNvPr>
            <p:cNvSpPr/>
            <p:nvPr/>
          </p:nvSpPr>
          <p:spPr>
            <a:xfrm>
              <a:off x="6951661" y="65204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3" name="Sechseck 192">
              <a:extLst>
                <a:ext uri="{FF2B5EF4-FFF2-40B4-BE49-F238E27FC236}">
                  <a16:creationId xmlns:a16="http://schemas.microsoft.com/office/drawing/2014/main" id="{1DD7D9B9-0EB8-A1A8-1A4F-A5373091747C}"/>
                </a:ext>
              </a:extLst>
            </p:cNvPr>
            <p:cNvSpPr/>
            <p:nvPr/>
          </p:nvSpPr>
          <p:spPr>
            <a:xfrm>
              <a:off x="7599361" y="254571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4" name="Sechseck 193">
              <a:extLst>
                <a:ext uri="{FF2B5EF4-FFF2-40B4-BE49-F238E27FC236}">
                  <a16:creationId xmlns:a16="http://schemas.microsoft.com/office/drawing/2014/main" id="{15879E7B-8D9A-F75F-ECB4-F33D2AC47C60}"/>
                </a:ext>
              </a:extLst>
            </p:cNvPr>
            <p:cNvSpPr/>
            <p:nvPr/>
          </p:nvSpPr>
          <p:spPr>
            <a:xfrm>
              <a:off x="7599361" y="342899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5" name="Sechseck 194">
              <a:extLst>
                <a:ext uri="{FF2B5EF4-FFF2-40B4-BE49-F238E27FC236}">
                  <a16:creationId xmlns:a16="http://schemas.microsoft.com/office/drawing/2014/main" id="{B15CE855-EEDC-90A5-1F03-77667CCF627A}"/>
                </a:ext>
              </a:extLst>
            </p:cNvPr>
            <p:cNvSpPr/>
            <p:nvPr/>
          </p:nvSpPr>
          <p:spPr>
            <a:xfrm>
              <a:off x="7599361" y="166243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7" name="Sechseck 196">
              <a:extLst>
                <a:ext uri="{FF2B5EF4-FFF2-40B4-BE49-F238E27FC236}">
                  <a16:creationId xmlns:a16="http://schemas.microsoft.com/office/drawing/2014/main" id="{C0EC518D-8AE7-71A5-B2AF-5C02D03A30FB}"/>
                </a:ext>
              </a:extLst>
            </p:cNvPr>
            <p:cNvSpPr/>
            <p:nvPr/>
          </p:nvSpPr>
          <p:spPr>
            <a:xfrm>
              <a:off x="7599360" y="-10413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8" name="Sechseck 197">
              <a:extLst>
                <a:ext uri="{FF2B5EF4-FFF2-40B4-BE49-F238E27FC236}">
                  <a16:creationId xmlns:a16="http://schemas.microsoft.com/office/drawing/2014/main" id="{33146D5D-78B4-E94A-D60A-8F0C5CDD88DA}"/>
                </a:ext>
              </a:extLst>
            </p:cNvPr>
            <p:cNvSpPr/>
            <p:nvPr/>
          </p:nvSpPr>
          <p:spPr>
            <a:xfrm>
              <a:off x="7599361" y="519556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9" name="Sechseck 198">
              <a:extLst>
                <a:ext uri="{FF2B5EF4-FFF2-40B4-BE49-F238E27FC236}">
                  <a16:creationId xmlns:a16="http://schemas.microsoft.com/office/drawing/2014/main" id="{9ED1BD72-713F-5DF9-AA16-58795DE1C0BC}"/>
                </a:ext>
              </a:extLst>
            </p:cNvPr>
            <p:cNvSpPr/>
            <p:nvPr/>
          </p:nvSpPr>
          <p:spPr>
            <a:xfrm>
              <a:off x="7599361" y="60788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0" name="Sechseck 199">
              <a:extLst>
                <a:ext uri="{FF2B5EF4-FFF2-40B4-BE49-F238E27FC236}">
                  <a16:creationId xmlns:a16="http://schemas.microsoft.com/office/drawing/2014/main" id="{A90D6082-564C-256E-66A1-F75E998BCF04}"/>
                </a:ext>
              </a:extLst>
            </p:cNvPr>
            <p:cNvSpPr/>
            <p:nvPr/>
          </p:nvSpPr>
          <p:spPr>
            <a:xfrm>
              <a:off x="7599361" y="431228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1" name="Sechseck 200">
              <a:extLst>
                <a:ext uri="{FF2B5EF4-FFF2-40B4-BE49-F238E27FC236}">
                  <a16:creationId xmlns:a16="http://schemas.microsoft.com/office/drawing/2014/main" id="{6E19AD43-EECB-E1CB-7E36-1296BADE3A09}"/>
                </a:ext>
              </a:extLst>
            </p:cNvPr>
            <p:cNvSpPr/>
            <p:nvPr/>
          </p:nvSpPr>
          <p:spPr>
            <a:xfrm>
              <a:off x="3067048" y="298735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3" name="Sechseck 202">
              <a:extLst>
                <a:ext uri="{FF2B5EF4-FFF2-40B4-BE49-F238E27FC236}">
                  <a16:creationId xmlns:a16="http://schemas.microsoft.com/office/drawing/2014/main" id="{21B4547D-44DE-1568-8F4F-A76E860E1127}"/>
                </a:ext>
              </a:extLst>
            </p:cNvPr>
            <p:cNvSpPr/>
            <p:nvPr/>
          </p:nvSpPr>
          <p:spPr>
            <a:xfrm>
              <a:off x="3067048" y="210407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4" name="Sechseck 203">
              <a:extLst>
                <a:ext uri="{FF2B5EF4-FFF2-40B4-BE49-F238E27FC236}">
                  <a16:creationId xmlns:a16="http://schemas.microsoft.com/office/drawing/2014/main" id="{70F02ABB-FF0E-E544-56B0-92DEC1D566BB}"/>
                </a:ext>
              </a:extLst>
            </p:cNvPr>
            <p:cNvSpPr/>
            <p:nvPr/>
          </p:nvSpPr>
          <p:spPr>
            <a:xfrm>
              <a:off x="3067048" y="122079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5" name="Sechseck 204">
              <a:extLst>
                <a:ext uri="{FF2B5EF4-FFF2-40B4-BE49-F238E27FC236}">
                  <a16:creationId xmlns:a16="http://schemas.microsoft.com/office/drawing/2014/main" id="{DEFDC681-35AD-9E90-5C07-1EC9FA3E0C98}"/>
                </a:ext>
              </a:extLst>
            </p:cNvPr>
            <p:cNvSpPr/>
            <p:nvPr/>
          </p:nvSpPr>
          <p:spPr>
            <a:xfrm>
              <a:off x="3067047" y="33750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6" name="Sechseck 205">
              <a:extLst>
                <a:ext uri="{FF2B5EF4-FFF2-40B4-BE49-F238E27FC236}">
                  <a16:creationId xmlns:a16="http://schemas.microsoft.com/office/drawing/2014/main" id="{640389F7-5F80-D07E-7967-8192BAB60644}"/>
                </a:ext>
              </a:extLst>
            </p:cNvPr>
            <p:cNvSpPr/>
            <p:nvPr/>
          </p:nvSpPr>
          <p:spPr>
            <a:xfrm>
              <a:off x="3067046" y="-54577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7" name="Sechseck 206">
              <a:extLst>
                <a:ext uri="{FF2B5EF4-FFF2-40B4-BE49-F238E27FC236}">
                  <a16:creationId xmlns:a16="http://schemas.microsoft.com/office/drawing/2014/main" id="{90B40A7C-09B5-6EBE-B27F-4631ECB30FEA}"/>
                </a:ext>
              </a:extLst>
            </p:cNvPr>
            <p:cNvSpPr/>
            <p:nvPr/>
          </p:nvSpPr>
          <p:spPr>
            <a:xfrm>
              <a:off x="3067048" y="56372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8" name="Sechseck 207">
              <a:extLst>
                <a:ext uri="{FF2B5EF4-FFF2-40B4-BE49-F238E27FC236}">
                  <a16:creationId xmlns:a16="http://schemas.microsoft.com/office/drawing/2014/main" id="{F3BD6B07-572E-BD70-09CE-9490264A3CA9}"/>
                </a:ext>
              </a:extLst>
            </p:cNvPr>
            <p:cNvSpPr/>
            <p:nvPr/>
          </p:nvSpPr>
          <p:spPr>
            <a:xfrm>
              <a:off x="3067048" y="65204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9" name="Sechseck 208">
              <a:extLst>
                <a:ext uri="{FF2B5EF4-FFF2-40B4-BE49-F238E27FC236}">
                  <a16:creationId xmlns:a16="http://schemas.microsoft.com/office/drawing/2014/main" id="{CF49DC27-948A-4C00-EBCC-7B6CFD659F2A}"/>
                </a:ext>
              </a:extLst>
            </p:cNvPr>
            <p:cNvSpPr/>
            <p:nvPr/>
          </p:nvSpPr>
          <p:spPr>
            <a:xfrm>
              <a:off x="3067048" y="475392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1" name="Sechseck 210">
              <a:extLst>
                <a:ext uri="{FF2B5EF4-FFF2-40B4-BE49-F238E27FC236}">
                  <a16:creationId xmlns:a16="http://schemas.microsoft.com/office/drawing/2014/main" id="{A1C0A5CD-FFB8-35A8-98A6-97E6D4D0C2BA}"/>
                </a:ext>
              </a:extLst>
            </p:cNvPr>
            <p:cNvSpPr/>
            <p:nvPr/>
          </p:nvSpPr>
          <p:spPr>
            <a:xfrm>
              <a:off x="3714748" y="342899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2" name="Sechseck 211">
              <a:extLst>
                <a:ext uri="{FF2B5EF4-FFF2-40B4-BE49-F238E27FC236}">
                  <a16:creationId xmlns:a16="http://schemas.microsoft.com/office/drawing/2014/main" id="{DEBC170A-41C7-43A0-346B-37292626AD1E}"/>
                </a:ext>
              </a:extLst>
            </p:cNvPr>
            <p:cNvSpPr/>
            <p:nvPr/>
          </p:nvSpPr>
          <p:spPr>
            <a:xfrm>
              <a:off x="3714748" y="166243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3" name="Sechseck 212">
              <a:extLst>
                <a:ext uri="{FF2B5EF4-FFF2-40B4-BE49-F238E27FC236}">
                  <a16:creationId xmlns:a16="http://schemas.microsoft.com/office/drawing/2014/main" id="{EDB1FD91-D544-CB30-6819-D2DADDB7C81B}"/>
                </a:ext>
              </a:extLst>
            </p:cNvPr>
            <p:cNvSpPr/>
            <p:nvPr/>
          </p:nvSpPr>
          <p:spPr>
            <a:xfrm>
              <a:off x="3714748" y="77914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4" name="Sechseck 213">
              <a:extLst>
                <a:ext uri="{FF2B5EF4-FFF2-40B4-BE49-F238E27FC236}">
                  <a16:creationId xmlns:a16="http://schemas.microsoft.com/office/drawing/2014/main" id="{A0130838-D499-47FF-C96E-D866E35786E5}"/>
                </a:ext>
              </a:extLst>
            </p:cNvPr>
            <p:cNvSpPr/>
            <p:nvPr/>
          </p:nvSpPr>
          <p:spPr>
            <a:xfrm>
              <a:off x="3714747" y="-10413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5" name="Sechseck 214">
              <a:extLst>
                <a:ext uri="{FF2B5EF4-FFF2-40B4-BE49-F238E27FC236}">
                  <a16:creationId xmlns:a16="http://schemas.microsoft.com/office/drawing/2014/main" id="{416F0816-3F39-FFAA-A4DD-33E17717484F}"/>
                </a:ext>
              </a:extLst>
            </p:cNvPr>
            <p:cNvSpPr/>
            <p:nvPr/>
          </p:nvSpPr>
          <p:spPr>
            <a:xfrm>
              <a:off x="3714748" y="519556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6" name="Sechseck 215">
              <a:extLst>
                <a:ext uri="{FF2B5EF4-FFF2-40B4-BE49-F238E27FC236}">
                  <a16:creationId xmlns:a16="http://schemas.microsoft.com/office/drawing/2014/main" id="{A039CF25-23B5-3307-AAE0-50D1213DAA8D}"/>
                </a:ext>
              </a:extLst>
            </p:cNvPr>
            <p:cNvSpPr/>
            <p:nvPr/>
          </p:nvSpPr>
          <p:spPr>
            <a:xfrm>
              <a:off x="3714748" y="60788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8" name="Sechseck 217">
              <a:extLst>
                <a:ext uri="{FF2B5EF4-FFF2-40B4-BE49-F238E27FC236}">
                  <a16:creationId xmlns:a16="http://schemas.microsoft.com/office/drawing/2014/main" id="{E930CB23-626E-33BA-870B-6101CC31A310}"/>
                </a:ext>
              </a:extLst>
            </p:cNvPr>
            <p:cNvSpPr/>
            <p:nvPr/>
          </p:nvSpPr>
          <p:spPr>
            <a:xfrm>
              <a:off x="4362447" y="298735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9" name="Sechseck 218">
              <a:extLst>
                <a:ext uri="{FF2B5EF4-FFF2-40B4-BE49-F238E27FC236}">
                  <a16:creationId xmlns:a16="http://schemas.microsoft.com/office/drawing/2014/main" id="{DFBB6412-1F4D-F576-45B8-D79D2EEB952B}"/>
                </a:ext>
              </a:extLst>
            </p:cNvPr>
            <p:cNvSpPr/>
            <p:nvPr/>
          </p:nvSpPr>
          <p:spPr>
            <a:xfrm>
              <a:off x="4362447" y="387063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0" name="Sechseck 219">
              <a:extLst>
                <a:ext uri="{FF2B5EF4-FFF2-40B4-BE49-F238E27FC236}">
                  <a16:creationId xmlns:a16="http://schemas.microsoft.com/office/drawing/2014/main" id="{3815D91C-A64F-263F-3975-582BE11BBEA8}"/>
                </a:ext>
              </a:extLst>
            </p:cNvPr>
            <p:cNvSpPr/>
            <p:nvPr/>
          </p:nvSpPr>
          <p:spPr>
            <a:xfrm>
              <a:off x="4362447" y="210407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2" name="Sechseck 221">
              <a:extLst>
                <a:ext uri="{FF2B5EF4-FFF2-40B4-BE49-F238E27FC236}">
                  <a16:creationId xmlns:a16="http://schemas.microsoft.com/office/drawing/2014/main" id="{0A2DFC93-3A9C-7379-776F-CD7F0EA5292C}"/>
                </a:ext>
              </a:extLst>
            </p:cNvPr>
            <p:cNvSpPr/>
            <p:nvPr/>
          </p:nvSpPr>
          <p:spPr>
            <a:xfrm>
              <a:off x="4362446" y="3375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3" name="Sechseck 222">
              <a:extLst>
                <a:ext uri="{FF2B5EF4-FFF2-40B4-BE49-F238E27FC236}">
                  <a16:creationId xmlns:a16="http://schemas.microsoft.com/office/drawing/2014/main" id="{4C9B2203-03D5-939F-7964-88E55C074480}"/>
                </a:ext>
              </a:extLst>
            </p:cNvPr>
            <p:cNvSpPr/>
            <p:nvPr/>
          </p:nvSpPr>
          <p:spPr>
            <a:xfrm>
              <a:off x="4362445" y="-54577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4" name="Sechseck 223">
              <a:extLst>
                <a:ext uri="{FF2B5EF4-FFF2-40B4-BE49-F238E27FC236}">
                  <a16:creationId xmlns:a16="http://schemas.microsoft.com/office/drawing/2014/main" id="{AA0BA42C-00D5-FF58-93C5-A82823C18BA2}"/>
                </a:ext>
              </a:extLst>
            </p:cNvPr>
            <p:cNvSpPr/>
            <p:nvPr/>
          </p:nvSpPr>
          <p:spPr>
            <a:xfrm>
              <a:off x="4362447" y="56372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5" name="Sechseck 224">
              <a:extLst>
                <a:ext uri="{FF2B5EF4-FFF2-40B4-BE49-F238E27FC236}">
                  <a16:creationId xmlns:a16="http://schemas.microsoft.com/office/drawing/2014/main" id="{AFE895DF-EF07-6120-9704-FE75C4B0D17B}"/>
                </a:ext>
              </a:extLst>
            </p:cNvPr>
            <p:cNvSpPr/>
            <p:nvPr/>
          </p:nvSpPr>
          <p:spPr>
            <a:xfrm>
              <a:off x="4362447" y="65204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6" name="Sechseck 225">
              <a:extLst>
                <a:ext uri="{FF2B5EF4-FFF2-40B4-BE49-F238E27FC236}">
                  <a16:creationId xmlns:a16="http://schemas.microsoft.com/office/drawing/2014/main" id="{92C783D9-A37A-C2D3-1ED7-03C2459567B9}"/>
                </a:ext>
              </a:extLst>
            </p:cNvPr>
            <p:cNvSpPr/>
            <p:nvPr/>
          </p:nvSpPr>
          <p:spPr>
            <a:xfrm>
              <a:off x="4362447" y="475392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7" name="Sechseck 226">
              <a:extLst>
                <a:ext uri="{FF2B5EF4-FFF2-40B4-BE49-F238E27FC236}">
                  <a16:creationId xmlns:a16="http://schemas.microsoft.com/office/drawing/2014/main" id="{37D1FCD6-FF8C-AF73-46C8-205330D19ED2}"/>
                </a:ext>
              </a:extLst>
            </p:cNvPr>
            <p:cNvSpPr/>
            <p:nvPr/>
          </p:nvSpPr>
          <p:spPr>
            <a:xfrm>
              <a:off x="5010147" y="254571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9" name="Sechseck 228">
              <a:extLst>
                <a:ext uri="{FF2B5EF4-FFF2-40B4-BE49-F238E27FC236}">
                  <a16:creationId xmlns:a16="http://schemas.microsoft.com/office/drawing/2014/main" id="{BA44CD67-2B32-FCB6-30C1-09776B1D4CD4}"/>
                </a:ext>
              </a:extLst>
            </p:cNvPr>
            <p:cNvSpPr/>
            <p:nvPr/>
          </p:nvSpPr>
          <p:spPr>
            <a:xfrm>
              <a:off x="5010147" y="166243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0" name="Sechseck 229">
              <a:extLst>
                <a:ext uri="{FF2B5EF4-FFF2-40B4-BE49-F238E27FC236}">
                  <a16:creationId xmlns:a16="http://schemas.microsoft.com/office/drawing/2014/main" id="{A8772D28-F9DE-C142-7BA2-A1D5AC0EB37A}"/>
                </a:ext>
              </a:extLst>
            </p:cNvPr>
            <p:cNvSpPr/>
            <p:nvPr/>
          </p:nvSpPr>
          <p:spPr>
            <a:xfrm>
              <a:off x="5010147" y="77914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1" name="Sechseck 230">
              <a:extLst>
                <a:ext uri="{FF2B5EF4-FFF2-40B4-BE49-F238E27FC236}">
                  <a16:creationId xmlns:a16="http://schemas.microsoft.com/office/drawing/2014/main" id="{53AC77E6-E59F-194A-3695-05BCA5317B7C}"/>
                </a:ext>
              </a:extLst>
            </p:cNvPr>
            <p:cNvSpPr/>
            <p:nvPr/>
          </p:nvSpPr>
          <p:spPr>
            <a:xfrm>
              <a:off x="5010146" y="-10413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2" name="Sechseck 231">
              <a:extLst>
                <a:ext uri="{FF2B5EF4-FFF2-40B4-BE49-F238E27FC236}">
                  <a16:creationId xmlns:a16="http://schemas.microsoft.com/office/drawing/2014/main" id="{F5E83919-F47B-F684-70E6-B38AC454DD2C}"/>
                </a:ext>
              </a:extLst>
            </p:cNvPr>
            <p:cNvSpPr/>
            <p:nvPr/>
          </p:nvSpPr>
          <p:spPr>
            <a:xfrm>
              <a:off x="5010147" y="519556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3" name="Sechseck 232">
              <a:extLst>
                <a:ext uri="{FF2B5EF4-FFF2-40B4-BE49-F238E27FC236}">
                  <a16:creationId xmlns:a16="http://schemas.microsoft.com/office/drawing/2014/main" id="{54366C7D-02C1-FCC1-B07A-35A769090ECE}"/>
                </a:ext>
              </a:extLst>
            </p:cNvPr>
            <p:cNvSpPr/>
            <p:nvPr/>
          </p:nvSpPr>
          <p:spPr>
            <a:xfrm>
              <a:off x="5010147" y="60788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4" name="Sechseck 233">
              <a:extLst>
                <a:ext uri="{FF2B5EF4-FFF2-40B4-BE49-F238E27FC236}">
                  <a16:creationId xmlns:a16="http://schemas.microsoft.com/office/drawing/2014/main" id="{6FDF7E8B-7232-420C-7CC1-2BF4A06720FF}"/>
                </a:ext>
              </a:extLst>
            </p:cNvPr>
            <p:cNvSpPr/>
            <p:nvPr/>
          </p:nvSpPr>
          <p:spPr>
            <a:xfrm>
              <a:off x="5010147" y="431228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5" name="Sechseck 234">
              <a:extLst>
                <a:ext uri="{FF2B5EF4-FFF2-40B4-BE49-F238E27FC236}">
                  <a16:creationId xmlns:a16="http://schemas.microsoft.com/office/drawing/2014/main" id="{97C61EDE-F82F-BC6B-F087-67AF7D557833}"/>
                </a:ext>
              </a:extLst>
            </p:cNvPr>
            <p:cNvSpPr/>
            <p:nvPr/>
          </p:nvSpPr>
          <p:spPr>
            <a:xfrm>
              <a:off x="8247061" y="298735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6" name="Sechseck 235">
              <a:extLst>
                <a:ext uri="{FF2B5EF4-FFF2-40B4-BE49-F238E27FC236}">
                  <a16:creationId xmlns:a16="http://schemas.microsoft.com/office/drawing/2014/main" id="{848FD815-8AD0-A51B-3FDC-C61699069AE5}"/>
                </a:ext>
              </a:extLst>
            </p:cNvPr>
            <p:cNvSpPr/>
            <p:nvPr/>
          </p:nvSpPr>
          <p:spPr>
            <a:xfrm>
              <a:off x="8247061" y="387063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8" name="Sechseck 237">
              <a:extLst>
                <a:ext uri="{FF2B5EF4-FFF2-40B4-BE49-F238E27FC236}">
                  <a16:creationId xmlns:a16="http://schemas.microsoft.com/office/drawing/2014/main" id="{8BAD81A0-2435-262B-9EFA-F4B39A06F77B}"/>
                </a:ext>
              </a:extLst>
            </p:cNvPr>
            <p:cNvSpPr/>
            <p:nvPr/>
          </p:nvSpPr>
          <p:spPr>
            <a:xfrm>
              <a:off x="8247061" y="122079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9" name="Sechseck 238">
              <a:extLst>
                <a:ext uri="{FF2B5EF4-FFF2-40B4-BE49-F238E27FC236}">
                  <a16:creationId xmlns:a16="http://schemas.microsoft.com/office/drawing/2014/main" id="{A285C087-C2F5-1523-C1FF-299DAE94C85A}"/>
                </a:ext>
              </a:extLst>
            </p:cNvPr>
            <p:cNvSpPr/>
            <p:nvPr/>
          </p:nvSpPr>
          <p:spPr>
            <a:xfrm>
              <a:off x="8247060" y="3375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0" name="Sechseck 239">
              <a:extLst>
                <a:ext uri="{FF2B5EF4-FFF2-40B4-BE49-F238E27FC236}">
                  <a16:creationId xmlns:a16="http://schemas.microsoft.com/office/drawing/2014/main" id="{2F231919-FDE4-D2C8-AAB6-245CC47C2A9D}"/>
                </a:ext>
              </a:extLst>
            </p:cNvPr>
            <p:cNvSpPr/>
            <p:nvPr/>
          </p:nvSpPr>
          <p:spPr>
            <a:xfrm>
              <a:off x="8247059" y="-54577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1" name="Sechseck 240">
              <a:extLst>
                <a:ext uri="{FF2B5EF4-FFF2-40B4-BE49-F238E27FC236}">
                  <a16:creationId xmlns:a16="http://schemas.microsoft.com/office/drawing/2014/main" id="{264FA14E-6D5F-2C0A-91DB-6C486D9D368B}"/>
                </a:ext>
              </a:extLst>
            </p:cNvPr>
            <p:cNvSpPr/>
            <p:nvPr/>
          </p:nvSpPr>
          <p:spPr>
            <a:xfrm>
              <a:off x="8247061" y="56372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2" name="Sechseck 241">
              <a:extLst>
                <a:ext uri="{FF2B5EF4-FFF2-40B4-BE49-F238E27FC236}">
                  <a16:creationId xmlns:a16="http://schemas.microsoft.com/office/drawing/2014/main" id="{8E5B9D4E-B46D-A0AF-2E82-FA3962EE9D12}"/>
                </a:ext>
              </a:extLst>
            </p:cNvPr>
            <p:cNvSpPr/>
            <p:nvPr/>
          </p:nvSpPr>
          <p:spPr>
            <a:xfrm>
              <a:off x="8247061" y="65204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3" name="Sechseck 242">
              <a:extLst>
                <a:ext uri="{FF2B5EF4-FFF2-40B4-BE49-F238E27FC236}">
                  <a16:creationId xmlns:a16="http://schemas.microsoft.com/office/drawing/2014/main" id="{B1A217CC-0BD0-C144-3D9A-BFB6156D628D}"/>
                </a:ext>
              </a:extLst>
            </p:cNvPr>
            <p:cNvSpPr/>
            <p:nvPr/>
          </p:nvSpPr>
          <p:spPr>
            <a:xfrm>
              <a:off x="8247061" y="475392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4" name="Sechseck 243">
              <a:extLst>
                <a:ext uri="{FF2B5EF4-FFF2-40B4-BE49-F238E27FC236}">
                  <a16:creationId xmlns:a16="http://schemas.microsoft.com/office/drawing/2014/main" id="{2A30A3A1-A4AF-E51E-C768-FE401335428F}"/>
                </a:ext>
              </a:extLst>
            </p:cNvPr>
            <p:cNvSpPr/>
            <p:nvPr/>
          </p:nvSpPr>
          <p:spPr>
            <a:xfrm>
              <a:off x="8894761" y="254571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6" name="Sechseck 245">
              <a:extLst>
                <a:ext uri="{FF2B5EF4-FFF2-40B4-BE49-F238E27FC236}">
                  <a16:creationId xmlns:a16="http://schemas.microsoft.com/office/drawing/2014/main" id="{BE6BB764-99C5-EA09-8C9B-0845D06FA5AF}"/>
                </a:ext>
              </a:extLst>
            </p:cNvPr>
            <p:cNvSpPr/>
            <p:nvPr/>
          </p:nvSpPr>
          <p:spPr>
            <a:xfrm>
              <a:off x="8894761" y="166243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7" name="Sechseck 246">
              <a:extLst>
                <a:ext uri="{FF2B5EF4-FFF2-40B4-BE49-F238E27FC236}">
                  <a16:creationId xmlns:a16="http://schemas.microsoft.com/office/drawing/2014/main" id="{F627E678-32DE-DD3F-E1AA-B078D971D35B}"/>
                </a:ext>
              </a:extLst>
            </p:cNvPr>
            <p:cNvSpPr/>
            <p:nvPr/>
          </p:nvSpPr>
          <p:spPr>
            <a:xfrm>
              <a:off x="8894761" y="77914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8" name="Sechseck 247">
              <a:extLst>
                <a:ext uri="{FF2B5EF4-FFF2-40B4-BE49-F238E27FC236}">
                  <a16:creationId xmlns:a16="http://schemas.microsoft.com/office/drawing/2014/main" id="{8EE2A589-3AD2-00AF-AAA8-BBEE1C67BB00}"/>
                </a:ext>
              </a:extLst>
            </p:cNvPr>
            <p:cNvSpPr/>
            <p:nvPr/>
          </p:nvSpPr>
          <p:spPr>
            <a:xfrm>
              <a:off x="8894760" y="-10413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9" name="Sechseck 248">
              <a:extLst>
                <a:ext uri="{FF2B5EF4-FFF2-40B4-BE49-F238E27FC236}">
                  <a16:creationId xmlns:a16="http://schemas.microsoft.com/office/drawing/2014/main" id="{F4A3C0C1-E9C8-4657-4EC3-FF51457699A4}"/>
                </a:ext>
              </a:extLst>
            </p:cNvPr>
            <p:cNvSpPr/>
            <p:nvPr/>
          </p:nvSpPr>
          <p:spPr>
            <a:xfrm>
              <a:off x="8894761" y="519556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0" name="Sechseck 249">
              <a:extLst>
                <a:ext uri="{FF2B5EF4-FFF2-40B4-BE49-F238E27FC236}">
                  <a16:creationId xmlns:a16="http://schemas.microsoft.com/office/drawing/2014/main" id="{ED8CFB1D-8BF1-089A-E048-B2E5A1FB73BD}"/>
                </a:ext>
              </a:extLst>
            </p:cNvPr>
            <p:cNvSpPr/>
            <p:nvPr/>
          </p:nvSpPr>
          <p:spPr>
            <a:xfrm>
              <a:off x="8894761" y="60788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1" name="Sechseck 250">
              <a:extLst>
                <a:ext uri="{FF2B5EF4-FFF2-40B4-BE49-F238E27FC236}">
                  <a16:creationId xmlns:a16="http://schemas.microsoft.com/office/drawing/2014/main" id="{D266CF40-57E1-34EB-D9EB-81A8B52725CA}"/>
                </a:ext>
              </a:extLst>
            </p:cNvPr>
            <p:cNvSpPr/>
            <p:nvPr/>
          </p:nvSpPr>
          <p:spPr>
            <a:xfrm>
              <a:off x="8894761" y="431228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2" name="Sechseck 251">
              <a:extLst>
                <a:ext uri="{FF2B5EF4-FFF2-40B4-BE49-F238E27FC236}">
                  <a16:creationId xmlns:a16="http://schemas.microsoft.com/office/drawing/2014/main" id="{5300F3BD-0368-0781-E0F5-B54631FE7ADE}"/>
                </a:ext>
              </a:extLst>
            </p:cNvPr>
            <p:cNvSpPr/>
            <p:nvPr/>
          </p:nvSpPr>
          <p:spPr>
            <a:xfrm>
              <a:off x="9542460" y="298735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3" name="Sechseck 252">
              <a:extLst>
                <a:ext uri="{FF2B5EF4-FFF2-40B4-BE49-F238E27FC236}">
                  <a16:creationId xmlns:a16="http://schemas.microsoft.com/office/drawing/2014/main" id="{3BBC05E2-1E9C-BE26-1229-6D16E7C7E29F}"/>
                </a:ext>
              </a:extLst>
            </p:cNvPr>
            <p:cNvSpPr/>
            <p:nvPr/>
          </p:nvSpPr>
          <p:spPr>
            <a:xfrm>
              <a:off x="9542460" y="38706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4" name="Sechseck 253">
              <a:extLst>
                <a:ext uri="{FF2B5EF4-FFF2-40B4-BE49-F238E27FC236}">
                  <a16:creationId xmlns:a16="http://schemas.microsoft.com/office/drawing/2014/main" id="{C67C0B69-9644-1020-1C30-B881FEB50DAD}"/>
                </a:ext>
              </a:extLst>
            </p:cNvPr>
            <p:cNvSpPr/>
            <p:nvPr/>
          </p:nvSpPr>
          <p:spPr>
            <a:xfrm>
              <a:off x="9542460" y="210407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5" name="Sechseck 254">
              <a:extLst>
                <a:ext uri="{FF2B5EF4-FFF2-40B4-BE49-F238E27FC236}">
                  <a16:creationId xmlns:a16="http://schemas.microsoft.com/office/drawing/2014/main" id="{6161029D-F451-94CE-4AAE-437E0F307D4D}"/>
                </a:ext>
              </a:extLst>
            </p:cNvPr>
            <p:cNvSpPr/>
            <p:nvPr/>
          </p:nvSpPr>
          <p:spPr>
            <a:xfrm>
              <a:off x="9542460" y="12207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6" name="Sechseck 255">
              <a:extLst>
                <a:ext uri="{FF2B5EF4-FFF2-40B4-BE49-F238E27FC236}">
                  <a16:creationId xmlns:a16="http://schemas.microsoft.com/office/drawing/2014/main" id="{D546FF50-29B8-096B-D182-DBF2C168DCF4}"/>
                </a:ext>
              </a:extLst>
            </p:cNvPr>
            <p:cNvSpPr/>
            <p:nvPr/>
          </p:nvSpPr>
          <p:spPr>
            <a:xfrm>
              <a:off x="9542459" y="3375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7" name="Sechseck 256">
              <a:extLst>
                <a:ext uri="{FF2B5EF4-FFF2-40B4-BE49-F238E27FC236}">
                  <a16:creationId xmlns:a16="http://schemas.microsoft.com/office/drawing/2014/main" id="{EB131AE6-38F1-2E4B-6E95-3CB2F999B3A7}"/>
                </a:ext>
              </a:extLst>
            </p:cNvPr>
            <p:cNvSpPr/>
            <p:nvPr/>
          </p:nvSpPr>
          <p:spPr>
            <a:xfrm>
              <a:off x="9542458" y="-54577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8" name="Sechseck 257">
              <a:extLst>
                <a:ext uri="{FF2B5EF4-FFF2-40B4-BE49-F238E27FC236}">
                  <a16:creationId xmlns:a16="http://schemas.microsoft.com/office/drawing/2014/main" id="{8EB771F4-3FDF-E896-68E0-BA6A0BF9BB57}"/>
                </a:ext>
              </a:extLst>
            </p:cNvPr>
            <p:cNvSpPr/>
            <p:nvPr/>
          </p:nvSpPr>
          <p:spPr>
            <a:xfrm>
              <a:off x="9542460" y="56372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9" name="Sechseck 258">
              <a:extLst>
                <a:ext uri="{FF2B5EF4-FFF2-40B4-BE49-F238E27FC236}">
                  <a16:creationId xmlns:a16="http://schemas.microsoft.com/office/drawing/2014/main" id="{FCE61F08-AA53-46CF-B9EC-963C2E028FEA}"/>
                </a:ext>
              </a:extLst>
            </p:cNvPr>
            <p:cNvSpPr/>
            <p:nvPr/>
          </p:nvSpPr>
          <p:spPr>
            <a:xfrm>
              <a:off x="9542460" y="65204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0" name="Sechseck 259">
              <a:extLst>
                <a:ext uri="{FF2B5EF4-FFF2-40B4-BE49-F238E27FC236}">
                  <a16:creationId xmlns:a16="http://schemas.microsoft.com/office/drawing/2014/main" id="{1DDBD850-FDAA-B952-F4CD-F9F268E0F0E8}"/>
                </a:ext>
              </a:extLst>
            </p:cNvPr>
            <p:cNvSpPr/>
            <p:nvPr/>
          </p:nvSpPr>
          <p:spPr>
            <a:xfrm>
              <a:off x="9542460" y="475392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1" name="Sechseck 260">
              <a:extLst>
                <a:ext uri="{FF2B5EF4-FFF2-40B4-BE49-F238E27FC236}">
                  <a16:creationId xmlns:a16="http://schemas.microsoft.com/office/drawing/2014/main" id="{7C4AD8FC-ECA1-E4FC-CE55-2C8BA776F7DA}"/>
                </a:ext>
              </a:extLst>
            </p:cNvPr>
            <p:cNvSpPr/>
            <p:nvPr/>
          </p:nvSpPr>
          <p:spPr>
            <a:xfrm>
              <a:off x="10190160" y="254571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2" name="Sechseck 261">
              <a:extLst>
                <a:ext uri="{FF2B5EF4-FFF2-40B4-BE49-F238E27FC236}">
                  <a16:creationId xmlns:a16="http://schemas.microsoft.com/office/drawing/2014/main" id="{1C6D84AD-E5AA-B823-07DF-69456F06D36E}"/>
                </a:ext>
              </a:extLst>
            </p:cNvPr>
            <p:cNvSpPr/>
            <p:nvPr/>
          </p:nvSpPr>
          <p:spPr>
            <a:xfrm>
              <a:off x="10190160" y="342899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3" name="Sechseck 262">
              <a:extLst>
                <a:ext uri="{FF2B5EF4-FFF2-40B4-BE49-F238E27FC236}">
                  <a16:creationId xmlns:a16="http://schemas.microsoft.com/office/drawing/2014/main" id="{CE4F94A6-D73E-0DED-D4C7-4B731836F7F2}"/>
                </a:ext>
              </a:extLst>
            </p:cNvPr>
            <p:cNvSpPr/>
            <p:nvPr/>
          </p:nvSpPr>
          <p:spPr>
            <a:xfrm>
              <a:off x="10190160" y="166243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4" name="Sechseck 263">
              <a:extLst>
                <a:ext uri="{FF2B5EF4-FFF2-40B4-BE49-F238E27FC236}">
                  <a16:creationId xmlns:a16="http://schemas.microsoft.com/office/drawing/2014/main" id="{16088092-3A89-B707-A530-70C804D85CFC}"/>
                </a:ext>
              </a:extLst>
            </p:cNvPr>
            <p:cNvSpPr/>
            <p:nvPr/>
          </p:nvSpPr>
          <p:spPr>
            <a:xfrm>
              <a:off x="10190160" y="7791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5" name="Sechseck 264">
              <a:extLst>
                <a:ext uri="{FF2B5EF4-FFF2-40B4-BE49-F238E27FC236}">
                  <a16:creationId xmlns:a16="http://schemas.microsoft.com/office/drawing/2014/main" id="{CD2727F4-4866-BC2A-AF70-C24F17D0E08F}"/>
                </a:ext>
              </a:extLst>
            </p:cNvPr>
            <p:cNvSpPr/>
            <p:nvPr/>
          </p:nvSpPr>
          <p:spPr>
            <a:xfrm>
              <a:off x="10190159" y="-1041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6" name="Sechseck 265">
              <a:extLst>
                <a:ext uri="{FF2B5EF4-FFF2-40B4-BE49-F238E27FC236}">
                  <a16:creationId xmlns:a16="http://schemas.microsoft.com/office/drawing/2014/main" id="{044DC255-8A22-7B3A-4219-5640F88198A7}"/>
                </a:ext>
              </a:extLst>
            </p:cNvPr>
            <p:cNvSpPr/>
            <p:nvPr/>
          </p:nvSpPr>
          <p:spPr>
            <a:xfrm>
              <a:off x="10190160" y="519556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7" name="Sechseck 266">
              <a:extLst>
                <a:ext uri="{FF2B5EF4-FFF2-40B4-BE49-F238E27FC236}">
                  <a16:creationId xmlns:a16="http://schemas.microsoft.com/office/drawing/2014/main" id="{D3BC1D2B-DC25-338E-B0F3-32E4267D12CE}"/>
                </a:ext>
              </a:extLst>
            </p:cNvPr>
            <p:cNvSpPr/>
            <p:nvPr/>
          </p:nvSpPr>
          <p:spPr>
            <a:xfrm>
              <a:off x="10190160" y="607884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8" name="Sechseck 267">
              <a:extLst>
                <a:ext uri="{FF2B5EF4-FFF2-40B4-BE49-F238E27FC236}">
                  <a16:creationId xmlns:a16="http://schemas.microsoft.com/office/drawing/2014/main" id="{7B74D41E-4175-BDC7-2A65-FA08269FBD90}"/>
                </a:ext>
              </a:extLst>
            </p:cNvPr>
            <p:cNvSpPr/>
            <p:nvPr/>
          </p:nvSpPr>
          <p:spPr>
            <a:xfrm>
              <a:off x="10190160" y="43122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9" name="Sechseck 268">
              <a:extLst>
                <a:ext uri="{FF2B5EF4-FFF2-40B4-BE49-F238E27FC236}">
                  <a16:creationId xmlns:a16="http://schemas.microsoft.com/office/drawing/2014/main" id="{480E9670-8456-5073-E69B-4445F1E1149F}"/>
                </a:ext>
              </a:extLst>
            </p:cNvPr>
            <p:cNvSpPr/>
            <p:nvPr/>
          </p:nvSpPr>
          <p:spPr>
            <a:xfrm>
              <a:off x="10837860" y="298735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0" name="Sechseck 269">
              <a:extLst>
                <a:ext uri="{FF2B5EF4-FFF2-40B4-BE49-F238E27FC236}">
                  <a16:creationId xmlns:a16="http://schemas.microsoft.com/office/drawing/2014/main" id="{8EBF43B8-4D23-4044-9893-031B3916E15D}"/>
                </a:ext>
              </a:extLst>
            </p:cNvPr>
            <p:cNvSpPr/>
            <p:nvPr/>
          </p:nvSpPr>
          <p:spPr>
            <a:xfrm>
              <a:off x="10837860" y="38706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1" name="Sechseck 270">
              <a:extLst>
                <a:ext uri="{FF2B5EF4-FFF2-40B4-BE49-F238E27FC236}">
                  <a16:creationId xmlns:a16="http://schemas.microsoft.com/office/drawing/2014/main" id="{DC5646F1-1D62-3A45-F47D-FCA5BBA77DF5}"/>
                </a:ext>
              </a:extLst>
            </p:cNvPr>
            <p:cNvSpPr/>
            <p:nvPr/>
          </p:nvSpPr>
          <p:spPr>
            <a:xfrm>
              <a:off x="10837860" y="210407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2" name="Sechseck 271">
              <a:extLst>
                <a:ext uri="{FF2B5EF4-FFF2-40B4-BE49-F238E27FC236}">
                  <a16:creationId xmlns:a16="http://schemas.microsoft.com/office/drawing/2014/main" id="{8E1F4716-65AE-8582-6C07-845A5E3FDB7F}"/>
                </a:ext>
              </a:extLst>
            </p:cNvPr>
            <p:cNvSpPr/>
            <p:nvPr/>
          </p:nvSpPr>
          <p:spPr>
            <a:xfrm>
              <a:off x="10837860" y="12207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3" name="Sechseck 272">
              <a:extLst>
                <a:ext uri="{FF2B5EF4-FFF2-40B4-BE49-F238E27FC236}">
                  <a16:creationId xmlns:a16="http://schemas.microsoft.com/office/drawing/2014/main" id="{424B3E35-96A6-19BB-6749-6C2B686B8C53}"/>
                </a:ext>
              </a:extLst>
            </p:cNvPr>
            <p:cNvSpPr/>
            <p:nvPr/>
          </p:nvSpPr>
          <p:spPr>
            <a:xfrm>
              <a:off x="10837859" y="3375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4" name="Sechseck 273">
              <a:extLst>
                <a:ext uri="{FF2B5EF4-FFF2-40B4-BE49-F238E27FC236}">
                  <a16:creationId xmlns:a16="http://schemas.microsoft.com/office/drawing/2014/main" id="{74AF091C-14EC-7329-E82F-7013694DCA9A}"/>
                </a:ext>
              </a:extLst>
            </p:cNvPr>
            <p:cNvSpPr/>
            <p:nvPr/>
          </p:nvSpPr>
          <p:spPr>
            <a:xfrm>
              <a:off x="10837858" y="-5457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5" name="Sechseck 274">
              <a:extLst>
                <a:ext uri="{FF2B5EF4-FFF2-40B4-BE49-F238E27FC236}">
                  <a16:creationId xmlns:a16="http://schemas.microsoft.com/office/drawing/2014/main" id="{42B97F2D-1F1A-7AB0-4E81-1E2F450A1578}"/>
                </a:ext>
              </a:extLst>
            </p:cNvPr>
            <p:cNvSpPr/>
            <p:nvPr/>
          </p:nvSpPr>
          <p:spPr>
            <a:xfrm>
              <a:off x="10837860" y="563720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6" name="Sechseck 275">
              <a:extLst>
                <a:ext uri="{FF2B5EF4-FFF2-40B4-BE49-F238E27FC236}">
                  <a16:creationId xmlns:a16="http://schemas.microsoft.com/office/drawing/2014/main" id="{4B7B78BB-BEE6-03B9-4204-2ABC2704F32E}"/>
                </a:ext>
              </a:extLst>
            </p:cNvPr>
            <p:cNvSpPr/>
            <p:nvPr/>
          </p:nvSpPr>
          <p:spPr>
            <a:xfrm>
              <a:off x="10837860" y="652048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7" name="Sechseck 276">
              <a:extLst>
                <a:ext uri="{FF2B5EF4-FFF2-40B4-BE49-F238E27FC236}">
                  <a16:creationId xmlns:a16="http://schemas.microsoft.com/office/drawing/2014/main" id="{623FEFB1-8AC1-2205-2716-5F406D38A70B}"/>
                </a:ext>
              </a:extLst>
            </p:cNvPr>
            <p:cNvSpPr/>
            <p:nvPr/>
          </p:nvSpPr>
          <p:spPr>
            <a:xfrm>
              <a:off x="10837860" y="475392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8" name="Sechseck 277">
              <a:extLst>
                <a:ext uri="{FF2B5EF4-FFF2-40B4-BE49-F238E27FC236}">
                  <a16:creationId xmlns:a16="http://schemas.microsoft.com/office/drawing/2014/main" id="{139445ED-9022-9887-2C97-88F12B594FB3}"/>
                </a:ext>
              </a:extLst>
            </p:cNvPr>
            <p:cNvSpPr/>
            <p:nvPr/>
          </p:nvSpPr>
          <p:spPr>
            <a:xfrm>
              <a:off x="11485560" y="254571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9" name="Sechseck 278">
              <a:extLst>
                <a:ext uri="{FF2B5EF4-FFF2-40B4-BE49-F238E27FC236}">
                  <a16:creationId xmlns:a16="http://schemas.microsoft.com/office/drawing/2014/main" id="{9B8D3649-22FA-A482-76F9-4975BAFD2694}"/>
                </a:ext>
              </a:extLst>
            </p:cNvPr>
            <p:cNvSpPr/>
            <p:nvPr/>
          </p:nvSpPr>
          <p:spPr>
            <a:xfrm>
              <a:off x="11485560" y="342899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0" name="Sechseck 279">
              <a:extLst>
                <a:ext uri="{FF2B5EF4-FFF2-40B4-BE49-F238E27FC236}">
                  <a16:creationId xmlns:a16="http://schemas.microsoft.com/office/drawing/2014/main" id="{A73785F0-75B5-1650-867B-3AC12F83C1E5}"/>
                </a:ext>
              </a:extLst>
            </p:cNvPr>
            <p:cNvSpPr/>
            <p:nvPr/>
          </p:nvSpPr>
          <p:spPr>
            <a:xfrm>
              <a:off x="11485560" y="166242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1" name="Sechseck 280">
              <a:extLst>
                <a:ext uri="{FF2B5EF4-FFF2-40B4-BE49-F238E27FC236}">
                  <a16:creationId xmlns:a16="http://schemas.microsoft.com/office/drawing/2014/main" id="{61825C70-B9C4-E729-6B50-B68C7D2B6DF4}"/>
                </a:ext>
              </a:extLst>
            </p:cNvPr>
            <p:cNvSpPr/>
            <p:nvPr/>
          </p:nvSpPr>
          <p:spPr>
            <a:xfrm>
              <a:off x="11485560" y="7791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2" name="Sechseck 281">
              <a:extLst>
                <a:ext uri="{FF2B5EF4-FFF2-40B4-BE49-F238E27FC236}">
                  <a16:creationId xmlns:a16="http://schemas.microsoft.com/office/drawing/2014/main" id="{BA7EA6BD-AB7B-C9AC-F670-117BCAA7D040}"/>
                </a:ext>
              </a:extLst>
            </p:cNvPr>
            <p:cNvSpPr/>
            <p:nvPr/>
          </p:nvSpPr>
          <p:spPr>
            <a:xfrm>
              <a:off x="11485559" y="-1041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3" name="Sechseck 282">
              <a:extLst>
                <a:ext uri="{FF2B5EF4-FFF2-40B4-BE49-F238E27FC236}">
                  <a16:creationId xmlns:a16="http://schemas.microsoft.com/office/drawing/2014/main" id="{F84F9776-2B6D-BD36-8508-4AA68D585ED4}"/>
                </a:ext>
              </a:extLst>
            </p:cNvPr>
            <p:cNvSpPr/>
            <p:nvPr/>
          </p:nvSpPr>
          <p:spPr>
            <a:xfrm>
              <a:off x="11485560" y="519556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4" name="Sechseck 283">
              <a:extLst>
                <a:ext uri="{FF2B5EF4-FFF2-40B4-BE49-F238E27FC236}">
                  <a16:creationId xmlns:a16="http://schemas.microsoft.com/office/drawing/2014/main" id="{29628E50-84C7-89A6-F5EF-3698308BDB8C}"/>
                </a:ext>
              </a:extLst>
            </p:cNvPr>
            <p:cNvSpPr/>
            <p:nvPr/>
          </p:nvSpPr>
          <p:spPr>
            <a:xfrm>
              <a:off x="11485560" y="607884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5" name="Sechseck 284">
              <a:extLst>
                <a:ext uri="{FF2B5EF4-FFF2-40B4-BE49-F238E27FC236}">
                  <a16:creationId xmlns:a16="http://schemas.microsoft.com/office/drawing/2014/main" id="{8EE0DA5C-618E-7A6F-A686-C1D30580F98B}"/>
                </a:ext>
              </a:extLst>
            </p:cNvPr>
            <p:cNvSpPr/>
            <p:nvPr/>
          </p:nvSpPr>
          <p:spPr>
            <a:xfrm>
              <a:off x="11485560" y="43122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6" name="Sechseck 285">
              <a:extLst>
                <a:ext uri="{FF2B5EF4-FFF2-40B4-BE49-F238E27FC236}">
                  <a16:creationId xmlns:a16="http://schemas.microsoft.com/office/drawing/2014/main" id="{18EEE67C-5064-FD84-AF8E-1FDBF205393C}"/>
                </a:ext>
              </a:extLst>
            </p:cNvPr>
            <p:cNvSpPr/>
            <p:nvPr/>
          </p:nvSpPr>
          <p:spPr>
            <a:xfrm>
              <a:off x="12131672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7" name="Sechseck 286">
              <a:extLst>
                <a:ext uri="{FF2B5EF4-FFF2-40B4-BE49-F238E27FC236}">
                  <a16:creationId xmlns:a16="http://schemas.microsoft.com/office/drawing/2014/main" id="{11C3A96C-7767-D9AB-97D5-2991D9224323}"/>
                </a:ext>
              </a:extLst>
            </p:cNvPr>
            <p:cNvSpPr/>
            <p:nvPr/>
          </p:nvSpPr>
          <p:spPr>
            <a:xfrm>
              <a:off x="12131672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8" name="Sechseck 287">
              <a:extLst>
                <a:ext uri="{FF2B5EF4-FFF2-40B4-BE49-F238E27FC236}">
                  <a16:creationId xmlns:a16="http://schemas.microsoft.com/office/drawing/2014/main" id="{12C143E7-2EA7-5D12-B693-50B0D5CBC5D3}"/>
                </a:ext>
              </a:extLst>
            </p:cNvPr>
            <p:cNvSpPr/>
            <p:nvPr/>
          </p:nvSpPr>
          <p:spPr>
            <a:xfrm>
              <a:off x="12131672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9" name="Sechseck 288">
              <a:extLst>
                <a:ext uri="{FF2B5EF4-FFF2-40B4-BE49-F238E27FC236}">
                  <a16:creationId xmlns:a16="http://schemas.microsoft.com/office/drawing/2014/main" id="{1A3B1B12-EAA1-6E04-E2BB-BFA7BCE353B1}"/>
                </a:ext>
              </a:extLst>
            </p:cNvPr>
            <p:cNvSpPr/>
            <p:nvPr/>
          </p:nvSpPr>
          <p:spPr>
            <a:xfrm>
              <a:off x="12131672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0" name="Sechseck 289">
              <a:extLst>
                <a:ext uri="{FF2B5EF4-FFF2-40B4-BE49-F238E27FC236}">
                  <a16:creationId xmlns:a16="http://schemas.microsoft.com/office/drawing/2014/main" id="{DE30C20F-91BC-E73F-0951-5B6197370E1D}"/>
                </a:ext>
              </a:extLst>
            </p:cNvPr>
            <p:cNvSpPr/>
            <p:nvPr/>
          </p:nvSpPr>
          <p:spPr>
            <a:xfrm>
              <a:off x="12131671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1" name="Sechseck 290">
              <a:extLst>
                <a:ext uri="{FF2B5EF4-FFF2-40B4-BE49-F238E27FC236}">
                  <a16:creationId xmlns:a16="http://schemas.microsoft.com/office/drawing/2014/main" id="{17592040-FEDA-3BA1-C109-3E8F94368194}"/>
                </a:ext>
              </a:extLst>
            </p:cNvPr>
            <p:cNvSpPr/>
            <p:nvPr/>
          </p:nvSpPr>
          <p:spPr>
            <a:xfrm>
              <a:off x="12131670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2" name="Sechseck 291">
              <a:extLst>
                <a:ext uri="{FF2B5EF4-FFF2-40B4-BE49-F238E27FC236}">
                  <a16:creationId xmlns:a16="http://schemas.microsoft.com/office/drawing/2014/main" id="{75037796-02B4-A00A-8E1D-8E4D85C1D192}"/>
                </a:ext>
              </a:extLst>
            </p:cNvPr>
            <p:cNvSpPr/>
            <p:nvPr/>
          </p:nvSpPr>
          <p:spPr>
            <a:xfrm>
              <a:off x="12131672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3" name="Sechseck 292">
              <a:extLst>
                <a:ext uri="{FF2B5EF4-FFF2-40B4-BE49-F238E27FC236}">
                  <a16:creationId xmlns:a16="http://schemas.microsoft.com/office/drawing/2014/main" id="{854CBEC9-9803-4D06-1144-A19C0B654EA8}"/>
                </a:ext>
              </a:extLst>
            </p:cNvPr>
            <p:cNvSpPr/>
            <p:nvPr/>
          </p:nvSpPr>
          <p:spPr>
            <a:xfrm>
              <a:off x="12131672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4" name="Sechseck 293">
              <a:extLst>
                <a:ext uri="{FF2B5EF4-FFF2-40B4-BE49-F238E27FC236}">
                  <a16:creationId xmlns:a16="http://schemas.microsoft.com/office/drawing/2014/main" id="{2B258713-613A-B3D2-B352-7AA3E582F677}"/>
                </a:ext>
              </a:extLst>
            </p:cNvPr>
            <p:cNvSpPr/>
            <p:nvPr/>
          </p:nvSpPr>
          <p:spPr>
            <a:xfrm>
              <a:off x="12131672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5" name="Sechseck 294">
              <a:extLst>
                <a:ext uri="{FF2B5EF4-FFF2-40B4-BE49-F238E27FC236}">
                  <a16:creationId xmlns:a16="http://schemas.microsoft.com/office/drawing/2014/main" id="{32CD17AA-D2A2-6B80-DA65-7C0B12FE779C}"/>
                </a:ext>
              </a:extLst>
            </p:cNvPr>
            <p:cNvSpPr/>
            <p:nvPr/>
          </p:nvSpPr>
          <p:spPr>
            <a:xfrm>
              <a:off x="476247" y="298735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6" name="Sechseck 295">
              <a:extLst>
                <a:ext uri="{FF2B5EF4-FFF2-40B4-BE49-F238E27FC236}">
                  <a16:creationId xmlns:a16="http://schemas.microsoft.com/office/drawing/2014/main" id="{382F3514-540A-C9D2-4A22-ABB70BB7A26E}"/>
                </a:ext>
              </a:extLst>
            </p:cNvPr>
            <p:cNvSpPr/>
            <p:nvPr/>
          </p:nvSpPr>
          <p:spPr>
            <a:xfrm>
              <a:off x="476247" y="38706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7" name="Sechseck 296">
              <a:extLst>
                <a:ext uri="{FF2B5EF4-FFF2-40B4-BE49-F238E27FC236}">
                  <a16:creationId xmlns:a16="http://schemas.microsoft.com/office/drawing/2014/main" id="{DD2319A2-BF3D-4815-A79D-FCD6F36451AA}"/>
                </a:ext>
              </a:extLst>
            </p:cNvPr>
            <p:cNvSpPr/>
            <p:nvPr/>
          </p:nvSpPr>
          <p:spPr>
            <a:xfrm>
              <a:off x="476247" y="210407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8" name="Sechseck 297">
              <a:extLst>
                <a:ext uri="{FF2B5EF4-FFF2-40B4-BE49-F238E27FC236}">
                  <a16:creationId xmlns:a16="http://schemas.microsoft.com/office/drawing/2014/main" id="{A9AD1928-57F4-E7F0-5D2C-53F80F32E5E9}"/>
                </a:ext>
              </a:extLst>
            </p:cNvPr>
            <p:cNvSpPr/>
            <p:nvPr/>
          </p:nvSpPr>
          <p:spPr>
            <a:xfrm>
              <a:off x="476247" y="12207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9" name="Sechseck 298">
              <a:extLst>
                <a:ext uri="{FF2B5EF4-FFF2-40B4-BE49-F238E27FC236}">
                  <a16:creationId xmlns:a16="http://schemas.microsoft.com/office/drawing/2014/main" id="{E65B0E72-80C8-EB16-E12C-B440C3DFAB34}"/>
                </a:ext>
              </a:extLst>
            </p:cNvPr>
            <p:cNvSpPr/>
            <p:nvPr/>
          </p:nvSpPr>
          <p:spPr>
            <a:xfrm>
              <a:off x="476246" y="3375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0" name="Sechseck 299">
              <a:extLst>
                <a:ext uri="{FF2B5EF4-FFF2-40B4-BE49-F238E27FC236}">
                  <a16:creationId xmlns:a16="http://schemas.microsoft.com/office/drawing/2014/main" id="{B0A32968-43B1-7899-260B-43E7A5B49C6C}"/>
                </a:ext>
              </a:extLst>
            </p:cNvPr>
            <p:cNvSpPr/>
            <p:nvPr/>
          </p:nvSpPr>
          <p:spPr>
            <a:xfrm>
              <a:off x="476245" y="-5457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1" name="Sechseck 300">
              <a:extLst>
                <a:ext uri="{FF2B5EF4-FFF2-40B4-BE49-F238E27FC236}">
                  <a16:creationId xmlns:a16="http://schemas.microsoft.com/office/drawing/2014/main" id="{9C40BED6-10B6-3084-A39F-2D35171723B2}"/>
                </a:ext>
              </a:extLst>
            </p:cNvPr>
            <p:cNvSpPr/>
            <p:nvPr/>
          </p:nvSpPr>
          <p:spPr>
            <a:xfrm>
              <a:off x="476247" y="563720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2" name="Sechseck 301">
              <a:extLst>
                <a:ext uri="{FF2B5EF4-FFF2-40B4-BE49-F238E27FC236}">
                  <a16:creationId xmlns:a16="http://schemas.microsoft.com/office/drawing/2014/main" id="{95837E81-7B74-37B2-C8DA-74A44C45701A}"/>
                </a:ext>
              </a:extLst>
            </p:cNvPr>
            <p:cNvSpPr/>
            <p:nvPr/>
          </p:nvSpPr>
          <p:spPr>
            <a:xfrm>
              <a:off x="476247" y="652048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3" name="Sechseck 302">
              <a:extLst>
                <a:ext uri="{FF2B5EF4-FFF2-40B4-BE49-F238E27FC236}">
                  <a16:creationId xmlns:a16="http://schemas.microsoft.com/office/drawing/2014/main" id="{CA5B3166-F277-B6FA-4B82-8F4EDD7B253B}"/>
                </a:ext>
              </a:extLst>
            </p:cNvPr>
            <p:cNvSpPr/>
            <p:nvPr/>
          </p:nvSpPr>
          <p:spPr>
            <a:xfrm>
              <a:off x="476247" y="475392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4" name="Sechseck 303">
              <a:extLst>
                <a:ext uri="{FF2B5EF4-FFF2-40B4-BE49-F238E27FC236}">
                  <a16:creationId xmlns:a16="http://schemas.microsoft.com/office/drawing/2014/main" id="{966C74C7-E046-A995-F5B2-17C418073EB8}"/>
                </a:ext>
              </a:extLst>
            </p:cNvPr>
            <p:cNvSpPr/>
            <p:nvPr/>
          </p:nvSpPr>
          <p:spPr>
            <a:xfrm>
              <a:off x="1123947" y="254571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5" name="Sechseck 304">
              <a:extLst>
                <a:ext uri="{FF2B5EF4-FFF2-40B4-BE49-F238E27FC236}">
                  <a16:creationId xmlns:a16="http://schemas.microsoft.com/office/drawing/2014/main" id="{2A65384F-AA08-B2B4-253E-8D65189F9809}"/>
                </a:ext>
              </a:extLst>
            </p:cNvPr>
            <p:cNvSpPr/>
            <p:nvPr/>
          </p:nvSpPr>
          <p:spPr>
            <a:xfrm>
              <a:off x="1123947" y="342899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6" name="Sechseck 305">
              <a:extLst>
                <a:ext uri="{FF2B5EF4-FFF2-40B4-BE49-F238E27FC236}">
                  <a16:creationId xmlns:a16="http://schemas.microsoft.com/office/drawing/2014/main" id="{3F1FCEEE-B233-9EE4-34ED-7F37303BA69D}"/>
                </a:ext>
              </a:extLst>
            </p:cNvPr>
            <p:cNvSpPr/>
            <p:nvPr/>
          </p:nvSpPr>
          <p:spPr>
            <a:xfrm>
              <a:off x="1123947" y="166242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7" name="Sechseck 306">
              <a:extLst>
                <a:ext uri="{FF2B5EF4-FFF2-40B4-BE49-F238E27FC236}">
                  <a16:creationId xmlns:a16="http://schemas.microsoft.com/office/drawing/2014/main" id="{6009A806-7E88-88C1-A4C8-1745CD0F72C2}"/>
                </a:ext>
              </a:extLst>
            </p:cNvPr>
            <p:cNvSpPr/>
            <p:nvPr/>
          </p:nvSpPr>
          <p:spPr>
            <a:xfrm>
              <a:off x="1123947" y="7791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8" name="Sechseck 307">
              <a:extLst>
                <a:ext uri="{FF2B5EF4-FFF2-40B4-BE49-F238E27FC236}">
                  <a16:creationId xmlns:a16="http://schemas.microsoft.com/office/drawing/2014/main" id="{CD793FFB-4A53-F93B-A3E2-BA2E6EC6BDAC}"/>
                </a:ext>
              </a:extLst>
            </p:cNvPr>
            <p:cNvSpPr/>
            <p:nvPr/>
          </p:nvSpPr>
          <p:spPr>
            <a:xfrm>
              <a:off x="1123946" y="-1041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9" name="Sechseck 308">
              <a:extLst>
                <a:ext uri="{FF2B5EF4-FFF2-40B4-BE49-F238E27FC236}">
                  <a16:creationId xmlns:a16="http://schemas.microsoft.com/office/drawing/2014/main" id="{7815AA39-33D5-5FFD-52B3-AA09BA77B95E}"/>
                </a:ext>
              </a:extLst>
            </p:cNvPr>
            <p:cNvSpPr/>
            <p:nvPr/>
          </p:nvSpPr>
          <p:spPr>
            <a:xfrm>
              <a:off x="1123947" y="519556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0" name="Sechseck 309">
              <a:extLst>
                <a:ext uri="{FF2B5EF4-FFF2-40B4-BE49-F238E27FC236}">
                  <a16:creationId xmlns:a16="http://schemas.microsoft.com/office/drawing/2014/main" id="{E5DCED60-4128-8893-4B90-C4BAFC466222}"/>
                </a:ext>
              </a:extLst>
            </p:cNvPr>
            <p:cNvSpPr/>
            <p:nvPr/>
          </p:nvSpPr>
          <p:spPr>
            <a:xfrm>
              <a:off x="1123947" y="607884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1" name="Sechseck 310">
              <a:extLst>
                <a:ext uri="{FF2B5EF4-FFF2-40B4-BE49-F238E27FC236}">
                  <a16:creationId xmlns:a16="http://schemas.microsoft.com/office/drawing/2014/main" id="{C712A7F2-C4BB-3CEC-54AB-2819E41B3CA2}"/>
                </a:ext>
              </a:extLst>
            </p:cNvPr>
            <p:cNvSpPr/>
            <p:nvPr/>
          </p:nvSpPr>
          <p:spPr>
            <a:xfrm>
              <a:off x="1123947" y="43122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2" name="Sechseck 311">
              <a:extLst>
                <a:ext uri="{FF2B5EF4-FFF2-40B4-BE49-F238E27FC236}">
                  <a16:creationId xmlns:a16="http://schemas.microsoft.com/office/drawing/2014/main" id="{42BE83F5-6A09-0FC8-C6BE-44BF28AC1637}"/>
                </a:ext>
              </a:extLst>
            </p:cNvPr>
            <p:cNvSpPr/>
            <p:nvPr/>
          </p:nvSpPr>
          <p:spPr>
            <a:xfrm>
              <a:off x="1771646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3" name="Sechseck 312">
              <a:extLst>
                <a:ext uri="{FF2B5EF4-FFF2-40B4-BE49-F238E27FC236}">
                  <a16:creationId xmlns:a16="http://schemas.microsoft.com/office/drawing/2014/main" id="{174F752A-4BAA-0C71-8A4D-B12537897557}"/>
                </a:ext>
              </a:extLst>
            </p:cNvPr>
            <p:cNvSpPr/>
            <p:nvPr/>
          </p:nvSpPr>
          <p:spPr>
            <a:xfrm>
              <a:off x="1771646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4" name="Sechseck 313">
              <a:extLst>
                <a:ext uri="{FF2B5EF4-FFF2-40B4-BE49-F238E27FC236}">
                  <a16:creationId xmlns:a16="http://schemas.microsoft.com/office/drawing/2014/main" id="{48FE04FA-9CE0-36A3-1DB9-1C492241F633}"/>
                </a:ext>
              </a:extLst>
            </p:cNvPr>
            <p:cNvSpPr/>
            <p:nvPr/>
          </p:nvSpPr>
          <p:spPr>
            <a:xfrm>
              <a:off x="1771646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5" name="Sechseck 314">
              <a:extLst>
                <a:ext uri="{FF2B5EF4-FFF2-40B4-BE49-F238E27FC236}">
                  <a16:creationId xmlns:a16="http://schemas.microsoft.com/office/drawing/2014/main" id="{0D26E973-4A83-276F-8C7D-55DA2597F409}"/>
                </a:ext>
              </a:extLst>
            </p:cNvPr>
            <p:cNvSpPr/>
            <p:nvPr/>
          </p:nvSpPr>
          <p:spPr>
            <a:xfrm>
              <a:off x="1771646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6" name="Sechseck 315">
              <a:extLst>
                <a:ext uri="{FF2B5EF4-FFF2-40B4-BE49-F238E27FC236}">
                  <a16:creationId xmlns:a16="http://schemas.microsoft.com/office/drawing/2014/main" id="{9D858B33-2B11-F184-71FC-AC4663419FDA}"/>
                </a:ext>
              </a:extLst>
            </p:cNvPr>
            <p:cNvSpPr/>
            <p:nvPr/>
          </p:nvSpPr>
          <p:spPr>
            <a:xfrm>
              <a:off x="1771645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7" name="Sechseck 316">
              <a:extLst>
                <a:ext uri="{FF2B5EF4-FFF2-40B4-BE49-F238E27FC236}">
                  <a16:creationId xmlns:a16="http://schemas.microsoft.com/office/drawing/2014/main" id="{BFB4FEB4-0EE6-96DA-D909-CA7A0B3A16A8}"/>
                </a:ext>
              </a:extLst>
            </p:cNvPr>
            <p:cNvSpPr/>
            <p:nvPr/>
          </p:nvSpPr>
          <p:spPr>
            <a:xfrm>
              <a:off x="1771644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8" name="Sechseck 317">
              <a:extLst>
                <a:ext uri="{FF2B5EF4-FFF2-40B4-BE49-F238E27FC236}">
                  <a16:creationId xmlns:a16="http://schemas.microsoft.com/office/drawing/2014/main" id="{FCDDD69B-F41E-73FB-DF56-3ADB82E5B66F}"/>
                </a:ext>
              </a:extLst>
            </p:cNvPr>
            <p:cNvSpPr/>
            <p:nvPr/>
          </p:nvSpPr>
          <p:spPr>
            <a:xfrm>
              <a:off x="1771646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9" name="Sechseck 318">
              <a:extLst>
                <a:ext uri="{FF2B5EF4-FFF2-40B4-BE49-F238E27FC236}">
                  <a16:creationId xmlns:a16="http://schemas.microsoft.com/office/drawing/2014/main" id="{D27A8BE4-41A4-41B4-53B0-4FA3C805EFF5}"/>
                </a:ext>
              </a:extLst>
            </p:cNvPr>
            <p:cNvSpPr/>
            <p:nvPr/>
          </p:nvSpPr>
          <p:spPr>
            <a:xfrm>
              <a:off x="1771646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0" name="Sechseck 319">
              <a:extLst>
                <a:ext uri="{FF2B5EF4-FFF2-40B4-BE49-F238E27FC236}">
                  <a16:creationId xmlns:a16="http://schemas.microsoft.com/office/drawing/2014/main" id="{3AE5B272-B3ED-F933-4034-C0C4FCA2E478}"/>
                </a:ext>
              </a:extLst>
            </p:cNvPr>
            <p:cNvSpPr/>
            <p:nvPr/>
          </p:nvSpPr>
          <p:spPr>
            <a:xfrm>
              <a:off x="1771646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1" name="Sechseck 320">
              <a:extLst>
                <a:ext uri="{FF2B5EF4-FFF2-40B4-BE49-F238E27FC236}">
                  <a16:creationId xmlns:a16="http://schemas.microsoft.com/office/drawing/2014/main" id="{9AEC1A71-38C1-B8FE-4168-B197F2011787}"/>
                </a:ext>
              </a:extLst>
            </p:cNvPr>
            <p:cNvSpPr/>
            <p:nvPr/>
          </p:nvSpPr>
          <p:spPr>
            <a:xfrm>
              <a:off x="2419346" y="254571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2" name="Sechseck 321">
              <a:extLst>
                <a:ext uri="{FF2B5EF4-FFF2-40B4-BE49-F238E27FC236}">
                  <a16:creationId xmlns:a16="http://schemas.microsoft.com/office/drawing/2014/main" id="{9086EDE6-F9A5-487C-4F9A-B259161CF182}"/>
                </a:ext>
              </a:extLst>
            </p:cNvPr>
            <p:cNvSpPr/>
            <p:nvPr/>
          </p:nvSpPr>
          <p:spPr>
            <a:xfrm>
              <a:off x="2419346" y="342899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4" name="Sechseck 323">
              <a:extLst>
                <a:ext uri="{FF2B5EF4-FFF2-40B4-BE49-F238E27FC236}">
                  <a16:creationId xmlns:a16="http://schemas.microsoft.com/office/drawing/2014/main" id="{7860CD27-69D5-44BA-0D72-D323A7056649}"/>
                </a:ext>
              </a:extLst>
            </p:cNvPr>
            <p:cNvSpPr/>
            <p:nvPr/>
          </p:nvSpPr>
          <p:spPr>
            <a:xfrm>
              <a:off x="2419346" y="77914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5" name="Sechseck 324">
              <a:extLst>
                <a:ext uri="{FF2B5EF4-FFF2-40B4-BE49-F238E27FC236}">
                  <a16:creationId xmlns:a16="http://schemas.microsoft.com/office/drawing/2014/main" id="{05A406D2-B512-3BFD-0C4C-465543EC1EF6}"/>
                </a:ext>
              </a:extLst>
            </p:cNvPr>
            <p:cNvSpPr/>
            <p:nvPr/>
          </p:nvSpPr>
          <p:spPr>
            <a:xfrm>
              <a:off x="2419345" y="-1041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6" name="Sechseck 325">
              <a:extLst>
                <a:ext uri="{FF2B5EF4-FFF2-40B4-BE49-F238E27FC236}">
                  <a16:creationId xmlns:a16="http://schemas.microsoft.com/office/drawing/2014/main" id="{5C9DF081-0253-305F-D921-F28BB91AC568}"/>
                </a:ext>
              </a:extLst>
            </p:cNvPr>
            <p:cNvSpPr/>
            <p:nvPr/>
          </p:nvSpPr>
          <p:spPr>
            <a:xfrm>
              <a:off x="2419346" y="519556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7" name="Sechseck 326">
              <a:extLst>
                <a:ext uri="{FF2B5EF4-FFF2-40B4-BE49-F238E27FC236}">
                  <a16:creationId xmlns:a16="http://schemas.microsoft.com/office/drawing/2014/main" id="{CC232982-BFAB-CB03-EBA1-232845BA0934}"/>
                </a:ext>
              </a:extLst>
            </p:cNvPr>
            <p:cNvSpPr/>
            <p:nvPr/>
          </p:nvSpPr>
          <p:spPr>
            <a:xfrm>
              <a:off x="2419346" y="607884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8" name="Sechseck 327">
              <a:extLst>
                <a:ext uri="{FF2B5EF4-FFF2-40B4-BE49-F238E27FC236}">
                  <a16:creationId xmlns:a16="http://schemas.microsoft.com/office/drawing/2014/main" id="{16EBC514-0816-3F94-882B-6B7F253C91A9}"/>
                </a:ext>
              </a:extLst>
            </p:cNvPr>
            <p:cNvSpPr/>
            <p:nvPr/>
          </p:nvSpPr>
          <p:spPr>
            <a:xfrm>
              <a:off x="2419346" y="431227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9" name="Sechseck 328">
              <a:extLst>
                <a:ext uri="{FF2B5EF4-FFF2-40B4-BE49-F238E27FC236}">
                  <a16:creationId xmlns:a16="http://schemas.microsoft.com/office/drawing/2014/main" id="{6FC3253E-2EB4-28D1-0912-E5EFA455C652}"/>
                </a:ext>
              </a:extLst>
            </p:cNvPr>
            <p:cNvSpPr/>
            <p:nvPr/>
          </p:nvSpPr>
          <p:spPr>
            <a:xfrm>
              <a:off x="-819156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0" name="Sechseck 329">
              <a:extLst>
                <a:ext uri="{FF2B5EF4-FFF2-40B4-BE49-F238E27FC236}">
                  <a16:creationId xmlns:a16="http://schemas.microsoft.com/office/drawing/2014/main" id="{96675A15-30AF-1AE8-9C0C-418B00D2717C}"/>
                </a:ext>
              </a:extLst>
            </p:cNvPr>
            <p:cNvSpPr/>
            <p:nvPr/>
          </p:nvSpPr>
          <p:spPr>
            <a:xfrm>
              <a:off x="-819156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1" name="Sechseck 330">
              <a:extLst>
                <a:ext uri="{FF2B5EF4-FFF2-40B4-BE49-F238E27FC236}">
                  <a16:creationId xmlns:a16="http://schemas.microsoft.com/office/drawing/2014/main" id="{CC31613B-7F54-4376-A198-690A3EA26128}"/>
                </a:ext>
              </a:extLst>
            </p:cNvPr>
            <p:cNvSpPr/>
            <p:nvPr/>
          </p:nvSpPr>
          <p:spPr>
            <a:xfrm>
              <a:off x="-819156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2" name="Sechseck 331">
              <a:extLst>
                <a:ext uri="{FF2B5EF4-FFF2-40B4-BE49-F238E27FC236}">
                  <a16:creationId xmlns:a16="http://schemas.microsoft.com/office/drawing/2014/main" id="{9821854C-F571-BE91-2D00-38C77865BA84}"/>
                </a:ext>
              </a:extLst>
            </p:cNvPr>
            <p:cNvSpPr/>
            <p:nvPr/>
          </p:nvSpPr>
          <p:spPr>
            <a:xfrm>
              <a:off x="-819156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3" name="Sechseck 332">
              <a:extLst>
                <a:ext uri="{FF2B5EF4-FFF2-40B4-BE49-F238E27FC236}">
                  <a16:creationId xmlns:a16="http://schemas.microsoft.com/office/drawing/2014/main" id="{BEC10101-7E26-8C0E-FCA2-63E78FA28C03}"/>
                </a:ext>
              </a:extLst>
            </p:cNvPr>
            <p:cNvSpPr/>
            <p:nvPr/>
          </p:nvSpPr>
          <p:spPr>
            <a:xfrm>
              <a:off x="-819157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4" name="Sechseck 333">
              <a:extLst>
                <a:ext uri="{FF2B5EF4-FFF2-40B4-BE49-F238E27FC236}">
                  <a16:creationId xmlns:a16="http://schemas.microsoft.com/office/drawing/2014/main" id="{3AA61514-55BF-A0F6-124A-86BFEA514EB3}"/>
                </a:ext>
              </a:extLst>
            </p:cNvPr>
            <p:cNvSpPr/>
            <p:nvPr/>
          </p:nvSpPr>
          <p:spPr>
            <a:xfrm>
              <a:off x="-819158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5" name="Sechseck 334">
              <a:extLst>
                <a:ext uri="{FF2B5EF4-FFF2-40B4-BE49-F238E27FC236}">
                  <a16:creationId xmlns:a16="http://schemas.microsoft.com/office/drawing/2014/main" id="{ED8A13A0-1978-0A59-D3BA-78C9D8247B32}"/>
                </a:ext>
              </a:extLst>
            </p:cNvPr>
            <p:cNvSpPr/>
            <p:nvPr/>
          </p:nvSpPr>
          <p:spPr>
            <a:xfrm>
              <a:off x="-819156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6" name="Sechseck 335">
              <a:extLst>
                <a:ext uri="{FF2B5EF4-FFF2-40B4-BE49-F238E27FC236}">
                  <a16:creationId xmlns:a16="http://schemas.microsoft.com/office/drawing/2014/main" id="{E7D79426-FD30-C9F0-1430-E5FA5506AA22}"/>
                </a:ext>
              </a:extLst>
            </p:cNvPr>
            <p:cNvSpPr/>
            <p:nvPr/>
          </p:nvSpPr>
          <p:spPr>
            <a:xfrm>
              <a:off x="-819156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7" name="Sechseck 336">
              <a:extLst>
                <a:ext uri="{FF2B5EF4-FFF2-40B4-BE49-F238E27FC236}">
                  <a16:creationId xmlns:a16="http://schemas.microsoft.com/office/drawing/2014/main" id="{67F05F66-E984-C58B-D8BB-35D77145DFE7}"/>
                </a:ext>
              </a:extLst>
            </p:cNvPr>
            <p:cNvSpPr/>
            <p:nvPr/>
          </p:nvSpPr>
          <p:spPr>
            <a:xfrm>
              <a:off x="-819156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8" name="Sechseck 337">
              <a:extLst>
                <a:ext uri="{FF2B5EF4-FFF2-40B4-BE49-F238E27FC236}">
                  <a16:creationId xmlns:a16="http://schemas.microsoft.com/office/drawing/2014/main" id="{D9D69FBA-6BD1-4514-E73D-FC559319B098}"/>
                </a:ext>
              </a:extLst>
            </p:cNvPr>
            <p:cNvSpPr/>
            <p:nvPr/>
          </p:nvSpPr>
          <p:spPr>
            <a:xfrm>
              <a:off x="-171456" y="254571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9" name="Sechseck 338">
              <a:extLst>
                <a:ext uri="{FF2B5EF4-FFF2-40B4-BE49-F238E27FC236}">
                  <a16:creationId xmlns:a16="http://schemas.microsoft.com/office/drawing/2014/main" id="{34862DFD-523A-F04B-D589-F0487F1A198B}"/>
                </a:ext>
              </a:extLst>
            </p:cNvPr>
            <p:cNvSpPr/>
            <p:nvPr/>
          </p:nvSpPr>
          <p:spPr>
            <a:xfrm>
              <a:off x="-171456" y="342899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0" name="Sechseck 339">
              <a:extLst>
                <a:ext uri="{FF2B5EF4-FFF2-40B4-BE49-F238E27FC236}">
                  <a16:creationId xmlns:a16="http://schemas.microsoft.com/office/drawing/2014/main" id="{B70B7652-B489-A89B-0FD6-11EDE3A0BB1F}"/>
                </a:ext>
              </a:extLst>
            </p:cNvPr>
            <p:cNvSpPr/>
            <p:nvPr/>
          </p:nvSpPr>
          <p:spPr>
            <a:xfrm>
              <a:off x="-171456" y="166242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1" name="Sechseck 340">
              <a:extLst>
                <a:ext uri="{FF2B5EF4-FFF2-40B4-BE49-F238E27FC236}">
                  <a16:creationId xmlns:a16="http://schemas.microsoft.com/office/drawing/2014/main" id="{3E8186F7-6256-09F3-9486-9D1B54F0B699}"/>
                </a:ext>
              </a:extLst>
            </p:cNvPr>
            <p:cNvSpPr/>
            <p:nvPr/>
          </p:nvSpPr>
          <p:spPr>
            <a:xfrm>
              <a:off x="-171456" y="77914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2" name="Sechseck 341">
              <a:extLst>
                <a:ext uri="{FF2B5EF4-FFF2-40B4-BE49-F238E27FC236}">
                  <a16:creationId xmlns:a16="http://schemas.microsoft.com/office/drawing/2014/main" id="{246CB080-AA72-9EA9-2567-CB74BC629FDA}"/>
                </a:ext>
              </a:extLst>
            </p:cNvPr>
            <p:cNvSpPr/>
            <p:nvPr/>
          </p:nvSpPr>
          <p:spPr>
            <a:xfrm>
              <a:off x="-171457" y="-1041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3" name="Sechseck 342">
              <a:extLst>
                <a:ext uri="{FF2B5EF4-FFF2-40B4-BE49-F238E27FC236}">
                  <a16:creationId xmlns:a16="http://schemas.microsoft.com/office/drawing/2014/main" id="{B3FE2931-2BE0-77C4-2E3A-474EA1E7641D}"/>
                </a:ext>
              </a:extLst>
            </p:cNvPr>
            <p:cNvSpPr/>
            <p:nvPr/>
          </p:nvSpPr>
          <p:spPr>
            <a:xfrm>
              <a:off x="-171456" y="519556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4" name="Sechseck 343">
              <a:extLst>
                <a:ext uri="{FF2B5EF4-FFF2-40B4-BE49-F238E27FC236}">
                  <a16:creationId xmlns:a16="http://schemas.microsoft.com/office/drawing/2014/main" id="{6D6B4D13-CC4B-ED22-70ED-45BD035C03DF}"/>
                </a:ext>
              </a:extLst>
            </p:cNvPr>
            <p:cNvSpPr/>
            <p:nvPr/>
          </p:nvSpPr>
          <p:spPr>
            <a:xfrm>
              <a:off x="-171456" y="607884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5" name="Sechseck 344">
              <a:extLst>
                <a:ext uri="{FF2B5EF4-FFF2-40B4-BE49-F238E27FC236}">
                  <a16:creationId xmlns:a16="http://schemas.microsoft.com/office/drawing/2014/main" id="{830B55D3-38FF-2481-A0D4-E0546974A853}"/>
                </a:ext>
              </a:extLst>
            </p:cNvPr>
            <p:cNvSpPr/>
            <p:nvPr/>
          </p:nvSpPr>
          <p:spPr>
            <a:xfrm>
              <a:off x="-171456" y="431227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4825691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Person, Kleidung, Flasche, Menschen enthält.&#10;&#10;Automatisch generierte Beschreibung">
            <a:extLst>
              <a:ext uri="{FF2B5EF4-FFF2-40B4-BE49-F238E27FC236}">
                <a16:creationId xmlns:a16="http://schemas.microsoft.com/office/drawing/2014/main" id="{3015F109-93FD-F82F-384E-F09ECD0DF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0990" y="-745064"/>
            <a:ext cx="12947647" cy="8631764"/>
          </a:xfrm>
          <a:prstGeom prst="rect">
            <a:avLst/>
          </a:prstGeo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100F80D1-A2AF-FCF5-CA13-915D6D326B63}"/>
              </a:ext>
            </a:extLst>
          </p:cNvPr>
          <p:cNvGrpSpPr/>
          <p:nvPr/>
        </p:nvGrpSpPr>
        <p:grpSpPr>
          <a:xfrm>
            <a:off x="-5943600" y="-3295650"/>
            <a:ext cx="24136350" cy="14763750"/>
            <a:chOff x="-819158" y="-545779"/>
            <a:chExt cx="13830305" cy="7949552"/>
          </a:xfrm>
        </p:grpSpPr>
        <p:sp>
          <p:nvSpPr>
            <p:cNvPr id="143" name="Sechseck 142"/>
            <p:cNvSpPr/>
            <p:nvPr/>
          </p:nvSpPr>
          <p:spPr>
            <a:xfrm>
              <a:off x="5656262" y="298735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7" name="Sechseck 166">
              <a:extLst>
                <a:ext uri="{FF2B5EF4-FFF2-40B4-BE49-F238E27FC236}">
                  <a16:creationId xmlns:a16="http://schemas.microsoft.com/office/drawing/2014/main" id="{F2FEB57B-A6E4-C47A-3B26-466896638541}"/>
                </a:ext>
              </a:extLst>
            </p:cNvPr>
            <p:cNvSpPr/>
            <p:nvPr/>
          </p:nvSpPr>
          <p:spPr>
            <a:xfrm>
              <a:off x="5656262" y="387064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9" name="Sechseck 168">
              <a:extLst>
                <a:ext uri="{FF2B5EF4-FFF2-40B4-BE49-F238E27FC236}">
                  <a16:creationId xmlns:a16="http://schemas.microsoft.com/office/drawing/2014/main" id="{5B6BE1F9-5265-F7AB-8CD5-F55FA6BC973B}"/>
                </a:ext>
              </a:extLst>
            </p:cNvPr>
            <p:cNvSpPr/>
            <p:nvPr/>
          </p:nvSpPr>
          <p:spPr>
            <a:xfrm>
              <a:off x="5656262" y="122079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0" name="Sechseck 169">
              <a:extLst>
                <a:ext uri="{FF2B5EF4-FFF2-40B4-BE49-F238E27FC236}">
                  <a16:creationId xmlns:a16="http://schemas.microsoft.com/office/drawing/2014/main" id="{A3931273-D7D1-37B3-A3B5-61D7F7107C5E}"/>
                </a:ext>
              </a:extLst>
            </p:cNvPr>
            <p:cNvSpPr/>
            <p:nvPr/>
          </p:nvSpPr>
          <p:spPr>
            <a:xfrm>
              <a:off x="5656261" y="33750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1" name="Sechseck 170">
              <a:extLst>
                <a:ext uri="{FF2B5EF4-FFF2-40B4-BE49-F238E27FC236}">
                  <a16:creationId xmlns:a16="http://schemas.microsoft.com/office/drawing/2014/main" id="{4B15D718-FECD-5F68-F55B-389010F9891B}"/>
                </a:ext>
              </a:extLst>
            </p:cNvPr>
            <p:cNvSpPr/>
            <p:nvPr/>
          </p:nvSpPr>
          <p:spPr>
            <a:xfrm>
              <a:off x="5656260" y="-54577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2" name="Sechseck 171">
              <a:extLst>
                <a:ext uri="{FF2B5EF4-FFF2-40B4-BE49-F238E27FC236}">
                  <a16:creationId xmlns:a16="http://schemas.microsoft.com/office/drawing/2014/main" id="{BEA319E4-C5DF-5A2F-B12D-3BDBC574C460}"/>
                </a:ext>
              </a:extLst>
            </p:cNvPr>
            <p:cNvSpPr/>
            <p:nvPr/>
          </p:nvSpPr>
          <p:spPr>
            <a:xfrm>
              <a:off x="5656262" y="56372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3" name="Sechseck 172">
              <a:extLst>
                <a:ext uri="{FF2B5EF4-FFF2-40B4-BE49-F238E27FC236}">
                  <a16:creationId xmlns:a16="http://schemas.microsoft.com/office/drawing/2014/main" id="{F0C51DBA-BB24-65D3-A4D2-30D02A3AF241}"/>
                </a:ext>
              </a:extLst>
            </p:cNvPr>
            <p:cNvSpPr/>
            <p:nvPr/>
          </p:nvSpPr>
          <p:spPr>
            <a:xfrm>
              <a:off x="5656262" y="652049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4" name="Sechseck 173">
              <a:extLst>
                <a:ext uri="{FF2B5EF4-FFF2-40B4-BE49-F238E27FC236}">
                  <a16:creationId xmlns:a16="http://schemas.microsoft.com/office/drawing/2014/main" id="{E9DB00F8-9902-CDCC-C926-75751DC9F131}"/>
                </a:ext>
              </a:extLst>
            </p:cNvPr>
            <p:cNvSpPr/>
            <p:nvPr/>
          </p:nvSpPr>
          <p:spPr>
            <a:xfrm>
              <a:off x="5656262" y="475392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6" name="Sechseck 175">
              <a:extLst>
                <a:ext uri="{FF2B5EF4-FFF2-40B4-BE49-F238E27FC236}">
                  <a16:creationId xmlns:a16="http://schemas.microsoft.com/office/drawing/2014/main" id="{3C4316F7-4EDA-8EE1-4B83-152519F3E1AC}"/>
                </a:ext>
              </a:extLst>
            </p:cNvPr>
            <p:cNvSpPr/>
            <p:nvPr/>
          </p:nvSpPr>
          <p:spPr>
            <a:xfrm>
              <a:off x="6303962" y="342899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8" name="Sechseck 177">
              <a:extLst>
                <a:ext uri="{FF2B5EF4-FFF2-40B4-BE49-F238E27FC236}">
                  <a16:creationId xmlns:a16="http://schemas.microsoft.com/office/drawing/2014/main" id="{6BC727D5-F4AA-E41C-901E-89AF7BFDA7EF}"/>
                </a:ext>
              </a:extLst>
            </p:cNvPr>
            <p:cNvSpPr/>
            <p:nvPr/>
          </p:nvSpPr>
          <p:spPr>
            <a:xfrm>
              <a:off x="6303962" y="77915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9" name="Sechseck 178">
              <a:extLst>
                <a:ext uri="{FF2B5EF4-FFF2-40B4-BE49-F238E27FC236}">
                  <a16:creationId xmlns:a16="http://schemas.microsoft.com/office/drawing/2014/main" id="{B0DF63BB-133C-A964-339B-84FA6320A9F0}"/>
                </a:ext>
              </a:extLst>
            </p:cNvPr>
            <p:cNvSpPr/>
            <p:nvPr/>
          </p:nvSpPr>
          <p:spPr>
            <a:xfrm>
              <a:off x="6303961" y="-10413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1" name="Sechseck 180">
              <a:extLst>
                <a:ext uri="{FF2B5EF4-FFF2-40B4-BE49-F238E27FC236}">
                  <a16:creationId xmlns:a16="http://schemas.microsoft.com/office/drawing/2014/main" id="{0401A66E-0C08-2055-30E6-49DB28171AFE}"/>
                </a:ext>
              </a:extLst>
            </p:cNvPr>
            <p:cNvSpPr/>
            <p:nvPr/>
          </p:nvSpPr>
          <p:spPr>
            <a:xfrm>
              <a:off x="6303962" y="519556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2" name="Sechseck 181">
              <a:extLst>
                <a:ext uri="{FF2B5EF4-FFF2-40B4-BE49-F238E27FC236}">
                  <a16:creationId xmlns:a16="http://schemas.microsoft.com/office/drawing/2014/main" id="{C8DB283B-C6FA-9260-3874-699547BD81D2}"/>
                </a:ext>
              </a:extLst>
            </p:cNvPr>
            <p:cNvSpPr/>
            <p:nvPr/>
          </p:nvSpPr>
          <p:spPr>
            <a:xfrm>
              <a:off x="6303962" y="607884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3" name="Sechseck 182">
              <a:extLst>
                <a:ext uri="{FF2B5EF4-FFF2-40B4-BE49-F238E27FC236}">
                  <a16:creationId xmlns:a16="http://schemas.microsoft.com/office/drawing/2014/main" id="{94F37198-1D8B-85C3-C955-1CAE036450E7}"/>
                </a:ext>
              </a:extLst>
            </p:cNvPr>
            <p:cNvSpPr/>
            <p:nvPr/>
          </p:nvSpPr>
          <p:spPr>
            <a:xfrm>
              <a:off x="6303962" y="431228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4" name="Sechseck 183">
              <a:extLst>
                <a:ext uri="{FF2B5EF4-FFF2-40B4-BE49-F238E27FC236}">
                  <a16:creationId xmlns:a16="http://schemas.microsoft.com/office/drawing/2014/main" id="{B09A9AEF-D400-A459-4D0F-448A1D390544}"/>
                </a:ext>
              </a:extLst>
            </p:cNvPr>
            <p:cNvSpPr/>
            <p:nvPr/>
          </p:nvSpPr>
          <p:spPr>
            <a:xfrm>
              <a:off x="6951661" y="298735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6" name="Sechseck 185">
              <a:extLst>
                <a:ext uri="{FF2B5EF4-FFF2-40B4-BE49-F238E27FC236}">
                  <a16:creationId xmlns:a16="http://schemas.microsoft.com/office/drawing/2014/main" id="{21A6A763-4D2A-39A5-CEC1-307572D8E2A6}"/>
                </a:ext>
              </a:extLst>
            </p:cNvPr>
            <p:cNvSpPr/>
            <p:nvPr/>
          </p:nvSpPr>
          <p:spPr>
            <a:xfrm>
              <a:off x="6951661" y="210407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7" name="Sechseck 186">
              <a:extLst>
                <a:ext uri="{FF2B5EF4-FFF2-40B4-BE49-F238E27FC236}">
                  <a16:creationId xmlns:a16="http://schemas.microsoft.com/office/drawing/2014/main" id="{51BFD9ED-B262-B27A-D816-182C31B26CD4}"/>
                </a:ext>
              </a:extLst>
            </p:cNvPr>
            <p:cNvSpPr/>
            <p:nvPr/>
          </p:nvSpPr>
          <p:spPr>
            <a:xfrm>
              <a:off x="6951661" y="122079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8" name="Sechseck 187">
              <a:extLst>
                <a:ext uri="{FF2B5EF4-FFF2-40B4-BE49-F238E27FC236}">
                  <a16:creationId xmlns:a16="http://schemas.microsoft.com/office/drawing/2014/main" id="{57613BE4-F9D5-7D29-52DF-D16DEEA22792}"/>
                </a:ext>
              </a:extLst>
            </p:cNvPr>
            <p:cNvSpPr/>
            <p:nvPr/>
          </p:nvSpPr>
          <p:spPr>
            <a:xfrm>
              <a:off x="6951660" y="33750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9" name="Sechseck 188">
              <a:extLst>
                <a:ext uri="{FF2B5EF4-FFF2-40B4-BE49-F238E27FC236}">
                  <a16:creationId xmlns:a16="http://schemas.microsoft.com/office/drawing/2014/main" id="{6880AAE1-41CA-76B5-6703-0311DE81577A}"/>
                </a:ext>
              </a:extLst>
            </p:cNvPr>
            <p:cNvSpPr/>
            <p:nvPr/>
          </p:nvSpPr>
          <p:spPr>
            <a:xfrm>
              <a:off x="6951659" y="-54577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0" name="Sechseck 189">
              <a:extLst>
                <a:ext uri="{FF2B5EF4-FFF2-40B4-BE49-F238E27FC236}">
                  <a16:creationId xmlns:a16="http://schemas.microsoft.com/office/drawing/2014/main" id="{0A403097-F6BC-450F-6EBE-37EFA3F92282}"/>
                </a:ext>
              </a:extLst>
            </p:cNvPr>
            <p:cNvSpPr/>
            <p:nvPr/>
          </p:nvSpPr>
          <p:spPr>
            <a:xfrm>
              <a:off x="6951661" y="56372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1" name="Sechseck 190">
              <a:extLst>
                <a:ext uri="{FF2B5EF4-FFF2-40B4-BE49-F238E27FC236}">
                  <a16:creationId xmlns:a16="http://schemas.microsoft.com/office/drawing/2014/main" id="{906BC755-0C47-23D2-4A31-789F8018FA2F}"/>
                </a:ext>
              </a:extLst>
            </p:cNvPr>
            <p:cNvSpPr/>
            <p:nvPr/>
          </p:nvSpPr>
          <p:spPr>
            <a:xfrm>
              <a:off x="6951661" y="65204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3" name="Sechseck 192">
              <a:extLst>
                <a:ext uri="{FF2B5EF4-FFF2-40B4-BE49-F238E27FC236}">
                  <a16:creationId xmlns:a16="http://schemas.microsoft.com/office/drawing/2014/main" id="{1DD7D9B9-0EB8-A1A8-1A4F-A5373091747C}"/>
                </a:ext>
              </a:extLst>
            </p:cNvPr>
            <p:cNvSpPr/>
            <p:nvPr/>
          </p:nvSpPr>
          <p:spPr>
            <a:xfrm>
              <a:off x="7599361" y="254571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4" name="Sechseck 193">
              <a:extLst>
                <a:ext uri="{FF2B5EF4-FFF2-40B4-BE49-F238E27FC236}">
                  <a16:creationId xmlns:a16="http://schemas.microsoft.com/office/drawing/2014/main" id="{15879E7B-8D9A-F75F-ECB4-F33D2AC47C60}"/>
                </a:ext>
              </a:extLst>
            </p:cNvPr>
            <p:cNvSpPr/>
            <p:nvPr/>
          </p:nvSpPr>
          <p:spPr>
            <a:xfrm>
              <a:off x="7599361" y="342899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5" name="Sechseck 194">
              <a:extLst>
                <a:ext uri="{FF2B5EF4-FFF2-40B4-BE49-F238E27FC236}">
                  <a16:creationId xmlns:a16="http://schemas.microsoft.com/office/drawing/2014/main" id="{B15CE855-EEDC-90A5-1F03-77667CCF627A}"/>
                </a:ext>
              </a:extLst>
            </p:cNvPr>
            <p:cNvSpPr/>
            <p:nvPr/>
          </p:nvSpPr>
          <p:spPr>
            <a:xfrm>
              <a:off x="7599361" y="166243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7" name="Sechseck 196">
              <a:extLst>
                <a:ext uri="{FF2B5EF4-FFF2-40B4-BE49-F238E27FC236}">
                  <a16:creationId xmlns:a16="http://schemas.microsoft.com/office/drawing/2014/main" id="{C0EC518D-8AE7-71A5-B2AF-5C02D03A30FB}"/>
                </a:ext>
              </a:extLst>
            </p:cNvPr>
            <p:cNvSpPr/>
            <p:nvPr/>
          </p:nvSpPr>
          <p:spPr>
            <a:xfrm>
              <a:off x="7599360" y="-10413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8" name="Sechseck 197">
              <a:extLst>
                <a:ext uri="{FF2B5EF4-FFF2-40B4-BE49-F238E27FC236}">
                  <a16:creationId xmlns:a16="http://schemas.microsoft.com/office/drawing/2014/main" id="{33146D5D-78B4-E94A-D60A-8F0C5CDD88DA}"/>
                </a:ext>
              </a:extLst>
            </p:cNvPr>
            <p:cNvSpPr/>
            <p:nvPr/>
          </p:nvSpPr>
          <p:spPr>
            <a:xfrm>
              <a:off x="7599361" y="519556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9" name="Sechseck 198">
              <a:extLst>
                <a:ext uri="{FF2B5EF4-FFF2-40B4-BE49-F238E27FC236}">
                  <a16:creationId xmlns:a16="http://schemas.microsoft.com/office/drawing/2014/main" id="{9ED1BD72-713F-5DF9-AA16-58795DE1C0BC}"/>
                </a:ext>
              </a:extLst>
            </p:cNvPr>
            <p:cNvSpPr/>
            <p:nvPr/>
          </p:nvSpPr>
          <p:spPr>
            <a:xfrm>
              <a:off x="7599361" y="60788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1" name="Sechseck 200">
              <a:extLst>
                <a:ext uri="{FF2B5EF4-FFF2-40B4-BE49-F238E27FC236}">
                  <a16:creationId xmlns:a16="http://schemas.microsoft.com/office/drawing/2014/main" id="{6E19AD43-EECB-E1CB-7E36-1296BADE3A09}"/>
                </a:ext>
              </a:extLst>
            </p:cNvPr>
            <p:cNvSpPr/>
            <p:nvPr/>
          </p:nvSpPr>
          <p:spPr>
            <a:xfrm>
              <a:off x="3067048" y="298735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3" name="Sechseck 202">
              <a:extLst>
                <a:ext uri="{FF2B5EF4-FFF2-40B4-BE49-F238E27FC236}">
                  <a16:creationId xmlns:a16="http://schemas.microsoft.com/office/drawing/2014/main" id="{21B4547D-44DE-1568-8F4F-A76E860E1127}"/>
                </a:ext>
              </a:extLst>
            </p:cNvPr>
            <p:cNvSpPr/>
            <p:nvPr/>
          </p:nvSpPr>
          <p:spPr>
            <a:xfrm>
              <a:off x="3067048" y="210407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4" name="Sechseck 203">
              <a:extLst>
                <a:ext uri="{FF2B5EF4-FFF2-40B4-BE49-F238E27FC236}">
                  <a16:creationId xmlns:a16="http://schemas.microsoft.com/office/drawing/2014/main" id="{70F02ABB-FF0E-E544-56B0-92DEC1D566BB}"/>
                </a:ext>
              </a:extLst>
            </p:cNvPr>
            <p:cNvSpPr/>
            <p:nvPr/>
          </p:nvSpPr>
          <p:spPr>
            <a:xfrm>
              <a:off x="3067048" y="122079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5" name="Sechseck 204">
              <a:extLst>
                <a:ext uri="{FF2B5EF4-FFF2-40B4-BE49-F238E27FC236}">
                  <a16:creationId xmlns:a16="http://schemas.microsoft.com/office/drawing/2014/main" id="{DEFDC681-35AD-9E90-5C07-1EC9FA3E0C98}"/>
                </a:ext>
              </a:extLst>
            </p:cNvPr>
            <p:cNvSpPr/>
            <p:nvPr/>
          </p:nvSpPr>
          <p:spPr>
            <a:xfrm>
              <a:off x="3067047" y="33750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6" name="Sechseck 205">
              <a:extLst>
                <a:ext uri="{FF2B5EF4-FFF2-40B4-BE49-F238E27FC236}">
                  <a16:creationId xmlns:a16="http://schemas.microsoft.com/office/drawing/2014/main" id="{640389F7-5F80-D07E-7967-8192BAB60644}"/>
                </a:ext>
              </a:extLst>
            </p:cNvPr>
            <p:cNvSpPr/>
            <p:nvPr/>
          </p:nvSpPr>
          <p:spPr>
            <a:xfrm>
              <a:off x="3067046" y="-54577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7" name="Sechseck 206">
              <a:extLst>
                <a:ext uri="{FF2B5EF4-FFF2-40B4-BE49-F238E27FC236}">
                  <a16:creationId xmlns:a16="http://schemas.microsoft.com/office/drawing/2014/main" id="{90B40A7C-09B5-6EBE-B27F-4631ECB30FEA}"/>
                </a:ext>
              </a:extLst>
            </p:cNvPr>
            <p:cNvSpPr/>
            <p:nvPr/>
          </p:nvSpPr>
          <p:spPr>
            <a:xfrm>
              <a:off x="3067048" y="56372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8" name="Sechseck 207">
              <a:extLst>
                <a:ext uri="{FF2B5EF4-FFF2-40B4-BE49-F238E27FC236}">
                  <a16:creationId xmlns:a16="http://schemas.microsoft.com/office/drawing/2014/main" id="{F3BD6B07-572E-BD70-09CE-9490264A3CA9}"/>
                </a:ext>
              </a:extLst>
            </p:cNvPr>
            <p:cNvSpPr/>
            <p:nvPr/>
          </p:nvSpPr>
          <p:spPr>
            <a:xfrm>
              <a:off x="3067048" y="65204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9" name="Sechseck 208">
              <a:extLst>
                <a:ext uri="{FF2B5EF4-FFF2-40B4-BE49-F238E27FC236}">
                  <a16:creationId xmlns:a16="http://schemas.microsoft.com/office/drawing/2014/main" id="{CF49DC27-948A-4C00-EBCC-7B6CFD659F2A}"/>
                </a:ext>
              </a:extLst>
            </p:cNvPr>
            <p:cNvSpPr/>
            <p:nvPr/>
          </p:nvSpPr>
          <p:spPr>
            <a:xfrm>
              <a:off x="3067048" y="475392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1" name="Sechseck 210">
              <a:extLst>
                <a:ext uri="{FF2B5EF4-FFF2-40B4-BE49-F238E27FC236}">
                  <a16:creationId xmlns:a16="http://schemas.microsoft.com/office/drawing/2014/main" id="{A1C0A5CD-FFB8-35A8-98A6-97E6D4D0C2BA}"/>
                </a:ext>
              </a:extLst>
            </p:cNvPr>
            <p:cNvSpPr/>
            <p:nvPr/>
          </p:nvSpPr>
          <p:spPr>
            <a:xfrm>
              <a:off x="3714748" y="342899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2" name="Sechseck 211">
              <a:extLst>
                <a:ext uri="{FF2B5EF4-FFF2-40B4-BE49-F238E27FC236}">
                  <a16:creationId xmlns:a16="http://schemas.microsoft.com/office/drawing/2014/main" id="{DEBC170A-41C7-43A0-346B-37292626AD1E}"/>
                </a:ext>
              </a:extLst>
            </p:cNvPr>
            <p:cNvSpPr/>
            <p:nvPr/>
          </p:nvSpPr>
          <p:spPr>
            <a:xfrm>
              <a:off x="3714748" y="166243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3" name="Sechseck 212">
              <a:extLst>
                <a:ext uri="{FF2B5EF4-FFF2-40B4-BE49-F238E27FC236}">
                  <a16:creationId xmlns:a16="http://schemas.microsoft.com/office/drawing/2014/main" id="{EDB1FD91-D544-CB30-6819-D2DADDB7C81B}"/>
                </a:ext>
              </a:extLst>
            </p:cNvPr>
            <p:cNvSpPr/>
            <p:nvPr/>
          </p:nvSpPr>
          <p:spPr>
            <a:xfrm>
              <a:off x="3714748" y="77914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4" name="Sechseck 213">
              <a:extLst>
                <a:ext uri="{FF2B5EF4-FFF2-40B4-BE49-F238E27FC236}">
                  <a16:creationId xmlns:a16="http://schemas.microsoft.com/office/drawing/2014/main" id="{A0130838-D499-47FF-C96E-D866E35786E5}"/>
                </a:ext>
              </a:extLst>
            </p:cNvPr>
            <p:cNvSpPr/>
            <p:nvPr/>
          </p:nvSpPr>
          <p:spPr>
            <a:xfrm>
              <a:off x="3714747" y="-10413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5" name="Sechseck 214">
              <a:extLst>
                <a:ext uri="{FF2B5EF4-FFF2-40B4-BE49-F238E27FC236}">
                  <a16:creationId xmlns:a16="http://schemas.microsoft.com/office/drawing/2014/main" id="{416F0816-3F39-FFAA-A4DD-33E17717484F}"/>
                </a:ext>
              </a:extLst>
            </p:cNvPr>
            <p:cNvSpPr/>
            <p:nvPr/>
          </p:nvSpPr>
          <p:spPr>
            <a:xfrm>
              <a:off x="3714748" y="519556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6" name="Sechseck 215">
              <a:extLst>
                <a:ext uri="{FF2B5EF4-FFF2-40B4-BE49-F238E27FC236}">
                  <a16:creationId xmlns:a16="http://schemas.microsoft.com/office/drawing/2014/main" id="{A039CF25-23B5-3307-AAE0-50D1213DAA8D}"/>
                </a:ext>
              </a:extLst>
            </p:cNvPr>
            <p:cNvSpPr/>
            <p:nvPr/>
          </p:nvSpPr>
          <p:spPr>
            <a:xfrm>
              <a:off x="3714748" y="60788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8" name="Sechseck 217">
              <a:extLst>
                <a:ext uri="{FF2B5EF4-FFF2-40B4-BE49-F238E27FC236}">
                  <a16:creationId xmlns:a16="http://schemas.microsoft.com/office/drawing/2014/main" id="{E930CB23-626E-33BA-870B-6101CC31A310}"/>
                </a:ext>
              </a:extLst>
            </p:cNvPr>
            <p:cNvSpPr/>
            <p:nvPr/>
          </p:nvSpPr>
          <p:spPr>
            <a:xfrm>
              <a:off x="4362447" y="298735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9" name="Sechseck 218">
              <a:extLst>
                <a:ext uri="{FF2B5EF4-FFF2-40B4-BE49-F238E27FC236}">
                  <a16:creationId xmlns:a16="http://schemas.microsoft.com/office/drawing/2014/main" id="{DFBB6412-1F4D-F576-45B8-D79D2EEB952B}"/>
                </a:ext>
              </a:extLst>
            </p:cNvPr>
            <p:cNvSpPr/>
            <p:nvPr/>
          </p:nvSpPr>
          <p:spPr>
            <a:xfrm>
              <a:off x="4362447" y="387063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0" name="Sechseck 219">
              <a:extLst>
                <a:ext uri="{FF2B5EF4-FFF2-40B4-BE49-F238E27FC236}">
                  <a16:creationId xmlns:a16="http://schemas.microsoft.com/office/drawing/2014/main" id="{3815D91C-A64F-263F-3975-582BE11BBEA8}"/>
                </a:ext>
              </a:extLst>
            </p:cNvPr>
            <p:cNvSpPr/>
            <p:nvPr/>
          </p:nvSpPr>
          <p:spPr>
            <a:xfrm>
              <a:off x="4362447" y="210407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2" name="Sechseck 221">
              <a:extLst>
                <a:ext uri="{FF2B5EF4-FFF2-40B4-BE49-F238E27FC236}">
                  <a16:creationId xmlns:a16="http://schemas.microsoft.com/office/drawing/2014/main" id="{0A2DFC93-3A9C-7379-776F-CD7F0EA5292C}"/>
                </a:ext>
              </a:extLst>
            </p:cNvPr>
            <p:cNvSpPr/>
            <p:nvPr/>
          </p:nvSpPr>
          <p:spPr>
            <a:xfrm>
              <a:off x="4362446" y="3375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3" name="Sechseck 222">
              <a:extLst>
                <a:ext uri="{FF2B5EF4-FFF2-40B4-BE49-F238E27FC236}">
                  <a16:creationId xmlns:a16="http://schemas.microsoft.com/office/drawing/2014/main" id="{4C9B2203-03D5-939F-7964-88E55C074480}"/>
                </a:ext>
              </a:extLst>
            </p:cNvPr>
            <p:cNvSpPr/>
            <p:nvPr/>
          </p:nvSpPr>
          <p:spPr>
            <a:xfrm>
              <a:off x="4362445" y="-54577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4" name="Sechseck 223">
              <a:extLst>
                <a:ext uri="{FF2B5EF4-FFF2-40B4-BE49-F238E27FC236}">
                  <a16:creationId xmlns:a16="http://schemas.microsoft.com/office/drawing/2014/main" id="{AA0BA42C-00D5-FF58-93C5-A82823C18BA2}"/>
                </a:ext>
              </a:extLst>
            </p:cNvPr>
            <p:cNvSpPr/>
            <p:nvPr/>
          </p:nvSpPr>
          <p:spPr>
            <a:xfrm>
              <a:off x="4362447" y="56372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5" name="Sechseck 224">
              <a:extLst>
                <a:ext uri="{FF2B5EF4-FFF2-40B4-BE49-F238E27FC236}">
                  <a16:creationId xmlns:a16="http://schemas.microsoft.com/office/drawing/2014/main" id="{AFE895DF-EF07-6120-9704-FE75C4B0D17B}"/>
                </a:ext>
              </a:extLst>
            </p:cNvPr>
            <p:cNvSpPr/>
            <p:nvPr/>
          </p:nvSpPr>
          <p:spPr>
            <a:xfrm>
              <a:off x="4362447" y="65204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6" name="Sechseck 225">
              <a:extLst>
                <a:ext uri="{FF2B5EF4-FFF2-40B4-BE49-F238E27FC236}">
                  <a16:creationId xmlns:a16="http://schemas.microsoft.com/office/drawing/2014/main" id="{92C783D9-A37A-C2D3-1ED7-03C2459567B9}"/>
                </a:ext>
              </a:extLst>
            </p:cNvPr>
            <p:cNvSpPr/>
            <p:nvPr/>
          </p:nvSpPr>
          <p:spPr>
            <a:xfrm>
              <a:off x="4362447" y="475392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7" name="Sechseck 226">
              <a:extLst>
                <a:ext uri="{FF2B5EF4-FFF2-40B4-BE49-F238E27FC236}">
                  <a16:creationId xmlns:a16="http://schemas.microsoft.com/office/drawing/2014/main" id="{37D1FCD6-FF8C-AF73-46C8-205330D19ED2}"/>
                </a:ext>
              </a:extLst>
            </p:cNvPr>
            <p:cNvSpPr/>
            <p:nvPr/>
          </p:nvSpPr>
          <p:spPr>
            <a:xfrm>
              <a:off x="5010147" y="254571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9" name="Sechseck 228">
              <a:extLst>
                <a:ext uri="{FF2B5EF4-FFF2-40B4-BE49-F238E27FC236}">
                  <a16:creationId xmlns:a16="http://schemas.microsoft.com/office/drawing/2014/main" id="{BA44CD67-2B32-FCB6-30C1-09776B1D4CD4}"/>
                </a:ext>
              </a:extLst>
            </p:cNvPr>
            <p:cNvSpPr/>
            <p:nvPr/>
          </p:nvSpPr>
          <p:spPr>
            <a:xfrm>
              <a:off x="5010147" y="166243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0" name="Sechseck 229">
              <a:extLst>
                <a:ext uri="{FF2B5EF4-FFF2-40B4-BE49-F238E27FC236}">
                  <a16:creationId xmlns:a16="http://schemas.microsoft.com/office/drawing/2014/main" id="{A8772D28-F9DE-C142-7BA2-A1D5AC0EB37A}"/>
                </a:ext>
              </a:extLst>
            </p:cNvPr>
            <p:cNvSpPr/>
            <p:nvPr/>
          </p:nvSpPr>
          <p:spPr>
            <a:xfrm>
              <a:off x="5010147" y="77914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1" name="Sechseck 230">
              <a:extLst>
                <a:ext uri="{FF2B5EF4-FFF2-40B4-BE49-F238E27FC236}">
                  <a16:creationId xmlns:a16="http://schemas.microsoft.com/office/drawing/2014/main" id="{53AC77E6-E59F-194A-3695-05BCA5317B7C}"/>
                </a:ext>
              </a:extLst>
            </p:cNvPr>
            <p:cNvSpPr/>
            <p:nvPr/>
          </p:nvSpPr>
          <p:spPr>
            <a:xfrm>
              <a:off x="5010146" y="-10413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2" name="Sechseck 231">
              <a:extLst>
                <a:ext uri="{FF2B5EF4-FFF2-40B4-BE49-F238E27FC236}">
                  <a16:creationId xmlns:a16="http://schemas.microsoft.com/office/drawing/2014/main" id="{F5E83919-F47B-F684-70E6-B38AC454DD2C}"/>
                </a:ext>
              </a:extLst>
            </p:cNvPr>
            <p:cNvSpPr/>
            <p:nvPr/>
          </p:nvSpPr>
          <p:spPr>
            <a:xfrm>
              <a:off x="5010147" y="519556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3" name="Sechseck 232">
              <a:extLst>
                <a:ext uri="{FF2B5EF4-FFF2-40B4-BE49-F238E27FC236}">
                  <a16:creationId xmlns:a16="http://schemas.microsoft.com/office/drawing/2014/main" id="{54366C7D-02C1-FCC1-B07A-35A769090ECE}"/>
                </a:ext>
              </a:extLst>
            </p:cNvPr>
            <p:cNvSpPr/>
            <p:nvPr/>
          </p:nvSpPr>
          <p:spPr>
            <a:xfrm>
              <a:off x="5010147" y="60788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4" name="Sechseck 233">
              <a:extLst>
                <a:ext uri="{FF2B5EF4-FFF2-40B4-BE49-F238E27FC236}">
                  <a16:creationId xmlns:a16="http://schemas.microsoft.com/office/drawing/2014/main" id="{6FDF7E8B-7232-420C-7CC1-2BF4A06720FF}"/>
                </a:ext>
              </a:extLst>
            </p:cNvPr>
            <p:cNvSpPr/>
            <p:nvPr/>
          </p:nvSpPr>
          <p:spPr>
            <a:xfrm>
              <a:off x="5010147" y="431228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5" name="Sechseck 234">
              <a:extLst>
                <a:ext uri="{FF2B5EF4-FFF2-40B4-BE49-F238E27FC236}">
                  <a16:creationId xmlns:a16="http://schemas.microsoft.com/office/drawing/2014/main" id="{97C61EDE-F82F-BC6B-F087-67AF7D557833}"/>
                </a:ext>
              </a:extLst>
            </p:cNvPr>
            <p:cNvSpPr/>
            <p:nvPr/>
          </p:nvSpPr>
          <p:spPr>
            <a:xfrm>
              <a:off x="8247061" y="298735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6" name="Sechseck 235">
              <a:extLst>
                <a:ext uri="{FF2B5EF4-FFF2-40B4-BE49-F238E27FC236}">
                  <a16:creationId xmlns:a16="http://schemas.microsoft.com/office/drawing/2014/main" id="{848FD815-8AD0-A51B-3FDC-C61699069AE5}"/>
                </a:ext>
              </a:extLst>
            </p:cNvPr>
            <p:cNvSpPr/>
            <p:nvPr/>
          </p:nvSpPr>
          <p:spPr>
            <a:xfrm>
              <a:off x="8247061" y="387063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8" name="Sechseck 237">
              <a:extLst>
                <a:ext uri="{FF2B5EF4-FFF2-40B4-BE49-F238E27FC236}">
                  <a16:creationId xmlns:a16="http://schemas.microsoft.com/office/drawing/2014/main" id="{8BAD81A0-2435-262B-9EFA-F4B39A06F77B}"/>
                </a:ext>
              </a:extLst>
            </p:cNvPr>
            <p:cNvSpPr/>
            <p:nvPr/>
          </p:nvSpPr>
          <p:spPr>
            <a:xfrm>
              <a:off x="8247061" y="122079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9" name="Sechseck 238">
              <a:extLst>
                <a:ext uri="{FF2B5EF4-FFF2-40B4-BE49-F238E27FC236}">
                  <a16:creationId xmlns:a16="http://schemas.microsoft.com/office/drawing/2014/main" id="{A285C087-C2F5-1523-C1FF-299DAE94C85A}"/>
                </a:ext>
              </a:extLst>
            </p:cNvPr>
            <p:cNvSpPr/>
            <p:nvPr/>
          </p:nvSpPr>
          <p:spPr>
            <a:xfrm>
              <a:off x="8247060" y="3375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0" name="Sechseck 239">
              <a:extLst>
                <a:ext uri="{FF2B5EF4-FFF2-40B4-BE49-F238E27FC236}">
                  <a16:creationId xmlns:a16="http://schemas.microsoft.com/office/drawing/2014/main" id="{2F231919-FDE4-D2C8-AAB6-245CC47C2A9D}"/>
                </a:ext>
              </a:extLst>
            </p:cNvPr>
            <p:cNvSpPr/>
            <p:nvPr/>
          </p:nvSpPr>
          <p:spPr>
            <a:xfrm>
              <a:off x="8247059" y="-54577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1" name="Sechseck 240">
              <a:extLst>
                <a:ext uri="{FF2B5EF4-FFF2-40B4-BE49-F238E27FC236}">
                  <a16:creationId xmlns:a16="http://schemas.microsoft.com/office/drawing/2014/main" id="{264FA14E-6D5F-2C0A-91DB-6C486D9D368B}"/>
                </a:ext>
              </a:extLst>
            </p:cNvPr>
            <p:cNvSpPr/>
            <p:nvPr/>
          </p:nvSpPr>
          <p:spPr>
            <a:xfrm>
              <a:off x="8247061" y="56372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2" name="Sechseck 241">
              <a:extLst>
                <a:ext uri="{FF2B5EF4-FFF2-40B4-BE49-F238E27FC236}">
                  <a16:creationId xmlns:a16="http://schemas.microsoft.com/office/drawing/2014/main" id="{8E5B9D4E-B46D-A0AF-2E82-FA3962EE9D12}"/>
                </a:ext>
              </a:extLst>
            </p:cNvPr>
            <p:cNvSpPr/>
            <p:nvPr/>
          </p:nvSpPr>
          <p:spPr>
            <a:xfrm>
              <a:off x="8247061" y="65204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3" name="Sechseck 242">
              <a:extLst>
                <a:ext uri="{FF2B5EF4-FFF2-40B4-BE49-F238E27FC236}">
                  <a16:creationId xmlns:a16="http://schemas.microsoft.com/office/drawing/2014/main" id="{B1A217CC-0BD0-C144-3D9A-BFB6156D628D}"/>
                </a:ext>
              </a:extLst>
            </p:cNvPr>
            <p:cNvSpPr/>
            <p:nvPr/>
          </p:nvSpPr>
          <p:spPr>
            <a:xfrm>
              <a:off x="8247061" y="475392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4" name="Sechseck 243">
              <a:extLst>
                <a:ext uri="{FF2B5EF4-FFF2-40B4-BE49-F238E27FC236}">
                  <a16:creationId xmlns:a16="http://schemas.microsoft.com/office/drawing/2014/main" id="{2A30A3A1-A4AF-E51E-C768-FE401335428F}"/>
                </a:ext>
              </a:extLst>
            </p:cNvPr>
            <p:cNvSpPr/>
            <p:nvPr/>
          </p:nvSpPr>
          <p:spPr>
            <a:xfrm>
              <a:off x="8894761" y="254571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6" name="Sechseck 245">
              <a:extLst>
                <a:ext uri="{FF2B5EF4-FFF2-40B4-BE49-F238E27FC236}">
                  <a16:creationId xmlns:a16="http://schemas.microsoft.com/office/drawing/2014/main" id="{BE6BB764-99C5-EA09-8C9B-0845D06FA5AF}"/>
                </a:ext>
              </a:extLst>
            </p:cNvPr>
            <p:cNvSpPr/>
            <p:nvPr/>
          </p:nvSpPr>
          <p:spPr>
            <a:xfrm>
              <a:off x="8894761" y="166243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7" name="Sechseck 246">
              <a:extLst>
                <a:ext uri="{FF2B5EF4-FFF2-40B4-BE49-F238E27FC236}">
                  <a16:creationId xmlns:a16="http://schemas.microsoft.com/office/drawing/2014/main" id="{F627E678-32DE-DD3F-E1AA-B078D971D35B}"/>
                </a:ext>
              </a:extLst>
            </p:cNvPr>
            <p:cNvSpPr/>
            <p:nvPr/>
          </p:nvSpPr>
          <p:spPr>
            <a:xfrm>
              <a:off x="8894761" y="77914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8" name="Sechseck 247">
              <a:extLst>
                <a:ext uri="{FF2B5EF4-FFF2-40B4-BE49-F238E27FC236}">
                  <a16:creationId xmlns:a16="http://schemas.microsoft.com/office/drawing/2014/main" id="{8EE2A589-3AD2-00AF-AAA8-BBEE1C67BB00}"/>
                </a:ext>
              </a:extLst>
            </p:cNvPr>
            <p:cNvSpPr/>
            <p:nvPr/>
          </p:nvSpPr>
          <p:spPr>
            <a:xfrm>
              <a:off x="8894760" y="-10413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9" name="Sechseck 248">
              <a:extLst>
                <a:ext uri="{FF2B5EF4-FFF2-40B4-BE49-F238E27FC236}">
                  <a16:creationId xmlns:a16="http://schemas.microsoft.com/office/drawing/2014/main" id="{F4A3C0C1-E9C8-4657-4EC3-FF51457699A4}"/>
                </a:ext>
              </a:extLst>
            </p:cNvPr>
            <p:cNvSpPr/>
            <p:nvPr/>
          </p:nvSpPr>
          <p:spPr>
            <a:xfrm>
              <a:off x="8894761" y="519556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0" name="Sechseck 249">
              <a:extLst>
                <a:ext uri="{FF2B5EF4-FFF2-40B4-BE49-F238E27FC236}">
                  <a16:creationId xmlns:a16="http://schemas.microsoft.com/office/drawing/2014/main" id="{ED8CFB1D-8BF1-089A-E048-B2E5A1FB73BD}"/>
                </a:ext>
              </a:extLst>
            </p:cNvPr>
            <p:cNvSpPr/>
            <p:nvPr/>
          </p:nvSpPr>
          <p:spPr>
            <a:xfrm>
              <a:off x="8894761" y="60788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1" name="Sechseck 250">
              <a:extLst>
                <a:ext uri="{FF2B5EF4-FFF2-40B4-BE49-F238E27FC236}">
                  <a16:creationId xmlns:a16="http://schemas.microsoft.com/office/drawing/2014/main" id="{D266CF40-57E1-34EB-D9EB-81A8B52725CA}"/>
                </a:ext>
              </a:extLst>
            </p:cNvPr>
            <p:cNvSpPr/>
            <p:nvPr/>
          </p:nvSpPr>
          <p:spPr>
            <a:xfrm>
              <a:off x="8894761" y="431228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2" name="Sechseck 251">
              <a:extLst>
                <a:ext uri="{FF2B5EF4-FFF2-40B4-BE49-F238E27FC236}">
                  <a16:creationId xmlns:a16="http://schemas.microsoft.com/office/drawing/2014/main" id="{5300F3BD-0368-0781-E0F5-B54631FE7ADE}"/>
                </a:ext>
              </a:extLst>
            </p:cNvPr>
            <p:cNvSpPr/>
            <p:nvPr/>
          </p:nvSpPr>
          <p:spPr>
            <a:xfrm>
              <a:off x="9542460" y="298735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3" name="Sechseck 252">
              <a:extLst>
                <a:ext uri="{FF2B5EF4-FFF2-40B4-BE49-F238E27FC236}">
                  <a16:creationId xmlns:a16="http://schemas.microsoft.com/office/drawing/2014/main" id="{3BBC05E2-1E9C-BE26-1229-6D16E7C7E29F}"/>
                </a:ext>
              </a:extLst>
            </p:cNvPr>
            <p:cNvSpPr/>
            <p:nvPr/>
          </p:nvSpPr>
          <p:spPr>
            <a:xfrm>
              <a:off x="9542460" y="38706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4" name="Sechseck 253">
              <a:extLst>
                <a:ext uri="{FF2B5EF4-FFF2-40B4-BE49-F238E27FC236}">
                  <a16:creationId xmlns:a16="http://schemas.microsoft.com/office/drawing/2014/main" id="{C67C0B69-9644-1020-1C30-B881FEB50DAD}"/>
                </a:ext>
              </a:extLst>
            </p:cNvPr>
            <p:cNvSpPr/>
            <p:nvPr/>
          </p:nvSpPr>
          <p:spPr>
            <a:xfrm>
              <a:off x="9542460" y="210407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5" name="Sechseck 254">
              <a:extLst>
                <a:ext uri="{FF2B5EF4-FFF2-40B4-BE49-F238E27FC236}">
                  <a16:creationId xmlns:a16="http://schemas.microsoft.com/office/drawing/2014/main" id="{6161029D-F451-94CE-4AAE-437E0F307D4D}"/>
                </a:ext>
              </a:extLst>
            </p:cNvPr>
            <p:cNvSpPr/>
            <p:nvPr/>
          </p:nvSpPr>
          <p:spPr>
            <a:xfrm>
              <a:off x="9542460" y="12207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6" name="Sechseck 255">
              <a:extLst>
                <a:ext uri="{FF2B5EF4-FFF2-40B4-BE49-F238E27FC236}">
                  <a16:creationId xmlns:a16="http://schemas.microsoft.com/office/drawing/2014/main" id="{D546FF50-29B8-096B-D182-DBF2C168DCF4}"/>
                </a:ext>
              </a:extLst>
            </p:cNvPr>
            <p:cNvSpPr/>
            <p:nvPr/>
          </p:nvSpPr>
          <p:spPr>
            <a:xfrm>
              <a:off x="9542459" y="3375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7" name="Sechseck 256">
              <a:extLst>
                <a:ext uri="{FF2B5EF4-FFF2-40B4-BE49-F238E27FC236}">
                  <a16:creationId xmlns:a16="http://schemas.microsoft.com/office/drawing/2014/main" id="{EB131AE6-38F1-2E4B-6E95-3CB2F999B3A7}"/>
                </a:ext>
              </a:extLst>
            </p:cNvPr>
            <p:cNvSpPr/>
            <p:nvPr/>
          </p:nvSpPr>
          <p:spPr>
            <a:xfrm>
              <a:off x="9542458" y="-54577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8" name="Sechseck 257">
              <a:extLst>
                <a:ext uri="{FF2B5EF4-FFF2-40B4-BE49-F238E27FC236}">
                  <a16:creationId xmlns:a16="http://schemas.microsoft.com/office/drawing/2014/main" id="{8EB771F4-3FDF-E896-68E0-BA6A0BF9BB57}"/>
                </a:ext>
              </a:extLst>
            </p:cNvPr>
            <p:cNvSpPr/>
            <p:nvPr/>
          </p:nvSpPr>
          <p:spPr>
            <a:xfrm>
              <a:off x="9542460" y="56372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9" name="Sechseck 258">
              <a:extLst>
                <a:ext uri="{FF2B5EF4-FFF2-40B4-BE49-F238E27FC236}">
                  <a16:creationId xmlns:a16="http://schemas.microsoft.com/office/drawing/2014/main" id="{FCE61F08-AA53-46CF-B9EC-963C2E028FEA}"/>
                </a:ext>
              </a:extLst>
            </p:cNvPr>
            <p:cNvSpPr/>
            <p:nvPr/>
          </p:nvSpPr>
          <p:spPr>
            <a:xfrm>
              <a:off x="9542460" y="65204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0" name="Sechseck 259">
              <a:extLst>
                <a:ext uri="{FF2B5EF4-FFF2-40B4-BE49-F238E27FC236}">
                  <a16:creationId xmlns:a16="http://schemas.microsoft.com/office/drawing/2014/main" id="{1DDBD850-FDAA-B952-F4CD-F9F268E0F0E8}"/>
                </a:ext>
              </a:extLst>
            </p:cNvPr>
            <p:cNvSpPr/>
            <p:nvPr/>
          </p:nvSpPr>
          <p:spPr>
            <a:xfrm>
              <a:off x="9542460" y="475392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1" name="Sechseck 260">
              <a:extLst>
                <a:ext uri="{FF2B5EF4-FFF2-40B4-BE49-F238E27FC236}">
                  <a16:creationId xmlns:a16="http://schemas.microsoft.com/office/drawing/2014/main" id="{7C4AD8FC-ECA1-E4FC-CE55-2C8BA776F7DA}"/>
                </a:ext>
              </a:extLst>
            </p:cNvPr>
            <p:cNvSpPr/>
            <p:nvPr/>
          </p:nvSpPr>
          <p:spPr>
            <a:xfrm>
              <a:off x="10190160" y="254571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2" name="Sechseck 261">
              <a:extLst>
                <a:ext uri="{FF2B5EF4-FFF2-40B4-BE49-F238E27FC236}">
                  <a16:creationId xmlns:a16="http://schemas.microsoft.com/office/drawing/2014/main" id="{1C6D84AD-E5AA-B823-07DF-69456F06D36E}"/>
                </a:ext>
              </a:extLst>
            </p:cNvPr>
            <p:cNvSpPr/>
            <p:nvPr/>
          </p:nvSpPr>
          <p:spPr>
            <a:xfrm>
              <a:off x="10190160" y="342899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3" name="Sechseck 262">
              <a:extLst>
                <a:ext uri="{FF2B5EF4-FFF2-40B4-BE49-F238E27FC236}">
                  <a16:creationId xmlns:a16="http://schemas.microsoft.com/office/drawing/2014/main" id="{CE4F94A6-D73E-0DED-D4C7-4B731836F7F2}"/>
                </a:ext>
              </a:extLst>
            </p:cNvPr>
            <p:cNvSpPr/>
            <p:nvPr/>
          </p:nvSpPr>
          <p:spPr>
            <a:xfrm>
              <a:off x="10190160" y="166243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4" name="Sechseck 263">
              <a:extLst>
                <a:ext uri="{FF2B5EF4-FFF2-40B4-BE49-F238E27FC236}">
                  <a16:creationId xmlns:a16="http://schemas.microsoft.com/office/drawing/2014/main" id="{16088092-3A89-B707-A530-70C804D85CFC}"/>
                </a:ext>
              </a:extLst>
            </p:cNvPr>
            <p:cNvSpPr/>
            <p:nvPr/>
          </p:nvSpPr>
          <p:spPr>
            <a:xfrm>
              <a:off x="10190160" y="7791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5" name="Sechseck 264">
              <a:extLst>
                <a:ext uri="{FF2B5EF4-FFF2-40B4-BE49-F238E27FC236}">
                  <a16:creationId xmlns:a16="http://schemas.microsoft.com/office/drawing/2014/main" id="{CD2727F4-4866-BC2A-AF70-C24F17D0E08F}"/>
                </a:ext>
              </a:extLst>
            </p:cNvPr>
            <p:cNvSpPr/>
            <p:nvPr/>
          </p:nvSpPr>
          <p:spPr>
            <a:xfrm>
              <a:off x="10190159" y="-1041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6" name="Sechseck 265">
              <a:extLst>
                <a:ext uri="{FF2B5EF4-FFF2-40B4-BE49-F238E27FC236}">
                  <a16:creationId xmlns:a16="http://schemas.microsoft.com/office/drawing/2014/main" id="{044DC255-8A22-7B3A-4219-5640F88198A7}"/>
                </a:ext>
              </a:extLst>
            </p:cNvPr>
            <p:cNvSpPr/>
            <p:nvPr/>
          </p:nvSpPr>
          <p:spPr>
            <a:xfrm>
              <a:off x="10190160" y="519556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7" name="Sechseck 266">
              <a:extLst>
                <a:ext uri="{FF2B5EF4-FFF2-40B4-BE49-F238E27FC236}">
                  <a16:creationId xmlns:a16="http://schemas.microsoft.com/office/drawing/2014/main" id="{D3BC1D2B-DC25-338E-B0F3-32E4267D12CE}"/>
                </a:ext>
              </a:extLst>
            </p:cNvPr>
            <p:cNvSpPr/>
            <p:nvPr/>
          </p:nvSpPr>
          <p:spPr>
            <a:xfrm>
              <a:off x="10190160" y="607884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8" name="Sechseck 267">
              <a:extLst>
                <a:ext uri="{FF2B5EF4-FFF2-40B4-BE49-F238E27FC236}">
                  <a16:creationId xmlns:a16="http://schemas.microsoft.com/office/drawing/2014/main" id="{7B74D41E-4175-BDC7-2A65-FA08269FBD90}"/>
                </a:ext>
              </a:extLst>
            </p:cNvPr>
            <p:cNvSpPr/>
            <p:nvPr/>
          </p:nvSpPr>
          <p:spPr>
            <a:xfrm>
              <a:off x="10190160" y="43122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9" name="Sechseck 268">
              <a:extLst>
                <a:ext uri="{FF2B5EF4-FFF2-40B4-BE49-F238E27FC236}">
                  <a16:creationId xmlns:a16="http://schemas.microsoft.com/office/drawing/2014/main" id="{480E9670-8456-5073-E69B-4445F1E1149F}"/>
                </a:ext>
              </a:extLst>
            </p:cNvPr>
            <p:cNvSpPr/>
            <p:nvPr/>
          </p:nvSpPr>
          <p:spPr>
            <a:xfrm>
              <a:off x="10837860" y="298735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0" name="Sechseck 269">
              <a:extLst>
                <a:ext uri="{FF2B5EF4-FFF2-40B4-BE49-F238E27FC236}">
                  <a16:creationId xmlns:a16="http://schemas.microsoft.com/office/drawing/2014/main" id="{8EBF43B8-4D23-4044-9893-031B3916E15D}"/>
                </a:ext>
              </a:extLst>
            </p:cNvPr>
            <p:cNvSpPr/>
            <p:nvPr/>
          </p:nvSpPr>
          <p:spPr>
            <a:xfrm>
              <a:off x="10837860" y="38706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1" name="Sechseck 270">
              <a:extLst>
                <a:ext uri="{FF2B5EF4-FFF2-40B4-BE49-F238E27FC236}">
                  <a16:creationId xmlns:a16="http://schemas.microsoft.com/office/drawing/2014/main" id="{DC5646F1-1D62-3A45-F47D-FCA5BBA77DF5}"/>
                </a:ext>
              </a:extLst>
            </p:cNvPr>
            <p:cNvSpPr/>
            <p:nvPr/>
          </p:nvSpPr>
          <p:spPr>
            <a:xfrm>
              <a:off x="10837860" y="210407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2" name="Sechseck 271">
              <a:extLst>
                <a:ext uri="{FF2B5EF4-FFF2-40B4-BE49-F238E27FC236}">
                  <a16:creationId xmlns:a16="http://schemas.microsoft.com/office/drawing/2014/main" id="{8E1F4716-65AE-8582-6C07-845A5E3FDB7F}"/>
                </a:ext>
              </a:extLst>
            </p:cNvPr>
            <p:cNvSpPr/>
            <p:nvPr/>
          </p:nvSpPr>
          <p:spPr>
            <a:xfrm>
              <a:off x="10837860" y="12207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3" name="Sechseck 272">
              <a:extLst>
                <a:ext uri="{FF2B5EF4-FFF2-40B4-BE49-F238E27FC236}">
                  <a16:creationId xmlns:a16="http://schemas.microsoft.com/office/drawing/2014/main" id="{424B3E35-96A6-19BB-6749-6C2B686B8C53}"/>
                </a:ext>
              </a:extLst>
            </p:cNvPr>
            <p:cNvSpPr/>
            <p:nvPr/>
          </p:nvSpPr>
          <p:spPr>
            <a:xfrm>
              <a:off x="10837859" y="3375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4" name="Sechseck 273">
              <a:extLst>
                <a:ext uri="{FF2B5EF4-FFF2-40B4-BE49-F238E27FC236}">
                  <a16:creationId xmlns:a16="http://schemas.microsoft.com/office/drawing/2014/main" id="{74AF091C-14EC-7329-E82F-7013694DCA9A}"/>
                </a:ext>
              </a:extLst>
            </p:cNvPr>
            <p:cNvSpPr/>
            <p:nvPr/>
          </p:nvSpPr>
          <p:spPr>
            <a:xfrm>
              <a:off x="10837858" y="-5457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5" name="Sechseck 274">
              <a:extLst>
                <a:ext uri="{FF2B5EF4-FFF2-40B4-BE49-F238E27FC236}">
                  <a16:creationId xmlns:a16="http://schemas.microsoft.com/office/drawing/2014/main" id="{42B97F2D-1F1A-7AB0-4E81-1E2F450A1578}"/>
                </a:ext>
              </a:extLst>
            </p:cNvPr>
            <p:cNvSpPr/>
            <p:nvPr/>
          </p:nvSpPr>
          <p:spPr>
            <a:xfrm>
              <a:off x="10837860" y="563720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6" name="Sechseck 275">
              <a:extLst>
                <a:ext uri="{FF2B5EF4-FFF2-40B4-BE49-F238E27FC236}">
                  <a16:creationId xmlns:a16="http://schemas.microsoft.com/office/drawing/2014/main" id="{4B7B78BB-BEE6-03B9-4204-2ABC2704F32E}"/>
                </a:ext>
              </a:extLst>
            </p:cNvPr>
            <p:cNvSpPr/>
            <p:nvPr/>
          </p:nvSpPr>
          <p:spPr>
            <a:xfrm>
              <a:off x="10837860" y="652048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7" name="Sechseck 276">
              <a:extLst>
                <a:ext uri="{FF2B5EF4-FFF2-40B4-BE49-F238E27FC236}">
                  <a16:creationId xmlns:a16="http://schemas.microsoft.com/office/drawing/2014/main" id="{623FEFB1-8AC1-2205-2716-5F406D38A70B}"/>
                </a:ext>
              </a:extLst>
            </p:cNvPr>
            <p:cNvSpPr/>
            <p:nvPr/>
          </p:nvSpPr>
          <p:spPr>
            <a:xfrm>
              <a:off x="10837860" y="475392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8" name="Sechseck 277">
              <a:extLst>
                <a:ext uri="{FF2B5EF4-FFF2-40B4-BE49-F238E27FC236}">
                  <a16:creationId xmlns:a16="http://schemas.microsoft.com/office/drawing/2014/main" id="{139445ED-9022-9887-2C97-88F12B594FB3}"/>
                </a:ext>
              </a:extLst>
            </p:cNvPr>
            <p:cNvSpPr/>
            <p:nvPr/>
          </p:nvSpPr>
          <p:spPr>
            <a:xfrm>
              <a:off x="11485560" y="254571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9" name="Sechseck 278">
              <a:extLst>
                <a:ext uri="{FF2B5EF4-FFF2-40B4-BE49-F238E27FC236}">
                  <a16:creationId xmlns:a16="http://schemas.microsoft.com/office/drawing/2014/main" id="{9B8D3649-22FA-A482-76F9-4975BAFD2694}"/>
                </a:ext>
              </a:extLst>
            </p:cNvPr>
            <p:cNvSpPr/>
            <p:nvPr/>
          </p:nvSpPr>
          <p:spPr>
            <a:xfrm>
              <a:off x="11485560" y="342899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0" name="Sechseck 279">
              <a:extLst>
                <a:ext uri="{FF2B5EF4-FFF2-40B4-BE49-F238E27FC236}">
                  <a16:creationId xmlns:a16="http://schemas.microsoft.com/office/drawing/2014/main" id="{A73785F0-75B5-1650-867B-3AC12F83C1E5}"/>
                </a:ext>
              </a:extLst>
            </p:cNvPr>
            <p:cNvSpPr/>
            <p:nvPr/>
          </p:nvSpPr>
          <p:spPr>
            <a:xfrm>
              <a:off x="11485560" y="166242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1" name="Sechseck 280">
              <a:extLst>
                <a:ext uri="{FF2B5EF4-FFF2-40B4-BE49-F238E27FC236}">
                  <a16:creationId xmlns:a16="http://schemas.microsoft.com/office/drawing/2014/main" id="{61825C70-B9C4-E729-6B50-B68C7D2B6DF4}"/>
                </a:ext>
              </a:extLst>
            </p:cNvPr>
            <p:cNvSpPr/>
            <p:nvPr/>
          </p:nvSpPr>
          <p:spPr>
            <a:xfrm>
              <a:off x="11485560" y="7791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2" name="Sechseck 281">
              <a:extLst>
                <a:ext uri="{FF2B5EF4-FFF2-40B4-BE49-F238E27FC236}">
                  <a16:creationId xmlns:a16="http://schemas.microsoft.com/office/drawing/2014/main" id="{BA7EA6BD-AB7B-C9AC-F670-117BCAA7D040}"/>
                </a:ext>
              </a:extLst>
            </p:cNvPr>
            <p:cNvSpPr/>
            <p:nvPr/>
          </p:nvSpPr>
          <p:spPr>
            <a:xfrm>
              <a:off x="11485559" y="-1041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3" name="Sechseck 282">
              <a:extLst>
                <a:ext uri="{FF2B5EF4-FFF2-40B4-BE49-F238E27FC236}">
                  <a16:creationId xmlns:a16="http://schemas.microsoft.com/office/drawing/2014/main" id="{F84F9776-2B6D-BD36-8508-4AA68D585ED4}"/>
                </a:ext>
              </a:extLst>
            </p:cNvPr>
            <p:cNvSpPr/>
            <p:nvPr/>
          </p:nvSpPr>
          <p:spPr>
            <a:xfrm>
              <a:off x="11485560" y="519556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4" name="Sechseck 283">
              <a:extLst>
                <a:ext uri="{FF2B5EF4-FFF2-40B4-BE49-F238E27FC236}">
                  <a16:creationId xmlns:a16="http://schemas.microsoft.com/office/drawing/2014/main" id="{29628E50-84C7-89A6-F5EF-3698308BDB8C}"/>
                </a:ext>
              </a:extLst>
            </p:cNvPr>
            <p:cNvSpPr/>
            <p:nvPr/>
          </p:nvSpPr>
          <p:spPr>
            <a:xfrm>
              <a:off x="11485560" y="607884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5" name="Sechseck 284">
              <a:extLst>
                <a:ext uri="{FF2B5EF4-FFF2-40B4-BE49-F238E27FC236}">
                  <a16:creationId xmlns:a16="http://schemas.microsoft.com/office/drawing/2014/main" id="{8EE0DA5C-618E-7A6F-A686-C1D30580F98B}"/>
                </a:ext>
              </a:extLst>
            </p:cNvPr>
            <p:cNvSpPr/>
            <p:nvPr/>
          </p:nvSpPr>
          <p:spPr>
            <a:xfrm>
              <a:off x="11485560" y="43122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6" name="Sechseck 285">
              <a:extLst>
                <a:ext uri="{FF2B5EF4-FFF2-40B4-BE49-F238E27FC236}">
                  <a16:creationId xmlns:a16="http://schemas.microsoft.com/office/drawing/2014/main" id="{18EEE67C-5064-FD84-AF8E-1FDBF205393C}"/>
                </a:ext>
              </a:extLst>
            </p:cNvPr>
            <p:cNvSpPr/>
            <p:nvPr/>
          </p:nvSpPr>
          <p:spPr>
            <a:xfrm>
              <a:off x="12131672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7" name="Sechseck 286">
              <a:extLst>
                <a:ext uri="{FF2B5EF4-FFF2-40B4-BE49-F238E27FC236}">
                  <a16:creationId xmlns:a16="http://schemas.microsoft.com/office/drawing/2014/main" id="{11C3A96C-7767-D9AB-97D5-2991D9224323}"/>
                </a:ext>
              </a:extLst>
            </p:cNvPr>
            <p:cNvSpPr/>
            <p:nvPr/>
          </p:nvSpPr>
          <p:spPr>
            <a:xfrm>
              <a:off x="12131672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8" name="Sechseck 287">
              <a:extLst>
                <a:ext uri="{FF2B5EF4-FFF2-40B4-BE49-F238E27FC236}">
                  <a16:creationId xmlns:a16="http://schemas.microsoft.com/office/drawing/2014/main" id="{12C143E7-2EA7-5D12-B693-50B0D5CBC5D3}"/>
                </a:ext>
              </a:extLst>
            </p:cNvPr>
            <p:cNvSpPr/>
            <p:nvPr/>
          </p:nvSpPr>
          <p:spPr>
            <a:xfrm>
              <a:off x="12131672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9" name="Sechseck 288">
              <a:extLst>
                <a:ext uri="{FF2B5EF4-FFF2-40B4-BE49-F238E27FC236}">
                  <a16:creationId xmlns:a16="http://schemas.microsoft.com/office/drawing/2014/main" id="{1A3B1B12-EAA1-6E04-E2BB-BFA7BCE353B1}"/>
                </a:ext>
              </a:extLst>
            </p:cNvPr>
            <p:cNvSpPr/>
            <p:nvPr/>
          </p:nvSpPr>
          <p:spPr>
            <a:xfrm>
              <a:off x="12131672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0" name="Sechseck 289">
              <a:extLst>
                <a:ext uri="{FF2B5EF4-FFF2-40B4-BE49-F238E27FC236}">
                  <a16:creationId xmlns:a16="http://schemas.microsoft.com/office/drawing/2014/main" id="{DE30C20F-91BC-E73F-0951-5B6197370E1D}"/>
                </a:ext>
              </a:extLst>
            </p:cNvPr>
            <p:cNvSpPr/>
            <p:nvPr/>
          </p:nvSpPr>
          <p:spPr>
            <a:xfrm>
              <a:off x="12131671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1" name="Sechseck 290">
              <a:extLst>
                <a:ext uri="{FF2B5EF4-FFF2-40B4-BE49-F238E27FC236}">
                  <a16:creationId xmlns:a16="http://schemas.microsoft.com/office/drawing/2014/main" id="{17592040-FEDA-3BA1-C109-3E8F94368194}"/>
                </a:ext>
              </a:extLst>
            </p:cNvPr>
            <p:cNvSpPr/>
            <p:nvPr/>
          </p:nvSpPr>
          <p:spPr>
            <a:xfrm>
              <a:off x="12131670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2" name="Sechseck 291">
              <a:extLst>
                <a:ext uri="{FF2B5EF4-FFF2-40B4-BE49-F238E27FC236}">
                  <a16:creationId xmlns:a16="http://schemas.microsoft.com/office/drawing/2014/main" id="{75037796-02B4-A00A-8E1D-8E4D85C1D192}"/>
                </a:ext>
              </a:extLst>
            </p:cNvPr>
            <p:cNvSpPr/>
            <p:nvPr/>
          </p:nvSpPr>
          <p:spPr>
            <a:xfrm>
              <a:off x="12131672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3" name="Sechseck 292">
              <a:extLst>
                <a:ext uri="{FF2B5EF4-FFF2-40B4-BE49-F238E27FC236}">
                  <a16:creationId xmlns:a16="http://schemas.microsoft.com/office/drawing/2014/main" id="{854CBEC9-9803-4D06-1144-A19C0B654EA8}"/>
                </a:ext>
              </a:extLst>
            </p:cNvPr>
            <p:cNvSpPr/>
            <p:nvPr/>
          </p:nvSpPr>
          <p:spPr>
            <a:xfrm>
              <a:off x="12131672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4" name="Sechseck 293">
              <a:extLst>
                <a:ext uri="{FF2B5EF4-FFF2-40B4-BE49-F238E27FC236}">
                  <a16:creationId xmlns:a16="http://schemas.microsoft.com/office/drawing/2014/main" id="{2B258713-613A-B3D2-B352-7AA3E582F677}"/>
                </a:ext>
              </a:extLst>
            </p:cNvPr>
            <p:cNvSpPr/>
            <p:nvPr/>
          </p:nvSpPr>
          <p:spPr>
            <a:xfrm>
              <a:off x="12131672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5" name="Sechseck 294">
              <a:extLst>
                <a:ext uri="{FF2B5EF4-FFF2-40B4-BE49-F238E27FC236}">
                  <a16:creationId xmlns:a16="http://schemas.microsoft.com/office/drawing/2014/main" id="{32CD17AA-D2A2-6B80-DA65-7C0B12FE779C}"/>
                </a:ext>
              </a:extLst>
            </p:cNvPr>
            <p:cNvSpPr/>
            <p:nvPr/>
          </p:nvSpPr>
          <p:spPr>
            <a:xfrm>
              <a:off x="476247" y="298735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6" name="Sechseck 295">
              <a:extLst>
                <a:ext uri="{FF2B5EF4-FFF2-40B4-BE49-F238E27FC236}">
                  <a16:creationId xmlns:a16="http://schemas.microsoft.com/office/drawing/2014/main" id="{382F3514-540A-C9D2-4A22-ABB70BB7A26E}"/>
                </a:ext>
              </a:extLst>
            </p:cNvPr>
            <p:cNvSpPr/>
            <p:nvPr/>
          </p:nvSpPr>
          <p:spPr>
            <a:xfrm>
              <a:off x="476247" y="38706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7" name="Sechseck 296">
              <a:extLst>
                <a:ext uri="{FF2B5EF4-FFF2-40B4-BE49-F238E27FC236}">
                  <a16:creationId xmlns:a16="http://schemas.microsoft.com/office/drawing/2014/main" id="{DD2319A2-BF3D-4815-A79D-FCD6F36451AA}"/>
                </a:ext>
              </a:extLst>
            </p:cNvPr>
            <p:cNvSpPr/>
            <p:nvPr/>
          </p:nvSpPr>
          <p:spPr>
            <a:xfrm>
              <a:off x="476247" y="210407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8" name="Sechseck 297">
              <a:extLst>
                <a:ext uri="{FF2B5EF4-FFF2-40B4-BE49-F238E27FC236}">
                  <a16:creationId xmlns:a16="http://schemas.microsoft.com/office/drawing/2014/main" id="{A9AD1928-57F4-E7F0-5D2C-53F80F32E5E9}"/>
                </a:ext>
              </a:extLst>
            </p:cNvPr>
            <p:cNvSpPr/>
            <p:nvPr/>
          </p:nvSpPr>
          <p:spPr>
            <a:xfrm>
              <a:off x="476247" y="12207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9" name="Sechseck 298">
              <a:extLst>
                <a:ext uri="{FF2B5EF4-FFF2-40B4-BE49-F238E27FC236}">
                  <a16:creationId xmlns:a16="http://schemas.microsoft.com/office/drawing/2014/main" id="{E65B0E72-80C8-EB16-E12C-B440C3DFAB34}"/>
                </a:ext>
              </a:extLst>
            </p:cNvPr>
            <p:cNvSpPr/>
            <p:nvPr/>
          </p:nvSpPr>
          <p:spPr>
            <a:xfrm>
              <a:off x="476246" y="3375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0" name="Sechseck 299">
              <a:extLst>
                <a:ext uri="{FF2B5EF4-FFF2-40B4-BE49-F238E27FC236}">
                  <a16:creationId xmlns:a16="http://schemas.microsoft.com/office/drawing/2014/main" id="{B0A32968-43B1-7899-260B-43E7A5B49C6C}"/>
                </a:ext>
              </a:extLst>
            </p:cNvPr>
            <p:cNvSpPr/>
            <p:nvPr/>
          </p:nvSpPr>
          <p:spPr>
            <a:xfrm>
              <a:off x="476245" y="-5457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1" name="Sechseck 300">
              <a:extLst>
                <a:ext uri="{FF2B5EF4-FFF2-40B4-BE49-F238E27FC236}">
                  <a16:creationId xmlns:a16="http://schemas.microsoft.com/office/drawing/2014/main" id="{9C40BED6-10B6-3084-A39F-2D35171723B2}"/>
                </a:ext>
              </a:extLst>
            </p:cNvPr>
            <p:cNvSpPr/>
            <p:nvPr/>
          </p:nvSpPr>
          <p:spPr>
            <a:xfrm>
              <a:off x="476247" y="563720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2" name="Sechseck 301">
              <a:extLst>
                <a:ext uri="{FF2B5EF4-FFF2-40B4-BE49-F238E27FC236}">
                  <a16:creationId xmlns:a16="http://schemas.microsoft.com/office/drawing/2014/main" id="{95837E81-7B74-37B2-C8DA-74A44C45701A}"/>
                </a:ext>
              </a:extLst>
            </p:cNvPr>
            <p:cNvSpPr/>
            <p:nvPr/>
          </p:nvSpPr>
          <p:spPr>
            <a:xfrm>
              <a:off x="476247" y="652048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3" name="Sechseck 302">
              <a:extLst>
                <a:ext uri="{FF2B5EF4-FFF2-40B4-BE49-F238E27FC236}">
                  <a16:creationId xmlns:a16="http://schemas.microsoft.com/office/drawing/2014/main" id="{CA5B3166-F277-B6FA-4B82-8F4EDD7B253B}"/>
                </a:ext>
              </a:extLst>
            </p:cNvPr>
            <p:cNvSpPr/>
            <p:nvPr/>
          </p:nvSpPr>
          <p:spPr>
            <a:xfrm>
              <a:off x="476247" y="475392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4" name="Sechseck 303">
              <a:extLst>
                <a:ext uri="{FF2B5EF4-FFF2-40B4-BE49-F238E27FC236}">
                  <a16:creationId xmlns:a16="http://schemas.microsoft.com/office/drawing/2014/main" id="{966C74C7-E046-A995-F5B2-17C418073EB8}"/>
                </a:ext>
              </a:extLst>
            </p:cNvPr>
            <p:cNvSpPr/>
            <p:nvPr/>
          </p:nvSpPr>
          <p:spPr>
            <a:xfrm>
              <a:off x="1123947" y="254571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5" name="Sechseck 304">
              <a:extLst>
                <a:ext uri="{FF2B5EF4-FFF2-40B4-BE49-F238E27FC236}">
                  <a16:creationId xmlns:a16="http://schemas.microsoft.com/office/drawing/2014/main" id="{2A65384F-AA08-B2B4-253E-8D65189F9809}"/>
                </a:ext>
              </a:extLst>
            </p:cNvPr>
            <p:cNvSpPr/>
            <p:nvPr/>
          </p:nvSpPr>
          <p:spPr>
            <a:xfrm>
              <a:off x="1123947" y="342899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6" name="Sechseck 305">
              <a:extLst>
                <a:ext uri="{FF2B5EF4-FFF2-40B4-BE49-F238E27FC236}">
                  <a16:creationId xmlns:a16="http://schemas.microsoft.com/office/drawing/2014/main" id="{3F1FCEEE-B233-9EE4-34ED-7F37303BA69D}"/>
                </a:ext>
              </a:extLst>
            </p:cNvPr>
            <p:cNvSpPr/>
            <p:nvPr/>
          </p:nvSpPr>
          <p:spPr>
            <a:xfrm>
              <a:off x="1123947" y="166242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7" name="Sechseck 306">
              <a:extLst>
                <a:ext uri="{FF2B5EF4-FFF2-40B4-BE49-F238E27FC236}">
                  <a16:creationId xmlns:a16="http://schemas.microsoft.com/office/drawing/2014/main" id="{6009A806-7E88-88C1-A4C8-1745CD0F72C2}"/>
                </a:ext>
              </a:extLst>
            </p:cNvPr>
            <p:cNvSpPr/>
            <p:nvPr/>
          </p:nvSpPr>
          <p:spPr>
            <a:xfrm>
              <a:off x="1123947" y="7791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8" name="Sechseck 307">
              <a:extLst>
                <a:ext uri="{FF2B5EF4-FFF2-40B4-BE49-F238E27FC236}">
                  <a16:creationId xmlns:a16="http://schemas.microsoft.com/office/drawing/2014/main" id="{CD793FFB-4A53-F93B-A3E2-BA2E6EC6BDAC}"/>
                </a:ext>
              </a:extLst>
            </p:cNvPr>
            <p:cNvSpPr/>
            <p:nvPr/>
          </p:nvSpPr>
          <p:spPr>
            <a:xfrm>
              <a:off x="1123946" y="-1041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9" name="Sechseck 308">
              <a:extLst>
                <a:ext uri="{FF2B5EF4-FFF2-40B4-BE49-F238E27FC236}">
                  <a16:creationId xmlns:a16="http://schemas.microsoft.com/office/drawing/2014/main" id="{7815AA39-33D5-5FFD-52B3-AA09BA77B95E}"/>
                </a:ext>
              </a:extLst>
            </p:cNvPr>
            <p:cNvSpPr/>
            <p:nvPr/>
          </p:nvSpPr>
          <p:spPr>
            <a:xfrm>
              <a:off x="1123947" y="519556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0" name="Sechseck 309">
              <a:extLst>
                <a:ext uri="{FF2B5EF4-FFF2-40B4-BE49-F238E27FC236}">
                  <a16:creationId xmlns:a16="http://schemas.microsoft.com/office/drawing/2014/main" id="{E5DCED60-4128-8893-4B90-C4BAFC466222}"/>
                </a:ext>
              </a:extLst>
            </p:cNvPr>
            <p:cNvSpPr/>
            <p:nvPr/>
          </p:nvSpPr>
          <p:spPr>
            <a:xfrm>
              <a:off x="1123947" y="607884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1" name="Sechseck 310">
              <a:extLst>
                <a:ext uri="{FF2B5EF4-FFF2-40B4-BE49-F238E27FC236}">
                  <a16:creationId xmlns:a16="http://schemas.microsoft.com/office/drawing/2014/main" id="{C712A7F2-C4BB-3CEC-54AB-2819E41B3CA2}"/>
                </a:ext>
              </a:extLst>
            </p:cNvPr>
            <p:cNvSpPr/>
            <p:nvPr/>
          </p:nvSpPr>
          <p:spPr>
            <a:xfrm>
              <a:off x="1123947" y="43122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2" name="Sechseck 311">
              <a:extLst>
                <a:ext uri="{FF2B5EF4-FFF2-40B4-BE49-F238E27FC236}">
                  <a16:creationId xmlns:a16="http://schemas.microsoft.com/office/drawing/2014/main" id="{42BE83F5-6A09-0FC8-C6BE-44BF28AC1637}"/>
                </a:ext>
              </a:extLst>
            </p:cNvPr>
            <p:cNvSpPr/>
            <p:nvPr/>
          </p:nvSpPr>
          <p:spPr>
            <a:xfrm>
              <a:off x="1771646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3" name="Sechseck 312">
              <a:extLst>
                <a:ext uri="{FF2B5EF4-FFF2-40B4-BE49-F238E27FC236}">
                  <a16:creationId xmlns:a16="http://schemas.microsoft.com/office/drawing/2014/main" id="{174F752A-4BAA-0C71-8A4D-B12537897557}"/>
                </a:ext>
              </a:extLst>
            </p:cNvPr>
            <p:cNvSpPr/>
            <p:nvPr/>
          </p:nvSpPr>
          <p:spPr>
            <a:xfrm>
              <a:off x="1771646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4" name="Sechseck 313">
              <a:extLst>
                <a:ext uri="{FF2B5EF4-FFF2-40B4-BE49-F238E27FC236}">
                  <a16:creationId xmlns:a16="http://schemas.microsoft.com/office/drawing/2014/main" id="{48FE04FA-9CE0-36A3-1DB9-1C492241F633}"/>
                </a:ext>
              </a:extLst>
            </p:cNvPr>
            <p:cNvSpPr/>
            <p:nvPr/>
          </p:nvSpPr>
          <p:spPr>
            <a:xfrm>
              <a:off x="1771646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5" name="Sechseck 314">
              <a:extLst>
                <a:ext uri="{FF2B5EF4-FFF2-40B4-BE49-F238E27FC236}">
                  <a16:creationId xmlns:a16="http://schemas.microsoft.com/office/drawing/2014/main" id="{0D26E973-4A83-276F-8C7D-55DA2597F409}"/>
                </a:ext>
              </a:extLst>
            </p:cNvPr>
            <p:cNvSpPr/>
            <p:nvPr/>
          </p:nvSpPr>
          <p:spPr>
            <a:xfrm>
              <a:off x="1771646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6" name="Sechseck 315">
              <a:extLst>
                <a:ext uri="{FF2B5EF4-FFF2-40B4-BE49-F238E27FC236}">
                  <a16:creationId xmlns:a16="http://schemas.microsoft.com/office/drawing/2014/main" id="{9D858B33-2B11-F184-71FC-AC4663419FDA}"/>
                </a:ext>
              </a:extLst>
            </p:cNvPr>
            <p:cNvSpPr/>
            <p:nvPr/>
          </p:nvSpPr>
          <p:spPr>
            <a:xfrm>
              <a:off x="1771645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7" name="Sechseck 316">
              <a:extLst>
                <a:ext uri="{FF2B5EF4-FFF2-40B4-BE49-F238E27FC236}">
                  <a16:creationId xmlns:a16="http://schemas.microsoft.com/office/drawing/2014/main" id="{BFB4FEB4-0EE6-96DA-D909-CA7A0B3A16A8}"/>
                </a:ext>
              </a:extLst>
            </p:cNvPr>
            <p:cNvSpPr/>
            <p:nvPr/>
          </p:nvSpPr>
          <p:spPr>
            <a:xfrm>
              <a:off x="1771644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8" name="Sechseck 317">
              <a:extLst>
                <a:ext uri="{FF2B5EF4-FFF2-40B4-BE49-F238E27FC236}">
                  <a16:creationId xmlns:a16="http://schemas.microsoft.com/office/drawing/2014/main" id="{FCDDD69B-F41E-73FB-DF56-3ADB82E5B66F}"/>
                </a:ext>
              </a:extLst>
            </p:cNvPr>
            <p:cNvSpPr/>
            <p:nvPr/>
          </p:nvSpPr>
          <p:spPr>
            <a:xfrm>
              <a:off x="1771646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9" name="Sechseck 318">
              <a:extLst>
                <a:ext uri="{FF2B5EF4-FFF2-40B4-BE49-F238E27FC236}">
                  <a16:creationId xmlns:a16="http://schemas.microsoft.com/office/drawing/2014/main" id="{D27A8BE4-41A4-41B4-53B0-4FA3C805EFF5}"/>
                </a:ext>
              </a:extLst>
            </p:cNvPr>
            <p:cNvSpPr/>
            <p:nvPr/>
          </p:nvSpPr>
          <p:spPr>
            <a:xfrm>
              <a:off x="1771646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0" name="Sechseck 319">
              <a:extLst>
                <a:ext uri="{FF2B5EF4-FFF2-40B4-BE49-F238E27FC236}">
                  <a16:creationId xmlns:a16="http://schemas.microsoft.com/office/drawing/2014/main" id="{3AE5B272-B3ED-F933-4034-C0C4FCA2E478}"/>
                </a:ext>
              </a:extLst>
            </p:cNvPr>
            <p:cNvSpPr/>
            <p:nvPr/>
          </p:nvSpPr>
          <p:spPr>
            <a:xfrm>
              <a:off x="1771646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1" name="Sechseck 320">
              <a:extLst>
                <a:ext uri="{FF2B5EF4-FFF2-40B4-BE49-F238E27FC236}">
                  <a16:creationId xmlns:a16="http://schemas.microsoft.com/office/drawing/2014/main" id="{9AEC1A71-38C1-B8FE-4168-B197F2011787}"/>
                </a:ext>
              </a:extLst>
            </p:cNvPr>
            <p:cNvSpPr/>
            <p:nvPr/>
          </p:nvSpPr>
          <p:spPr>
            <a:xfrm>
              <a:off x="2419346" y="254571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2" name="Sechseck 321">
              <a:extLst>
                <a:ext uri="{FF2B5EF4-FFF2-40B4-BE49-F238E27FC236}">
                  <a16:creationId xmlns:a16="http://schemas.microsoft.com/office/drawing/2014/main" id="{9086EDE6-F9A5-487C-4F9A-B259161CF182}"/>
                </a:ext>
              </a:extLst>
            </p:cNvPr>
            <p:cNvSpPr/>
            <p:nvPr/>
          </p:nvSpPr>
          <p:spPr>
            <a:xfrm>
              <a:off x="2419346" y="342899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4" name="Sechseck 323">
              <a:extLst>
                <a:ext uri="{FF2B5EF4-FFF2-40B4-BE49-F238E27FC236}">
                  <a16:creationId xmlns:a16="http://schemas.microsoft.com/office/drawing/2014/main" id="{7860CD27-69D5-44BA-0D72-D323A7056649}"/>
                </a:ext>
              </a:extLst>
            </p:cNvPr>
            <p:cNvSpPr/>
            <p:nvPr/>
          </p:nvSpPr>
          <p:spPr>
            <a:xfrm>
              <a:off x="2419346" y="77914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5" name="Sechseck 324">
              <a:extLst>
                <a:ext uri="{FF2B5EF4-FFF2-40B4-BE49-F238E27FC236}">
                  <a16:creationId xmlns:a16="http://schemas.microsoft.com/office/drawing/2014/main" id="{05A406D2-B512-3BFD-0C4C-465543EC1EF6}"/>
                </a:ext>
              </a:extLst>
            </p:cNvPr>
            <p:cNvSpPr/>
            <p:nvPr/>
          </p:nvSpPr>
          <p:spPr>
            <a:xfrm>
              <a:off x="2419345" y="-1041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6" name="Sechseck 325">
              <a:extLst>
                <a:ext uri="{FF2B5EF4-FFF2-40B4-BE49-F238E27FC236}">
                  <a16:creationId xmlns:a16="http://schemas.microsoft.com/office/drawing/2014/main" id="{5C9DF081-0253-305F-D921-F28BB91AC568}"/>
                </a:ext>
              </a:extLst>
            </p:cNvPr>
            <p:cNvSpPr/>
            <p:nvPr/>
          </p:nvSpPr>
          <p:spPr>
            <a:xfrm>
              <a:off x="2419346" y="519556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7" name="Sechseck 326">
              <a:extLst>
                <a:ext uri="{FF2B5EF4-FFF2-40B4-BE49-F238E27FC236}">
                  <a16:creationId xmlns:a16="http://schemas.microsoft.com/office/drawing/2014/main" id="{CC232982-BFAB-CB03-EBA1-232845BA0934}"/>
                </a:ext>
              </a:extLst>
            </p:cNvPr>
            <p:cNvSpPr/>
            <p:nvPr/>
          </p:nvSpPr>
          <p:spPr>
            <a:xfrm>
              <a:off x="2419346" y="607884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8" name="Sechseck 327">
              <a:extLst>
                <a:ext uri="{FF2B5EF4-FFF2-40B4-BE49-F238E27FC236}">
                  <a16:creationId xmlns:a16="http://schemas.microsoft.com/office/drawing/2014/main" id="{16EBC514-0816-3F94-882B-6B7F253C91A9}"/>
                </a:ext>
              </a:extLst>
            </p:cNvPr>
            <p:cNvSpPr/>
            <p:nvPr/>
          </p:nvSpPr>
          <p:spPr>
            <a:xfrm>
              <a:off x="2419346" y="431227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9" name="Sechseck 328">
              <a:extLst>
                <a:ext uri="{FF2B5EF4-FFF2-40B4-BE49-F238E27FC236}">
                  <a16:creationId xmlns:a16="http://schemas.microsoft.com/office/drawing/2014/main" id="{6FC3253E-2EB4-28D1-0912-E5EFA455C652}"/>
                </a:ext>
              </a:extLst>
            </p:cNvPr>
            <p:cNvSpPr/>
            <p:nvPr/>
          </p:nvSpPr>
          <p:spPr>
            <a:xfrm>
              <a:off x="-819156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0" name="Sechseck 329">
              <a:extLst>
                <a:ext uri="{FF2B5EF4-FFF2-40B4-BE49-F238E27FC236}">
                  <a16:creationId xmlns:a16="http://schemas.microsoft.com/office/drawing/2014/main" id="{96675A15-30AF-1AE8-9C0C-418B00D2717C}"/>
                </a:ext>
              </a:extLst>
            </p:cNvPr>
            <p:cNvSpPr/>
            <p:nvPr/>
          </p:nvSpPr>
          <p:spPr>
            <a:xfrm>
              <a:off x="-819156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1" name="Sechseck 330">
              <a:extLst>
                <a:ext uri="{FF2B5EF4-FFF2-40B4-BE49-F238E27FC236}">
                  <a16:creationId xmlns:a16="http://schemas.microsoft.com/office/drawing/2014/main" id="{CC31613B-7F54-4376-A198-690A3EA26128}"/>
                </a:ext>
              </a:extLst>
            </p:cNvPr>
            <p:cNvSpPr/>
            <p:nvPr/>
          </p:nvSpPr>
          <p:spPr>
            <a:xfrm>
              <a:off x="-819156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2" name="Sechseck 331">
              <a:extLst>
                <a:ext uri="{FF2B5EF4-FFF2-40B4-BE49-F238E27FC236}">
                  <a16:creationId xmlns:a16="http://schemas.microsoft.com/office/drawing/2014/main" id="{9821854C-F571-BE91-2D00-38C77865BA84}"/>
                </a:ext>
              </a:extLst>
            </p:cNvPr>
            <p:cNvSpPr/>
            <p:nvPr/>
          </p:nvSpPr>
          <p:spPr>
            <a:xfrm>
              <a:off x="-819156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3" name="Sechseck 332">
              <a:extLst>
                <a:ext uri="{FF2B5EF4-FFF2-40B4-BE49-F238E27FC236}">
                  <a16:creationId xmlns:a16="http://schemas.microsoft.com/office/drawing/2014/main" id="{BEC10101-7E26-8C0E-FCA2-63E78FA28C03}"/>
                </a:ext>
              </a:extLst>
            </p:cNvPr>
            <p:cNvSpPr/>
            <p:nvPr/>
          </p:nvSpPr>
          <p:spPr>
            <a:xfrm>
              <a:off x="-819157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4" name="Sechseck 333">
              <a:extLst>
                <a:ext uri="{FF2B5EF4-FFF2-40B4-BE49-F238E27FC236}">
                  <a16:creationId xmlns:a16="http://schemas.microsoft.com/office/drawing/2014/main" id="{3AA61514-55BF-A0F6-124A-86BFEA514EB3}"/>
                </a:ext>
              </a:extLst>
            </p:cNvPr>
            <p:cNvSpPr/>
            <p:nvPr/>
          </p:nvSpPr>
          <p:spPr>
            <a:xfrm>
              <a:off x="-819158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5" name="Sechseck 334">
              <a:extLst>
                <a:ext uri="{FF2B5EF4-FFF2-40B4-BE49-F238E27FC236}">
                  <a16:creationId xmlns:a16="http://schemas.microsoft.com/office/drawing/2014/main" id="{ED8A13A0-1978-0A59-D3BA-78C9D8247B32}"/>
                </a:ext>
              </a:extLst>
            </p:cNvPr>
            <p:cNvSpPr/>
            <p:nvPr/>
          </p:nvSpPr>
          <p:spPr>
            <a:xfrm>
              <a:off x="-819156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6" name="Sechseck 335">
              <a:extLst>
                <a:ext uri="{FF2B5EF4-FFF2-40B4-BE49-F238E27FC236}">
                  <a16:creationId xmlns:a16="http://schemas.microsoft.com/office/drawing/2014/main" id="{E7D79426-FD30-C9F0-1430-E5FA5506AA22}"/>
                </a:ext>
              </a:extLst>
            </p:cNvPr>
            <p:cNvSpPr/>
            <p:nvPr/>
          </p:nvSpPr>
          <p:spPr>
            <a:xfrm>
              <a:off x="-819156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7" name="Sechseck 336">
              <a:extLst>
                <a:ext uri="{FF2B5EF4-FFF2-40B4-BE49-F238E27FC236}">
                  <a16:creationId xmlns:a16="http://schemas.microsoft.com/office/drawing/2014/main" id="{67F05F66-E984-C58B-D8BB-35D77145DFE7}"/>
                </a:ext>
              </a:extLst>
            </p:cNvPr>
            <p:cNvSpPr/>
            <p:nvPr/>
          </p:nvSpPr>
          <p:spPr>
            <a:xfrm>
              <a:off x="-819156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8" name="Sechseck 337">
              <a:extLst>
                <a:ext uri="{FF2B5EF4-FFF2-40B4-BE49-F238E27FC236}">
                  <a16:creationId xmlns:a16="http://schemas.microsoft.com/office/drawing/2014/main" id="{D9D69FBA-6BD1-4514-E73D-FC559319B098}"/>
                </a:ext>
              </a:extLst>
            </p:cNvPr>
            <p:cNvSpPr/>
            <p:nvPr/>
          </p:nvSpPr>
          <p:spPr>
            <a:xfrm>
              <a:off x="-171456" y="254571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9" name="Sechseck 338">
              <a:extLst>
                <a:ext uri="{FF2B5EF4-FFF2-40B4-BE49-F238E27FC236}">
                  <a16:creationId xmlns:a16="http://schemas.microsoft.com/office/drawing/2014/main" id="{34862DFD-523A-F04B-D589-F0487F1A198B}"/>
                </a:ext>
              </a:extLst>
            </p:cNvPr>
            <p:cNvSpPr/>
            <p:nvPr/>
          </p:nvSpPr>
          <p:spPr>
            <a:xfrm>
              <a:off x="-171456" y="342899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0" name="Sechseck 339">
              <a:extLst>
                <a:ext uri="{FF2B5EF4-FFF2-40B4-BE49-F238E27FC236}">
                  <a16:creationId xmlns:a16="http://schemas.microsoft.com/office/drawing/2014/main" id="{B70B7652-B489-A89B-0FD6-11EDE3A0BB1F}"/>
                </a:ext>
              </a:extLst>
            </p:cNvPr>
            <p:cNvSpPr/>
            <p:nvPr/>
          </p:nvSpPr>
          <p:spPr>
            <a:xfrm>
              <a:off x="-171456" y="166242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1" name="Sechseck 340">
              <a:extLst>
                <a:ext uri="{FF2B5EF4-FFF2-40B4-BE49-F238E27FC236}">
                  <a16:creationId xmlns:a16="http://schemas.microsoft.com/office/drawing/2014/main" id="{3E8186F7-6256-09F3-9486-9D1B54F0B699}"/>
                </a:ext>
              </a:extLst>
            </p:cNvPr>
            <p:cNvSpPr/>
            <p:nvPr/>
          </p:nvSpPr>
          <p:spPr>
            <a:xfrm>
              <a:off x="-171456" y="77914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2" name="Sechseck 341">
              <a:extLst>
                <a:ext uri="{FF2B5EF4-FFF2-40B4-BE49-F238E27FC236}">
                  <a16:creationId xmlns:a16="http://schemas.microsoft.com/office/drawing/2014/main" id="{246CB080-AA72-9EA9-2567-CB74BC629FDA}"/>
                </a:ext>
              </a:extLst>
            </p:cNvPr>
            <p:cNvSpPr/>
            <p:nvPr/>
          </p:nvSpPr>
          <p:spPr>
            <a:xfrm>
              <a:off x="-171457" y="-1041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3" name="Sechseck 342">
              <a:extLst>
                <a:ext uri="{FF2B5EF4-FFF2-40B4-BE49-F238E27FC236}">
                  <a16:creationId xmlns:a16="http://schemas.microsoft.com/office/drawing/2014/main" id="{B3FE2931-2BE0-77C4-2E3A-474EA1E7641D}"/>
                </a:ext>
              </a:extLst>
            </p:cNvPr>
            <p:cNvSpPr/>
            <p:nvPr/>
          </p:nvSpPr>
          <p:spPr>
            <a:xfrm>
              <a:off x="-171456" y="519556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4" name="Sechseck 343">
              <a:extLst>
                <a:ext uri="{FF2B5EF4-FFF2-40B4-BE49-F238E27FC236}">
                  <a16:creationId xmlns:a16="http://schemas.microsoft.com/office/drawing/2014/main" id="{6D6B4D13-CC4B-ED22-70ED-45BD035C03DF}"/>
                </a:ext>
              </a:extLst>
            </p:cNvPr>
            <p:cNvSpPr/>
            <p:nvPr/>
          </p:nvSpPr>
          <p:spPr>
            <a:xfrm>
              <a:off x="-171456" y="607884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5" name="Sechseck 344">
              <a:extLst>
                <a:ext uri="{FF2B5EF4-FFF2-40B4-BE49-F238E27FC236}">
                  <a16:creationId xmlns:a16="http://schemas.microsoft.com/office/drawing/2014/main" id="{830B55D3-38FF-2481-A0D4-E0546974A853}"/>
                </a:ext>
              </a:extLst>
            </p:cNvPr>
            <p:cNvSpPr/>
            <p:nvPr/>
          </p:nvSpPr>
          <p:spPr>
            <a:xfrm>
              <a:off x="-171456" y="431227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2426176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Person, Kleidung, Flasche, Menschen enthält.&#10;&#10;Automatisch generierte Beschreibung">
            <a:extLst>
              <a:ext uri="{FF2B5EF4-FFF2-40B4-BE49-F238E27FC236}">
                <a16:creationId xmlns:a16="http://schemas.microsoft.com/office/drawing/2014/main" id="{3015F109-93FD-F82F-384E-F09ECD0DF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0990" y="-745064"/>
            <a:ext cx="12947647" cy="8631764"/>
          </a:xfrm>
          <a:prstGeom prst="rect">
            <a:avLst/>
          </a:prstGeo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100F80D1-A2AF-FCF5-CA13-915D6D326B63}"/>
              </a:ext>
            </a:extLst>
          </p:cNvPr>
          <p:cNvGrpSpPr/>
          <p:nvPr/>
        </p:nvGrpSpPr>
        <p:grpSpPr>
          <a:xfrm>
            <a:off x="-5943600" y="-3295650"/>
            <a:ext cx="24136350" cy="14763750"/>
            <a:chOff x="-819158" y="-545779"/>
            <a:chExt cx="13830305" cy="7949552"/>
          </a:xfrm>
        </p:grpSpPr>
        <p:sp>
          <p:nvSpPr>
            <p:cNvPr id="143" name="Sechseck 142"/>
            <p:cNvSpPr/>
            <p:nvPr/>
          </p:nvSpPr>
          <p:spPr>
            <a:xfrm>
              <a:off x="5656262" y="298735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7" name="Sechseck 166">
              <a:extLst>
                <a:ext uri="{FF2B5EF4-FFF2-40B4-BE49-F238E27FC236}">
                  <a16:creationId xmlns:a16="http://schemas.microsoft.com/office/drawing/2014/main" id="{F2FEB57B-A6E4-C47A-3B26-466896638541}"/>
                </a:ext>
              </a:extLst>
            </p:cNvPr>
            <p:cNvSpPr/>
            <p:nvPr/>
          </p:nvSpPr>
          <p:spPr>
            <a:xfrm>
              <a:off x="5656262" y="387064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9" name="Sechseck 168">
              <a:extLst>
                <a:ext uri="{FF2B5EF4-FFF2-40B4-BE49-F238E27FC236}">
                  <a16:creationId xmlns:a16="http://schemas.microsoft.com/office/drawing/2014/main" id="{5B6BE1F9-5265-F7AB-8CD5-F55FA6BC973B}"/>
                </a:ext>
              </a:extLst>
            </p:cNvPr>
            <p:cNvSpPr/>
            <p:nvPr/>
          </p:nvSpPr>
          <p:spPr>
            <a:xfrm>
              <a:off x="5656262" y="122079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0" name="Sechseck 169">
              <a:extLst>
                <a:ext uri="{FF2B5EF4-FFF2-40B4-BE49-F238E27FC236}">
                  <a16:creationId xmlns:a16="http://schemas.microsoft.com/office/drawing/2014/main" id="{A3931273-D7D1-37B3-A3B5-61D7F7107C5E}"/>
                </a:ext>
              </a:extLst>
            </p:cNvPr>
            <p:cNvSpPr/>
            <p:nvPr/>
          </p:nvSpPr>
          <p:spPr>
            <a:xfrm>
              <a:off x="5656261" y="33750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1" name="Sechseck 170">
              <a:extLst>
                <a:ext uri="{FF2B5EF4-FFF2-40B4-BE49-F238E27FC236}">
                  <a16:creationId xmlns:a16="http://schemas.microsoft.com/office/drawing/2014/main" id="{4B15D718-FECD-5F68-F55B-389010F9891B}"/>
                </a:ext>
              </a:extLst>
            </p:cNvPr>
            <p:cNvSpPr/>
            <p:nvPr/>
          </p:nvSpPr>
          <p:spPr>
            <a:xfrm>
              <a:off x="5656260" y="-54577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2" name="Sechseck 171">
              <a:extLst>
                <a:ext uri="{FF2B5EF4-FFF2-40B4-BE49-F238E27FC236}">
                  <a16:creationId xmlns:a16="http://schemas.microsoft.com/office/drawing/2014/main" id="{BEA319E4-C5DF-5A2F-B12D-3BDBC574C460}"/>
                </a:ext>
              </a:extLst>
            </p:cNvPr>
            <p:cNvSpPr/>
            <p:nvPr/>
          </p:nvSpPr>
          <p:spPr>
            <a:xfrm>
              <a:off x="5656262" y="56372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3" name="Sechseck 172">
              <a:extLst>
                <a:ext uri="{FF2B5EF4-FFF2-40B4-BE49-F238E27FC236}">
                  <a16:creationId xmlns:a16="http://schemas.microsoft.com/office/drawing/2014/main" id="{F0C51DBA-BB24-65D3-A4D2-30D02A3AF241}"/>
                </a:ext>
              </a:extLst>
            </p:cNvPr>
            <p:cNvSpPr/>
            <p:nvPr/>
          </p:nvSpPr>
          <p:spPr>
            <a:xfrm>
              <a:off x="5656262" y="652049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4" name="Sechseck 173">
              <a:extLst>
                <a:ext uri="{FF2B5EF4-FFF2-40B4-BE49-F238E27FC236}">
                  <a16:creationId xmlns:a16="http://schemas.microsoft.com/office/drawing/2014/main" id="{E9DB00F8-9902-CDCC-C926-75751DC9F131}"/>
                </a:ext>
              </a:extLst>
            </p:cNvPr>
            <p:cNvSpPr/>
            <p:nvPr/>
          </p:nvSpPr>
          <p:spPr>
            <a:xfrm>
              <a:off x="5656262" y="475392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6" name="Sechseck 175">
              <a:extLst>
                <a:ext uri="{FF2B5EF4-FFF2-40B4-BE49-F238E27FC236}">
                  <a16:creationId xmlns:a16="http://schemas.microsoft.com/office/drawing/2014/main" id="{3C4316F7-4EDA-8EE1-4B83-152519F3E1AC}"/>
                </a:ext>
              </a:extLst>
            </p:cNvPr>
            <p:cNvSpPr/>
            <p:nvPr/>
          </p:nvSpPr>
          <p:spPr>
            <a:xfrm>
              <a:off x="6303962" y="342899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8" name="Sechseck 177">
              <a:extLst>
                <a:ext uri="{FF2B5EF4-FFF2-40B4-BE49-F238E27FC236}">
                  <a16:creationId xmlns:a16="http://schemas.microsoft.com/office/drawing/2014/main" id="{6BC727D5-F4AA-E41C-901E-89AF7BFDA7EF}"/>
                </a:ext>
              </a:extLst>
            </p:cNvPr>
            <p:cNvSpPr/>
            <p:nvPr/>
          </p:nvSpPr>
          <p:spPr>
            <a:xfrm>
              <a:off x="6303962" y="77915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9" name="Sechseck 178">
              <a:extLst>
                <a:ext uri="{FF2B5EF4-FFF2-40B4-BE49-F238E27FC236}">
                  <a16:creationId xmlns:a16="http://schemas.microsoft.com/office/drawing/2014/main" id="{B0DF63BB-133C-A964-339B-84FA6320A9F0}"/>
                </a:ext>
              </a:extLst>
            </p:cNvPr>
            <p:cNvSpPr/>
            <p:nvPr/>
          </p:nvSpPr>
          <p:spPr>
            <a:xfrm>
              <a:off x="6303961" y="-10413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1" name="Sechseck 180">
              <a:extLst>
                <a:ext uri="{FF2B5EF4-FFF2-40B4-BE49-F238E27FC236}">
                  <a16:creationId xmlns:a16="http://schemas.microsoft.com/office/drawing/2014/main" id="{0401A66E-0C08-2055-30E6-49DB28171AFE}"/>
                </a:ext>
              </a:extLst>
            </p:cNvPr>
            <p:cNvSpPr/>
            <p:nvPr/>
          </p:nvSpPr>
          <p:spPr>
            <a:xfrm>
              <a:off x="6303962" y="519556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2" name="Sechseck 181">
              <a:extLst>
                <a:ext uri="{FF2B5EF4-FFF2-40B4-BE49-F238E27FC236}">
                  <a16:creationId xmlns:a16="http://schemas.microsoft.com/office/drawing/2014/main" id="{C8DB283B-C6FA-9260-3874-699547BD81D2}"/>
                </a:ext>
              </a:extLst>
            </p:cNvPr>
            <p:cNvSpPr/>
            <p:nvPr/>
          </p:nvSpPr>
          <p:spPr>
            <a:xfrm>
              <a:off x="6303962" y="607884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3" name="Sechseck 182">
              <a:extLst>
                <a:ext uri="{FF2B5EF4-FFF2-40B4-BE49-F238E27FC236}">
                  <a16:creationId xmlns:a16="http://schemas.microsoft.com/office/drawing/2014/main" id="{94F37198-1D8B-85C3-C955-1CAE036450E7}"/>
                </a:ext>
              </a:extLst>
            </p:cNvPr>
            <p:cNvSpPr/>
            <p:nvPr/>
          </p:nvSpPr>
          <p:spPr>
            <a:xfrm>
              <a:off x="6303962" y="431228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4" name="Sechseck 183">
              <a:extLst>
                <a:ext uri="{FF2B5EF4-FFF2-40B4-BE49-F238E27FC236}">
                  <a16:creationId xmlns:a16="http://schemas.microsoft.com/office/drawing/2014/main" id="{B09A9AEF-D400-A459-4D0F-448A1D390544}"/>
                </a:ext>
              </a:extLst>
            </p:cNvPr>
            <p:cNvSpPr/>
            <p:nvPr/>
          </p:nvSpPr>
          <p:spPr>
            <a:xfrm>
              <a:off x="6951661" y="298735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6" name="Sechseck 185">
              <a:extLst>
                <a:ext uri="{FF2B5EF4-FFF2-40B4-BE49-F238E27FC236}">
                  <a16:creationId xmlns:a16="http://schemas.microsoft.com/office/drawing/2014/main" id="{21A6A763-4D2A-39A5-CEC1-307572D8E2A6}"/>
                </a:ext>
              </a:extLst>
            </p:cNvPr>
            <p:cNvSpPr/>
            <p:nvPr/>
          </p:nvSpPr>
          <p:spPr>
            <a:xfrm>
              <a:off x="6951661" y="210407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7" name="Sechseck 186">
              <a:extLst>
                <a:ext uri="{FF2B5EF4-FFF2-40B4-BE49-F238E27FC236}">
                  <a16:creationId xmlns:a16="http://schemas.microsoft.com/office/drawing/2014/main" id="{51BFD9ED-B262-B27A-D816-182C31B26CD4}"/>
                </a:ext>
              </a:extLst>
            </p:cNvPr>
            <p:cNvSpPr/>
            <p:nvPr/>
          </p:nvSpPr>
          <p:spPr>
            <a:xfrm>
              <a:off x="6951661" y="122079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8" name="Sechseck 187">
              <a:extLst>
                <a:ext uri="{FF2B5EF4-FFF2-40B4-BE49-F238E27FC236}">
                  <a16:creationId xmlns:a16="http://schemas.microsoft.com/office/drawing/2014/main" id="{57613BE4-F9D5-7D29-52DF-D16DEEA22792}"/>
                </a:ext>
              </a:extLst>
            </p:cNvPr>
            <p:cNvSpPr/>
            <p:nvPr/>
          </p:nvSpPr>
          <p:spPr>
            <a:xfrm>
              <a:off x="6951660" y="33750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9" name="Sechseck 188">
              <a:extLst>
                <a:ext uri="{FF2B5EF4-FFF2-40B4-BE49-F238E27FC236}">
                  <a16:creationId xmlns:a16="http://schemas.microsoft.com/office/drawing/2014/main" id="{6880AAE1-41CA-76B5-6703-0311DE81577A}"/>
                </a:ext>
              </a:extLst>
            </p:cNvPr>
            <p:cNvSpPr/>
            <p:nvPr/>
          </p:nvSpPr>
          <p:spPr>
            <a:xfrm>
              <a:off x="6951659" y="-54577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0" name="Sechseck 189">
              <a:extLst>
                <a:ext uri="{FF2B5EF4-FFF2-40B4-BE49-F238E27FC236}">
                  <a16:creationId xmlns:a16="http://schemas.microsoft.com/office/drawing/2014/main" id="{0A403097-F6BC-450F-6EBE-37EFA3F92282}"/>
                </a:ext>
              </a:extLst>
            </p:cNvPr>
            <p:cNvSpPr/>
            <p:nvPr/>
          </p:nvSpPr>
          <p:spPr>
            <a:xfrm>
              <a:off x="6951661" y="56372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1" name="Sechseck 190">
              <a:extLst>
                <a:ext uri="{FF2B5EF4-FFF2-40B4-BE49-F238E27FC236}">
                  <a16:creationId xmlns:a16="http://schemas.microsoft.com/office/drawing/2014/main" id="{906BC755-0C47-23D2-4A31-789F8018FA2F}"/>
                </a:ext>
              </a:extLst>
            </p:cNvPr>
            <p:cNvSpPr/>
            <p:nvPr/>
          </p:nvSpPr>
          <p:spPr>
            <a:xfrm>
              <a:off x="6951661" y="65204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3" name="Sechseck 192">
              <a:extLst>
                <a:ext uri="{FF2B5EF4-FFF2-40B4-BE49-F238E27FC236}">
                  <a16:creationId xmlns:a16="http://schemas.microsoft.com/office/drawing/2014/main" id="{1DD7D9B9-0EB8-A1A8-1A4F-A5373091747C}"/>
                </a:ext>
              </a:extLst>
            </p:cNvPr>
            <p:cNvSpPr/>
            <p:nvPr/>
          </p:nvSpPr>
          <p:spPr>
            <a:xfrm>
              <a:off x="7599361" y="254571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4" name="Sechseck 193">
              <a:extLst>
                <a:ext uri="{FF2B5EF4-FFF2-40B4-BE49-F238E27FC236}">
                  <a16:creationId xmlns:a16="http://schemas.microsoft.com/office/drawing/2014/main" id="{15879E7B-8D9A-F75F-ECB4-F33D2AC47C60}"/>
                </a:ext>
              </a:extLst>
            </p:cNvPr>
            <p:cNvSpPr/>
            <p:nvPr/>
          </p:nvSpPr>
          <p:spPr>
            <a:xfrm>
              <a:off x="7599361" y="342899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5" name="Sechseck 194">
              <a:extLst>
                <a:ext uri="{FF2B5EF4-FFF2-40B4-BE49-F238E27FC236}">
                  <a16:creationId xmlns:a16="http://schemas.microsoft.com/office/drawing/2014/main" id="{B15CE855-EEDC-90A5-1F03-77667CCF627A}"/>
                </a:ext>
              </a:extLst>
            </p:cNvPr>
            <p:cNvSpPr/>
            <p:nvPr/>
          </p:nvSpPr>
          <p:spPr>
            <a:xfrm>
              <a:off x="7599361" y="166243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7" name="Sechseck 196">
              <a:extLst>
                <a:ext uri="{FF2B5EF4-FFF2-40B4-BE49-F238E27FC236}">
                  <a16:creationId xmlns:a16="http://schemas.microsoft.com/office/drawing/2014/main" id="{C0EC518D-8AE7-71A5-B2AF-5C02D03A30FB}"/>
                </a:ext>
              </a:extLst>
            </p:cNvPr>
            <p:cNvSpPr/>
            <p:nvPr/>
          </p:nvSpPr>
          <p:spPr>
            <a:xfrm>
              <a:off x="7599360" y="-10413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8" name="Sechseck 197">
              <a:extLst>
                <a:ext uri="{FF2B5EF4-FFF2-40B4-BE49-F238E27FC236}">
                  <a16:creationId xmlns:a16="http://schemas.microsoft.com/office/drawing/2014/main" id="{33146D5D-78B4-E94A-D60A-8F0C5CDD88DA}"/>
                </a:ext>
              </a:extLst>
            </p:cNvPr>
            <p:cNvSpPr/>
            <p:nvPr/>
          </p:nvSpPr>
          <p:spPr>
            <a:xfrm>
              <a:off x="7599361" y="519556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9" name="Sechseck 198">
              <a:extLst>
                <a:ext uri="{FF2B5EF4-FFF2-40B4-BE49-F238E27FC236}">
                  <a16:creationId xmlns:a16="http://schemas.microsoft.com/office/drawing/2014/main" id="{9ED1BD72-713F-5DF9-AA16-58795DE1C0BC}"/>
                </a:ext>
              </a:extLst>
            </p:cNvPr>
            <p:cNvSpPr/>
            <p:nvPr/>
          </p:nvSpPr>
          <p:spPr>
            <a:xfrm>
              <a:off x="7599361" y="60788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1" name="Sechseck 200">
              <a:extLst>
                <a:ext uri="{FF2B5EF4-FFF2-40B4-BE49-F238E27FC236}">
                  <a16:creationId xmlns:a16="http://schemas.microsoft.com/office/drawing/2014/main" id="{6E19AD43-EECB-E1CB-7E36-1296BADE3A09}"/>
                </a:ext>
              </a:extLst>
            </p:cNvPr>
            <p:cNvSpPr/>
            <p:nvPr/>
          </p:nvSpPr>
          <p:spPr>
            <a:xfrm>
              <a:off x="3067048" y="298735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3" name="Sechseck 202">
              <a:extLst>
                <a:ext uri="{FF2B5EF4-FFF2-40B4-BE49-F238E27FC236}">
                  <a16:creationId xmlns:a16="http://schemas.microsoft.com/office/drawing/2014/main" id="{21B4547D-44DE-1568-8F4F-A76E860E1127}"/>
                </a:ext>
              </a:extLst>
            </p:cNvPr>
            <p:cNvSpPr/>
            <p:nvPr/>
          </p:nvSpPr>
          <p:spPr>
            <a:xfrm>
              <a:off x="3067048" y="210407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4" name="Sechseck 203">
              <a:extLst>
                <a:ext uri="{FF2B5EF4-FFF2-40B4-BE49-F238E27FC236}">
                  <a16:creationId xmlns:a16="http://schemas.microsoft.com/office/drawing/2014/main" id="{70F02ABB-FF0E-E544-56B0-92DEC1D566BB}"/>
                </a:ext>
              </a:extLst>
            </p:cNvPr>
            <p:cNvSpPr/>
            <p:nvPr/>
          </p:nvSpPr>
          <p:spPr>
            <a:xfrm>
              <a:off x="3067048" y="122079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5" name="Sechseck 204">
              <a:extLst>
                <a:ext uri="{FF2B5EF4-FFF2-40B4-BE49-F238E27FC236}">
                  <a16:creationId xmlns:a16="http://schemas.microsoft.com/office/drawing/2014/main" id="{DEFDC681-35AD-9E90-5C07-1EC9FA3E0C98}"/>
                </a:ext>
              </a:extLst>
            </p:cNvPr>
            <p:cNvSpPr/>
            <p:nvPr/>
          </p:nvSpPr>
          <p:spPr>
            <a:xfrm>
              <a:off x="3067047" y="33750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6" name="Sechseck 205">
              <a:extLst>
                <a:ext uri="{FF2B5EF4-FFF2-40B4-BE49-F238E27FC236}">
                  <a16:creationId xmlns:a16="http://schemas.microsoft.com/office/drawing/2014/main" id="{640389F7-5F80-D07E-7967-8192BAB60644}"/>
                </a:ext>
              </a:extLst>
            </p:cNvPr>
            <p:cNvSpPr/>
            <p:nvPr/>
          </p:nvSpPr>
          <p:spPr>
            <a:xfrm>
              <a:off x="3067046" y="-54577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7" name="Sechseck 206">
              <a:extLst>
                <a:ext uri="{FF2B5EF4-FFF2-40B4-BE49-F238E27FC236}">
                  <a16:creationId xmlns:a16="http://schemas.microsoft.com/office/drawing/2014/main" id="{90B40A7C-09B5-6EBE-B27F-4631ECB30FEA}"/>
                </a:ext>
              </a:extLst>
            </p:cNvPr>
            <p:cNvSpPr/>
            <p:nvPr/>
          </p:nvSpPr>
          <p:spPr>
            <a:xfrm>
              <a:off x="3067048" y="56372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8" name="Sechseck 207">
              <a:extLst>
                <a:ext uri="{FF2B5EF4-FFF2-40B4-BE49-F238E27FC236}">
                  <a16:creationId xmlns:a16="http://schemas.microsoft.com/office/drawing/2014/main" id="{F3BD6B07-572E-BD70-09CE-9490264A3CA9}"/>
                </a:ext>
              </a:extLst>
            </p:cNvPr>
            <p:cNvSpPr/>
            <p:nvPr/>
          </p:nvSpPr>
          <p:spPr>
            <a:xfrm>
              <a:off x="3067048" y="65204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1" name="Sechseck 210">
              <a:extLst>
                <a:ext uri="{FF2B5EF4-FFF2-40B4-BE49-F238E27FC236}">
                  <a16:creationId xmlns:a16="http://schemas.microsoft.com/office/drawing/2014/main" id="{A1C0A5CD-FFB8-35A8-98A6-97E6D4D0C2BA}"/>
                </a:ext>
              </a:extLst>
            </p:cNvPr>
            <p:cNvSpPr/>
            <p:nvPr/>
          </p:nvSpPr>
          <p:spPr>
            <a:xfrm>
              <a:off x="3714748" y="342899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2" name="Sechseck 211">
              <a:extLst>
                <a:ext uri="{FF2B5EF4-FFF2-40B4-BE49-F238E27FC236}">
                  <a16:creationId xmlns:a16="http://schemas.microsoft.com/office/drawing/2014/main" id="{DEBC170A-41C7-43A0-346B-37292626AD1E}"/>
                </a:ext>
              </a:extLst>
            </p:cNvPr>
            <p:cNvSpPr/>
            <p:nvPr/>
          </p:nvSpPr>
          <p:spPr>
            <a:xfrm>
              <a:off x="3714748" y="166243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3" name="Sechseck 212">
              <a:extLst>
                <a:ext uri="{FF2B5EF4-FFF2-40B4-BE49-F238E27FC236}">
                  <a16:creationId xmlns:a16="http://schemas.microsoft.com/office/drawing/2014/main" id="{EDB1FD91-D544-CB30-6819-D2DADDB7C81B}"/>
                </a:ext>
              </a:extLst>
            </p:cNvPr>
            <p:cNvSpPr/>
            <p:nvPr/>
          </p:nvSpPr>
          <p:spPr>
            <a:xfrm>
              <a:off x="3714748" y="77914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4" name="Sechseck 213">
              <a:extLst>
                <a:ext uri="{FF2B5EF4-FFF2-40B4-BE49-F238E27FC236}">
                  <a16:creationId xmlns:a16="http://schemas.microsoft.com/office/drawing/2014/main" id="{A0130838-D499-47FF-C96E-D866E35786E5}"/>
                </a:ext>
              </a:extLst>
            </p:cNvPr>
            <p:cNvSpPr/>
            <p:nvPr/>
          </p:nvSpPr>
          <p:spPr>
            <a:xfrm>
              <a:off x="3714747" y="-10413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5" name="Sechseck 214">
              <a:extLst>
                <a:ext uri="{FF2B5EF4-FFF2-40B4-BE49-F238E27FC236}">
                  <a16:creationId xmlns:a16="http://schemas.microsoft.com/office/drawing/2014/main" id="{416F0816-3F39-FFAA-A4DD-33E17717484F}"/>
                </a:ext>
              </a:extLst>
            </p:cNvPr>
            <p:cNvSpPr/>
            <p:nvPr/>
          </p:nvSpPr>
          <p:spPr>
            <a:xfrm>
              <a:off x="3714748" y="519556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6" name="Sechseck 215">
              <a:extLst>
                <a:ext uri="{FF2B5EF4-FFF2-40B4-BE49-F238E27FC236}">
                  <a16:creationId xmlns:a16="http://schemas.microsoft.com/office/drawing/2014/main" id="{A039CF25-23B5-3307-AAE0-50D1213DAA8D}"/>
                </a:ext>
              </a:extLst>
            </p:cNvPr>
            <p:cNvSpPr/>
            <p:nvPr/>
          </p:nvSpPr>
          <p:spPr>
            <a:xfrm>
              <a:off x="3714748" y="60788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8" name="Sechseck 217">
              <a:extLst>
                <a:ext uri="{FF2B5EF4-FFF2-40B4-BE49-F238E27FC236}">
                  <a16:creationId xmlns:a16="http://schemas.microsoft.com/office/drawing/2014/main" id="{E930CB23-626E-33BA-870B-6101CC31A310}"/>
                </a:ext>
              </a:extLst>
            </p:cNvPr>
            <p:cNvSpPr/>
            <p:nvPr/>
          </p:nvSpPr>
          <p:spPr>
            <a:xfrm>
              <a:off x="4362447" y="298735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9" name="Sechseck 218">
              <a:extLst>
                <a:ext uri="{FF2B5EF4-FFF2-40B4-BE49-F238E27FC236}">
                  <a16:creationId xmlns:a16="http://schemas.microsoft.com/office/drawing/2014/main" id="{DFBB6412-1F4D-F576-45B8-D79D2EEB952B}"/>
                </a:ext>
              </a:extLst>
            </p:cNvPr>
            <p:cNvSpPr/>
            <p:nvPr/>
          </p:nvSpPr>
          <p:spPr>
            <a:xfrm>
              <a:off x="4362447" y="387063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0" name="Sechseck 219">
              <a:extLst>
                <a:ext uri="{FF2B5EF4-FFF2-40B4-BE49-F238E27FC236}">
                  <a16:creationId xmlns:a16="http://schemas.microsoft.com/office/drawing/2014/main" id="{3815D91C-A64F-263F-3975-582BE11BBEA8}"/>
                </a:ext>
              </a:extLst>
            </p:cNvPr>
            <p:cNvSpPr/>
            <p:nvPr/>
          </p:nvSpPr>
          <p:spPr>
            <a:xfrm>
              <a:off x="4362447" y="210407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2" name="Sechseck 221">
              <a:extLst>
                <a:ext uri="{FF2B5EF4-FFF2-40B4-BE49-F238E27FC236}">
                  <a16:creationId xmlns:a16="http://schemas.microsoft.com/office/drawing/2014/main" id="{0A2DFC93-3A9C-7379-776F-CD7F0EA5292C}"/>
                </a:ext>
              </a:extLst>
            </p:cNvPr>
            <p:cNvSpPr/>
            <p:nvPr/>
          </p:nvSpPr>
          <p:spPr>
            <a:xfrm>
              <a:off x="4362446" y="3375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3" name="Sechseck 222">
              <a:extLst>
                <a:ext uri="{FF2B5EF4-FFF2-40B4-BE49-F238E27FC236}">
                  <a16:creationId xmlns:a16="http://schemas.microsoft.com/office/drawing/2014/main" id="{4C9B2203-03D5-939F-7964-88E55C074480}"/>
                </a:ext>
              </a:extLst>
            </p:cNvPr>
            <p:cNvSpPr/>
            <p:nvPr/>
          </p:nvSpPr>
          <p:spPr>
            <a:xfrm>
              <a:off x="4362445" y="-54577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4" name="Sechseck 223">
              <a:extLst>
                <a:ext uri="{FF2B5EF4-FFF2-40B4-BE49-F238E27FC236}">
                  <a16:creationId xmlns:a16="http://schemas.microsoft.com/office/drawing/2014/main" id="{AA0BA42C-00D5-FF58-93C5-A82823C18BA2}"/>
                </a:ext>
              </a:extLst>
            </p:cNvPr>
            <p:cNvSpPr/>
            <p:nvPr/>
          </p:nvSpPr>
          <p:spPr>
            <a:xfrm>
              <a:off x="4362447" y="56372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5" name="Sechseck 224">
              <a:extLst>
                <a:ext uri="{FF2B5EF4-FFF2-40B4-BE49-F238E27FC236}">
                  <a16:creationId xmlns:a16="http://schemas.microsoft.com/office/drawing/2014/main" id="{AFE895DF-EF07-6120-9704-FE75C4B0D17B}"/>
                </a:ext>
              </a:extLst>
            </p:cNvPr>
            <p:cNvSpPr/>
            <p:nvPr/>
          </p:nvSpPr>
          <p:spPr>
            <a:xfrm>
              <a:off x="4362447" y="65204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6" name="Sechseck 225">
              <a:extLst>
                <a:ext uri="{FF2B5EF4-FFF2-40B4-BE49-F238E27FC236}">
                  <a16:creationId xmlns:a16="http://schemas.microsoft.com/office/drawing/2014/main" id="{92C783D9-A37A-C2D3-1ED7-03C2459567B9}"/>
                </a:ext>
              </a:extLst>
            </p:cNvPr>
            <p:cNvSpPr/>
            <p:nvPr/>
          </p:nvSpPr>
          <p:spPr>
            <a:xfrm>
              <a:off x="4362447" y="475392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7" name="Sechseck 226">
              <a:extLst>
                <a:ext uri="{FF2B5EF4-FFF2-40B4-BE49-F238E27FC236}">
                  <a16:creationId xmlns:a16="http://schemas.microsoft.com/office/drawing/2014/main" id="{37D1FCD6-FF8C-AF73-46C8-205330D19ED2}"/>
                </a:ext>
              </a:extLst>
            </p:cNvPr>
            <p:cNvSpPr/>
            <p:nvPr/>
          </p:nvSpPr>
          <p:spPr>
            <a:xfrm>
              <a:off x="5010147" y="254571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9" name="Sechseck 228">
              <a:extLst>
                <a:ext uri="{FF2B5EF4-FFF2-40B4-BE49-F238E27FC236}">
                  <a16:creationId xmlns:a16="http://schemas.microsoft.com/office/drawing/2014/main" id="{BA44CD67-2B32-FCB6-30C1-09776B1D4CD4}"/>
                </a:ext>
              </a:extLst>
            </p:cNvPr>
            <p:cNvSpPr/>
            <p:nvPr/>
          </p:nvSpPr>
          <p:spPr>
            <a:xfrm>
              <a:off x="5010147" y="166243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0" name="Sechseck 229">
              <a:extLst>
                <a:ext uri="{FF2B5EF4-FFF2-40B4-BE49-F238E27FC236}">
                  <a16:creationId xmlns:a16="http://schemas.microsoft.com/office/drawing/2014/main" id="{A8772D28-F9DE-C142-7BA2-A1D5AC0EB37A}"/>
                </a:ext>
              </a:extLst>
            </p:cNvPr>
            <p:cNvSpPr/>
            <p:nvPr/>
          </p:nvSpPr>
          <p:spPr>
            <a:xfrm>
              <a:off x="5010147" y="77914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1" name="Sechseck 230">
              <a:extLst>
                <a:ext uri="{FF2B5EF4-FFF2-40B4-BE49-F238E27FC236}">
                  <a16:creationId xmlns:a16="http://schemas.microsoft.com/office/drawing/2014/main" id="{53AC77E6-E59F-194A-3695-05BCA5317B7C}"/>
                </a:ext>
              </a:extLst>
            </p:cNvPr>
            <p:cNvSpPr/>
            <p:nvPr/>
          </p:nvSpPr>
          <p:spPr>
            <a:xfrm>
              <a:off x="5010146" y="-10413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2" name="Sechseck 231">
              <a:extLst>
                <a:ext uri="{FF2B5EF4-FFF2-40B4-BE49-F238E27FC236}">
                  <a16:creationId xmlns:a16="http://schemas.microsoft.com/office/drawing/2014/main" id="{F5E83919-F47B-F684-70E6-B38AC454DD2C}"/>
                </a:ext>
              </a:extLst>
            </p:cNvPr>
            <p:cNvSpPr/>
            <p:nvPr/>
          </p:nvSpPr>
          <p:spPr>
            <a:xfrm>
              <a:off x="5010147" y="519556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3" name="Sechseck 232">
              <a:extLst>
                <a:ext uri="{FF2B5EF4-FFF2-40B4-BE49-F238E27FC236}">
                  <a16:creationId xmlns:a16="http://schemas.microsoft.com/office/drawing/2014/main" id="{54366C7D-02C1-FCC1-B07A-35A769090ECE}"/>
                </a:ext>
              </a:extLst>
            </p:cNvPr>
            <p:cNvSpPr/>
            <p:nvPr/>
          </p:nvSpPr>
          <p:spPr>
            <a:xfrm>
              <a:off x="5010147" y="60788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4" name="Sechseck 233">
              <a:extLst>
                <a:ext uri="{FF2B5EF4-FFF2-40B4-BE49-F238E27FC236}">
                  <a16:creationId xmlns:a16="http://schemas.microsoft.com/office/drawing/2014/main" id="{6FDF7E8B-7232-420C-7CC1-2BF4A06720FF}"/>
                </a:ext>
              </a:extLst>
            </p:cNvPr>
            <p:cNvSpPr/>
            <p:nvPr/>
          </p:nvSpPr>
          <p:spPr>
            <a:xfrm>
              <a:off x="5010147" y="431228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5" name="Sechseck 234">
              <a:extLst>
                <a:ext uri="{FF2B5EF4-FFF2-40B4-BE49-F238E27FC236}">
                  <a16:creationId xmlns:a16="http://schemas.microsoft.com/office/drawing/2014/main" id="{97C61EDE-F82F-BC6B-F087-67AF7D557833}"/>
                </a:ext>
              </a:extLst>
            </p:cNvPr>
            <p:cNvSpPr/>
            <p:nvPr/>
          </p:nvSpPr>
          <p:spPr>
            <a:xfrm>
              <a:off x="8247061" y="298735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6" name="Sechseck 235">
              <a:extLst>
                <a:ext uri="{FF2B5EF4-FFF2-40B4-BE49-F238E27FC236}">
                  <a16:creationId xmlns:a16="http://schemas.microsoft.com/office/drawing/2014/main" id="{848FD815-8AD0-A51B-3FDC-C61699069AE5}"/>
                </a:ext>
              </a:extLst>
            </p:cNvPr>
            <p:cNvSpPr/>
            <p:nvPr/>
          </p:nvSpPr>
          <p:spPr>
            <a:xfrm>
              <a:off x="8247061" y="387063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8" name="Sechseck 237">
              <a:extLst>
                <a:ext uri="{FF2B5EF4-FFF2-40B4-BE49-F238E27FC236}">
                  <a16:creationId xmlns:a16="http://schemas.microsoft.com/office/drawing/2014/main" id="{8BAD81A0-2435-262B-9EFA-F4B39A06F77B}"/>
                </a:ext>
              </a:extLst>
            </p:cNvPr>
            <p:cNvSpPr/>
            <p:nvPr/>
          </p:nvSpPr>
          <p:spPr>
            <a:xfrm>
              <a:off x="8247061" y="122079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9" name="Sechseck 238">
              <a:extLst>
                <a:ext uri="{FF2B5EF4-FFF2-40B4-BE49-F238E27FC236}">
                  <a16:creationId xmlns:a16="http://schemas.microsoft.com/office/drawing/2014/main" id="{A285C087-C2F5-1523-C1FF-299DAE94C85A}"/>
                </a:ext>
              </a:extLst>
            </p:cNvPr>
            <p:cNvSpPr/>
            <p:nvPr/>
          </p:nvSpPr>
          <p:spPr>
            <a:xfrm>
              <a:off x="8247060" y="3375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0" name="Sechseck 239">
              <a:extLst>
                <a:ext uri="{FF2B5EF4-FFF2-40B4-BE49-F238E27FC236}">
                  <a16:creationId xmlns:a16="http://schemas.microsoft.com/office/drawing/2014/main" id="{2F231919-FDE4-D2C8-AAB6-245CC47C2A9D}"/>
                </a:ext>
              </a:extLst>
            </p:cNvPr>
            <p:cNvSpPr/>
            <p:nvPr/>
          </p:nvSpPr>
          <p:spPr>
            <a:xfrm>
              <a:off x="8247059" y="-54577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1" name="Sechseck 240">
              <a:extLst>
                <a:ext uri="{FF2B5EF4-FFF2-40B4-BE49-F238E27FC236}">
                  <a16:creationId xmlns:a16="http://schemas.microsoft.com/office/drawing/2014/main" id="{264FA14E-6D5F-2C0A-91DB-6C486D9D368B}"/>
                </a:ext>
              </a:extLst>
            </p:cNvPr>
            <p:cNvSpPr/>
            <p:nvPr/>
          </p:nvSpPr>
          <p:spPr>
            <a:xfrm>
              <a:off x="8247061" y="56372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2" name="Sechseck 241">
              <a:extLst>
                <a:ext uri="{FF2B5EF4-FFF2-40B4-BE49-F238E27FC236}">
                  <a16:creationId xmlns:a16="http://schemas.microsoft.com/office/drawing/2014/main" id="{8E5B9D4E-B46D-A0AF-2E82-FA3962EE9D12}"/>
                </a:ext>
              </a:extLst>
            </p:cNvPr>
            <p:cNvSpPr/>
            <p:nvPr/>
          </p:nvSpPr>
          <p:spPr>
            <a:xfrm>
              <a:off x="8247061" y="65204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3" name="Sechseck 242">
              <a:extLst>
                <a:ext uri="{FF2B5EF4-FFF2-40B4-BE49-F238E27FC236}">
                  <a16:creationId xmlns:a16="http://schemas.microsoft.com/office/drawing/2014/main" id="{B1A217CC-0BD0-C144-3D9A-BFB6156D628D}"/>
                </a:ext>
              </a:extLst>
            </p:cNvPr>
            <p:cNvSpPr/>
            <p:nvPr/>
          </p:nvSpPr>
          <p:spPr>
            <a:xfrm>
              <a:off x="8247061" y="475392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4" name="Sechseck 243">
              <a:extLst>
                <a:ext uri="{FF2B5EF4-FFF2-40B4-BE49-F238E27FC236}">
                  <a16:creationId xmlns:a16="http://schemas.microsoft.com/office/drawing/2014/main" id="{2A30A3A1-A4AF-E51E-C768-FE401335428F}"/>
                </a:ext>
              </a:extLst>
            </p:cNvPr>
            <p:cNvSpPr/>
            <p:nvPr/>
          </p:nvSpPr>
          <p:spPr>
            <a:xfrm>
              <a:off x="8894761" y="254571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6" name="Sechseck 245">
              <a:extLst>
                <a:ext uri="{FF2B5EF4-FFF2-40B4-BE49-F238E27FC236}">
                  <a16:creationId xmlns:a16="http://schemas.microsoft.com/office/drawing/2014/main" id="{BE6BB764-99C5-EA09-8C9B-0845D06FA5AF}"/>
                </a:ext>
              </a:extLst>
            </p:cNvPr>
            <p:cNvSpPr/>
            <p:nvPr/>
          </p:nvSpPr>
          <p:spPr>
            <a:xfrm>
              <a:off x="8894761" y="166243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7" name="Sechseck 246">
              <a:extLst>
                <a:ext uri="{FF2B5EF4-FFF2-40B4-BE49-F238E27FC236}">
                  <a16:creationId xmlns:a16="http://schemas.microsoft.com/office/drawing/2014/main" id="{F627E678-32DE-DD3F-E1AA-B078D971D35B}"/>
                </a:ext>
              </a:extLst>
            </p:cNvPr>
            <p:cNvSpPr/>
            <p:nvPr/>
          </p:nvSpPr>
          <p:spPr>
            <a:xfrm>
              <a:off x="8894761" y="77914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8" name="Sechseck 247">
              <a:extLst>
                <a:ext uri="{FF2B5EF4-FFF2-40B4-BE49-F238E27FC236}">
                  <a16:creationId xmlns:a16="http://schemas.microsoft.com/office/drawing/2014/main" id="{8EE2A589-3AD2-00AF-AAA8-BBEE1C67BB00}"/>
                </a:ext>
              </a:extLst>
            </p:cNvPr>
            <p:cNvSpPr/>
            <p:nvPr/>
          </p:nvSpPr>
          <p:spPr>
            <a:xfrm>
              <a:off x="8894760" y="-10413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9" name="Sechseck 248">
              <a:extLst>
                <a:ext uri="{FF2B5EF4-FFF2-40B4-BE49-F238E27FC236}">
                  <a16:creationId xmlns:a16="http://schemas.microsoft.com/office/drawing/2014/main" id="{F4A3C0C1-E9C8-4657-4EC3-FF51457699A4}"/>
                </a:ext>
              </a:extLst>
            </p:cNvPr>
            <p:cNvSpPr/>
            <p:nvPr/>
          </p:nvSpPr>
          <p:spPr>
            <a:xfrm>
              <a:off x="8894761" y="519556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0" name="Sechseck 249">
              <a:extLst>
                <a:ext uri="{FF2B5EF4-FFF2-40B4-BE49-F238E27FC236}">
                  <a16:creationId xmlns:a16="http://schemas.microsoft.com/office/drawing/2014/main" id="{ED8CFB1D-8BF1-089A-E048-B2E5A1FB73BD}"/>
                </a:ext>
              </a:extLst>
            </p:cNvPr>
            <p:cNvSpPr/>
            <p:nvPr/>
          </p:nvSpPr>
          <p:spPr>
            <a:xfrm>
              <a:off x="8894761" y="60788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1" name="Sechseck 250">
              <a:extLst>
                <a:ext uri="{FF2B5EF4-FFF2-40B4-BE49-F238E27FC236}">
                  <a16:creationId xmlns:a16="http://schemas.microsoft.com/office/drawing/2014/main" id="{D266CF40-57E1-34EB-D9EB-81A8B52725CA}"/>
                </a:ext>
              </a:extLst>
            </p:cNvPr>
            <p:cNvSpPr/>
            <p:nvPr/>
          </p:nvSpPr>
          <p:spPr>
            <a:xfrm>
              <a:off x="8894761" y="431228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2" name="Sechseck 251">
              <a:extLst>
                <a:ext uri="{FF2B5EF4-FFF2-40B4-BE49-F238E27FC236}">
                  <a16:creationId xmlns:a16="http://schemas.microsoft.com/office/drawing/2014/main" id="{5300F3BD-0368-0781-E0F5-B54631FE7ADE}"/>
                </a:ext>
              </a:extLst>
            </p:cNvPr>
            <p:cNvSpPr/>
            <p:nvPr/>
          </p:nvSpPr>
          <p:spPr>
            <a:xfrm>
              <a:off x="9542460" y="298735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3" name="Sechseck 252">
              <a:extLst>
                <a:ext uri="{FF2B5EF4-FFF2-40B4-BE49-F238E27FC236}">
                  <a16:creationId xmlns:a16="http://schemas.microsoft.com/office/drawing/2014/main" id="{3BBC05E2-1E9C-BE26-1229-6D16E7C7E29F}"/>
                </a:ext>
              </a:extLst>
            </p:cNvPr>
            <p:cNvSpPr/>
            <p:nvPr/>
          </p:nvSpPr>
          <p:spPr>
            <a:xfrm>
              <a:off x="9542460" y="38706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4" name="Sechseck 253">
              <a:extLst>
                <a:ext uri="{FF2B5EF4-FFF2-40B4-BE49-F238E27FC236}">
                  <a16:creationId xmlns:a16="http://schemas.microsoft.com/office/drawing/2014/main" id="{C67C0B69-9644-1020-1C30-B881FEB50DAD}"/>
                </a:ext>
              </a:extLst>
            </p:cNvPr>
            <p:cNvSpPr/>
            <p:nvPr/>
          </p:nvSpPr>
          <p:spPr>
            <a:xfrm>
              <a:off x="9542460" y="210407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5" name="Sechseck 254">
              <a:extLst>
                <a:ext uri="{FF2B5EF4-FFF2-40B4-BE49-F238E27FC236}">
                  <a16:creationId xmlns:a16="http://schemas.microsoft.com/office/drawing/2014/main" id="{6161029D-F451-94CE-4AAE-437E0F307D4D}"/>
                </a:ext>
              </a:extLst>
            </p:cNvPr>
            <p:cNvSpPr/>
            <p:nvPr/>
          </p:nvSpPr>
          <p:spPr>
            <a:xfrm>
              <a:off x="9542460" y="12207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6" name="Sechseck 255">
              <a:extLst>
                <a:ext uri="{FF2B5EF4-FFF2-40B4-BE49-F238E27FC236}">
                  <a16:creationId xmlns:a16="http://schemas.microsoft.com/office/drawing/2014/main" id="{D546FF50-29B8-096B-D182-DBF2C168DCF4}"/>
                </a:ext>
              </a:extLst>
            </p:cNvPr>
            <p:cNvSpPr/>
            <p:nvPr/>
          </p:nvSpPr>
          <p:spPr>
            <a:xfrm>
              <a:off x="9542459" y="3375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7" name="Sechseck 256">
              <a:extLst>
                <a:ext uri="{FF2B5EF4-FFF2-40B4-BE49-F238E27FC236}">
                  <a16:creationId xmlns:a16="http://schemas.microsoft.com/office/drawing/2014/main" id="{EB131AE6-38F1-2E4B-6E95-3CB2F999B3A7}"/>
                </a:ext>
              </a:extLst>
            </p:cNvPr>
            <p:cNvSpPr/>
            <p:nvPr/>
          </p:nvSpPr>
          <p:spPr>
            <a:xfrm>
              <a:off x="9542458" y="-54577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8" name="Sechseck 257">
              <a:extLst>
                <a:ext uri="{FF2B5EF4-FFF2-40B4-BE49-F238E27FC236}">
                  <a16:creationId xmlns:a16="http://schemas.microsoft.com/office/drawing/2014/main" id="{8EB771F4-3FDF-E896-68E0-BA6A0BF9BB57}"/>
                </a:ext>
              </a:extLst>
            </p:cNvPr>
            <p:cNvSpPr/>
            <p:nvPr/>
          </p:nvSpPr>
          <p:spPr>
            <a:xfrm>
              <a:off x="9542460" y="56372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9" name="Sechseck 258">
              <a:extLst>
                <a:ext uri="{FF2B5EF4-FFF2-40B4-BE49-F238E27FC236}">
                  <a16:creationId xmlns:a16="http://schemas.microsoft.com/office/drawing/2014/main" id="{FCE61F08-AA53-46CF-B9EC-963C2E028FEA}"/>
                </a:ext>
              </a:extLst>
            </p:cNvPr>
            <p:cNvSpPr/>
            <p:nvPr/>
          </p:nvSpPr>
          <p:spPr>
            <a:xfrm>
              <a:off x="9542460" y="65204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0" name="Sechseck 259">
              <a:extLst>
                <a:ext uri="{FF2B5EF4-FFF2-40B4-BE49-F238E27FC236}">
                  <a16:creationId xmlns:a16="http://schemas.microsoft.com/office/drawing/2014/main" id="{1DDBD850-FDAA-B952-F4CD-F9F268E0F0E8}"/>
                </a:ext>
              </a:extLst>
            </p:cNvPr>
            <p:cNvSpPr/>
            <p:nvPr/>
          </p:nvSpPr>
          <p:spPr>
            <a:xfrm>
              <a:off x="9542460" y="475392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1" name="Sechseck 260">
              <a:extLst>
                <a:ext uri="{FF2B5EF4-FFF2-40B4-BE49-F238E27FC236}">
                  <a16:creationId xmlns:a16="http://schemas.microsoft.com/office/drawing/2014/main" id="{7C4AD8FC-ECA1-E4FC-CE55-2C8BA776F7DA}"/>
                </a:ext>
              </a:extLst>
            </p:cNvPr>
            <p:cNvSpPr/>
            <p:nvPr/>
          </p:nvSpPr>
          <p:spPr>
            <a:xfrm>
              <a:off x="10190160" y="254571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2" name="Sechseck 261">
              <a:extLst>
                <a:ext uri="{FF2B5EF4-FFF2-40B4-BE49-F238E27FC236}">
                  <a16:creationId xmlns:a16="http://schemas.microsoft.com/office/drawing/2014/main" id="{1C6D84AD-E5AA-B823-07DF-69456F06D36E}"/>
                </a:ext>
              </a:extLst>
            </p:cNvPr>
            <p:cNvSpPr/>
            <p:nvPr/>
          </p:nvSpPr>
          <p:spPr>
            <a:xfrm>
              <a:off x="10190160" y="342899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3" name="Sechseck 262">
              <a:extLst>
                <a:ext uri="{FF2B5EF4-FFF2-40B4-BE49-F238E27FC236}">
                  <a16:creationId xmlns:a16="http://schemas.microsoft.com/office/drawing/2014/main" id="{CE4F94A6-D73E-0DED-D4C7-4B731836F7F2}"/>
                </a:ext>
              </a:extLst>
            </p:cNvPr>
            <p:cNvSpPr/>
            <p:nvPr/>
          </p:nvSpPr>
          <p:spPr>
            <a:xfrm>
              <a:off x="10190160" y="166243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4" name="Sechseck 263">
              <a:extLst>
                <a:ext uri="{FF2B5EF4-FFF2-40B4-BE49-F238E27FC236}">
                  <a16:creationId xmlns:a16="http://schemas.microsoft.com/office/drawing/2014/main" id="{16088092-3A89-B707-A530-70C804D85CFC}"/>
                </a:ext>
              </a:extLst>
            </p:cNvPr>
            <p:cNvSpPr/>
            <p:nvPr/>
          </p:nvSpPr>
          <p:spPr>
            <a:xfrm>
              <a:off x="10190160" y="7791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5" name="Sechseck 264">
              <a:extLst>
                <a:ext uri="{FF2B5EF4-FFF2-40B4-BE49-F238E27FC236}">
                  <a16:creationId xmlns:a16="http://schemas.microsoft.com/office/drawing/2014/main" id="{CD2727F4-4866-BC2A-AF70-C24F17D0E08F}"/>
                </a:ext>
              </a:extLst>
            </p:cNvPr>
            <p:cNvSpPr/>
            <p:nvPr/>
          </p:nvSpPr>
          <p:spPr>
            <a:xfrm>
              <a:off x="10190159" y="-1041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6" name="Sechseck 265">
              <a:extLst>
                <a:ext uri="{FF2B5EF4-FFF2-40B4-BE49-F238E27FC236}">
                  <a16:creationId xmlns:a16="http://schemas.microsoft.com/office/drawing/2014/main" id="{044DC255-8A22-7B3A-4219-5640F88198A7}"/>
                </a:ext>
              </a:extLst>
            </p:cNvPr>
            <p:cNvSpPr/>
            <p:nvPr/>
          </p:nvSpPr>
          <p:spPr>
            <a:xfrm>
              <a:off x="10190160" y="519556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7" name="Sechseck 266">
              <a:extLst>
                <a:ext uri="{FF2B5EF4-FFF2-40B4-BE49-F238E27FC236}">
                  <a16:creationId xmlns:a16="http://schemas.microsoft.com/office/drawing/2014/main" id="{D3BC1D2B-DC25-338E-B0F3-32E4267D12CE}"/>
                </a:ext>
              </a:extLst>
            </p:cNvPr>
            <p:cNvSpPr/>
            <p:nvPr/>
          </p:nvSpPr>
          <p:spPr>
            <a:xfrm>
              <a:off x="10190160" y="607884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8" name="Sechseck 267">
              <a:extLst>
                <a:ext uri="{FF2B5EF4-FFF2-40B4-BE49-F238E27FC236}">
                  <a16:creationId xmlns:a16="http://schemas.microsoft.com/office/drawing/2014/main" id="{7B74D41E-4175-BDC7-2A65-FA08269FBD90}"/>
                </a:ext>
              </a:extLst>
            </p:cNvPr>
            <p:cNvSpPr/>
            <p:nvPr/>
          </p:nvSpPr>
          <p:spPr>
            <a:xfrm>
              <a:off x="10190160" y="43122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9" name="Sechseck 268">
              <a:extLst>
                <a:ext uri="{FF2B5EF4-FFF2-40B4-BE49-F238E27FC236}">
                  <a16:creationId xmlns:a16="http://schemas.microsoft.com/office/drawing/2014/main" id="{480E9670-8456-5073-E69B-4445F1E1149F}"/>
                </a:ext>
              </a:extLst>
            </p:cNvPr>
            <p:cNvSpPr/>
            <p:nvPr/>
          </p:nvSpPr>
          <p:spPr>
            <a:xfrm>
              <a:off x="10837860" y="298735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0" name="Sechseck 269">
              <a:extLst>
                <a:ext uri="{FF2B5EF4-FFF2-40B4-BE49-F238E27FC236}">
                  <a16:creationId xmlns:a16="http://schemas.microsoft.com/office/drawing/2014/main" id="{8EBF43B8-4D23-4044-9893-031B3916E15D}"/>
                </a:ext>
              </a:extLst>
            </p:cNvPr>
            <p:cNvSpPr/>
            <p:nvPr/>
          </p:nvSpPr>
          <p:spPr>
            <a:xfrm>
              <a:off x="10837860" y="38706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1" name="Sechseck 270">
              <a:extLst>
                <a:ext uri="{FF2B5EF4-FFF2-40B4-BE49-F238E27FC236}">
                  <a16:creationId xmlns:a16="http://schemas.microsoft.com/office/drawing/2014/main" id="{DC5646F1-1D62-3A45-F47D-FCA5BBA77DF5}"/>
                </a:ext>
              </a:extLst>
            </p:cNvPr>
            <p:cNvSpPr/>
            <p:nvPr/>
          </p:nvSpPr>
          <p:spPr>
            <a:xfrm>
              <a:off x="10837860" y="210407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2" name="Sechseck 271">
              <a:extLst>
                <a:ext uri="{FF2B5EF4-FFF2-40B4-BE49-F238E27FC236}">
                  <a16:creationId xmlns:a16="http://schemas.microsoft.com/office/drawing/2014/main" id="{8E1F4716-65AE-8582-6C07-845A5E3FDB7F}"/>
                </a:ext>
              </a:extLst>
            </p:cNvPr>
            <p:cNvSpPr/>
            <p:nvPr/>
          </p:nvSpPr>
          <p:spPr>
            <a:xfrm>
              <a:off x="10837860" y="12207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3" name="Sechseck 272">
              <a:extLst>
                <a:ext uri="{FF2B5EF4-FFF2-40B4-BE49-F238E27FC236}">
                  <a16:creationId xmlns:a16="http://schemas.microsoft.com/office/drawing/2014/main" id="{424B3E35-96A6-19BB-6749-6C2B686B8C53}"/>
                </a:ext>
              </a:extLst>
            </p:cNvPr>
            <p:cNvSpPr/>
            <p:nvPr/>
          </p:nvSpPr>
          <p:spPr>
            <a:xfrm>
              <a:off x="10837859" y="3375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4" name="Sechseck 273">
              <a:extLst>
                <a:ext uri="{FF2B5EF4-FFF2-40B4-BE49-F238E27FC236}">
                  <a16:creationId xmlns:a16="http://schemas.microsoft.com/office/drawing/2014/main" id="{74AF091C-14EC-7329-E82F-7013694DCA9A}"/>
                </a:ext>
              </a:extLst>
            </p:cNvPr>
            <p:cNvSpPr/>
            <p:nvPr/>
          </p:nvSpPr>
          <p:spPr>
            <a:xfrm>
              <a:off x="10837858" y="-5457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5" name="Sechseck 274">
              <a:extLst>
                <a:ext uri="{FF2B5EF4-FFF2-40B4-BE49-F238E27FC236}">
                  <a16:creationId xmlns:a16="http://schemas.microsoft.com/office/drawing/2014/main" id="{42B97F2D-1F1A-7AB0-4E81-1E2F450A1578}"/>
                </a:ext>
              </a:extLst>
            </p:cNvPr>
            <p:cNvSpPr/>
            <p:nvPr/>
          </p:nvSpPr>
          <p:spPr>
            <a:xfrm>
              <a:off x="10837860" y="563720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6" name="Sechseck 275">
              <a:extLst>
                <a:ext uri="{FF2B5EF4-FFF2-40B4-BE49-F238E27FC236}">
                  <a16:creationId xmlns:a16="http://schemas.microsoft.com/office/drawing/2014/main" id="{4B7B78BB-BEE6-03B9-4204-2ABC2704F32E}"/>
                </a:ext>
              </a:extLst>
            </p:cNvPr>
            <p:cNvSpPr/>
            <p:nvPr/>
          </p:nvSpPr>
          <p:spPr>
            <a:xfrm>
              <a:off x="10837860" y="652048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7" name="Sechseck 276">
              <a:extLst>
                <a:ext uri="{FF2B5EF4-FFF2-40B4-BE49-F238E27FC236}">
                  <a16:creationId xmlns:a16="http://schemas.microsoft.com/office/drawing/2014/main" id="{623FEFB1-8AC1-2205-2716-5F406D38A70B}"/>
                </a:ext>
              </a:extLst>
            </p:cNvPr>
            <p:cNvSpPr/>
            <p:nvPr/>
          </p:nvSpPr>
          <p:spPr>
            <a:xfrm>
              <a:off x="10837860" y="475392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8" name="Sechseck 277">
              <a:extLst>
                <a:ext uri="{FF2B5EF4-FFF2-40B4-BE49-F238E27FC236}">
                  <a16:creationId xmlns:a16="http://schemas.microsoft.com/office/drawing/2014/main" id="{139445ED-9022-9887-2C97-88F12B594FB3}"/>
                </a:ext>
              </a:extLst>
            </p:cNvPr>
            <p:cNvSpPr/>
            <p:nvPr/>
          </p:nvSpPr>
          <p:spPr>
            <a:xfrm>
              <a:off x="11485560" y="254571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9" name="Sechseck 278">
              <a:extLst>
                <a:ext uri="{FF2B5EF4-FFF2-40B4-BE49-F238E27FC236}">
                  <a16:creationId xmlns:a16="http://schemas.microsoft.com/office/drawing/2014/main" id="{9B8D3649-22FA-A482-76F9-4975BAFD2694}"/>
                </a:ext>
              </a:extLst>
            </p:cNvPr>
            <p:cNvSpPr/>
            <p:nvPr/>
          </p:nvSpPr>
          <p:spPr>
            <a:xfrm>
              <a:off x="11485560" y="342899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0" name="Sechseck 279">
              <a:extLst>
                <a:ext uri="{FF2B5EF4-FFF2-40B4-BE49-F238E27FC236}">
                  <a16:creationId xmlns:a16="http://schemas.microsoft.com/office/drawing/2014/main" id="{A73785F0-75B5-1650-867B-3AC12F83C1E5}"/>
                </a:ext>
              </a:extLst>
            </p:cNvPr>
            <p:cNvSpPr/>
            <p:nvPr/>
          </p:nvSpPr>
          <p:spPr>
            <a:xfrm>
              <a:off x="11485560" y="166242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1" name="Sechseck 280">
              <a:extLst>
                <a:ext uri="{FF2B5EF4-FFF2-40B4-BE49-F238E27FC236}">
                  <a16:creationId xmlns:a16="http://schemas.microsoft.com/office/drawing/2014/main" id="{61825C70-B9C4-E729-6B50-B68C7D2B6DF4}"/>
                </a:ext>
              </a:extLst>
            </p:cNvPr>
            <p:cNvSpPr/>
            <p:nvPr/>
          </p:nvSpPr>
          <p:spPr>
            <a:xfrm>
              <a:off x="11485560" y="7791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2" name="Sechseck 281">
              <a:extLst>
                <a:ext uri="{FF2B5EF4-FFF2-40B4-BE49-F238E27FC236}">
                  <a16:creationId xmlns:a16="http://schemas.microsoft.com/office/drawing/2014/main" id="{BA7EA6BD-AB7B-C9AC-F670-117BCAA7D040}"/>
                </a:ext>
              </a:extLst>
            </p:cNvPr>
            <p:cNvSpPr/>
            <p:nvPr/>
          </p:nvSpPr>
          <p:spPr>
            <a:xfrm>
              <a:off x="11485559" y="-1041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3" name="Sechseck 282">
              <a:extLst>
                <a:ext uri="{FF2B5EF4-FFF2-40B4-BE49-F238E27FC236}">
                  <a16:creationId xmlns:a16="http://schemas.microsoft.com/office/drawing/2014/main" id="{F84F9776-2B6D-BD36-8508-4AA68D585ED4}"/>
                </a:ext>
              </a:extLst>
            </p:cNvPr>
            <p:cNvSpPr/>
            <p:nvPr/>
          </p:nvSpPr>
          <p:spPr>
            <a:xfrm>
              <a:off x="11485560" y="519556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4" name="Sechseck 283">
              <a:extLst>
                <a:ext uri="{FF2B5EF4-FFF2-40B4-BE49-F238E27FC236}">
                  <a16:creationId xmlns:a16="http://schemas.microsoft.com/office/drawing/2014/main" id="{29628E50-84C7-89A6-F5EF-3698308BDB8C}"/>
                </a:ext>
              </a:extLst>
            </p:cNvPr>
            <p:cNvSpPr/>
            <p:nvPr/>
          </p:nvSpPr>
          <p:spPr>
            <a:xfrm>
              <a:off x="11485560" y="607884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5" name="Sechseck 284">
              <a:extLst>
                <a:ext uri="{FF2B5EF4-FFF2-40B4-BE49-F238E27FC236}">
                  <a16:creationId xmlns:a16="http://schemas.microsoft.com/office/drawing/2014/main" id="{8EE0DA5C-618E-7A6F-A686-C1D30580F98B}"/>
                </a:ext>
              </a:extLst>
            </p:cNvPr>
            <p:cNvSpPr/>
            <p:nvPr/>
          </p:nvSpPr>
          <p:spPr>
            <a:xfrm>
              <a:off x="11485560" y="43122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6" name="Sechseck 285">
              <a:extLst>
                <a:ext uri="{FF2B5EF4-FFF2-40B4-BE49-F238E27FC236}">
                  <a16:creationId xmlns:a16="http://schemas.microsoft.com/office/drawing/2014/main" id="{18EEE67C-5064-FD84-AF8E-1FDBF205393C}"/>
                </a:ext>
              </a:extLst>
            </p:cNvPr>
            <p:cNvSpPr/>
            <p:nvPr/>
          </p:nvSpPr>
          <p:spPr>
            <a:xfrm>
              <a:off x="12131672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7" name="Sechseck 286">
              <a:extLst>
                <a:ext uri="{FF2B5EF4-FFF2-40B4-BE49-F238E27FC236}">
                  <a16:creationId xmlns:a16="http://schemas.microsoft.com/office/drawing/2014/main" id="{11C3A96C-7767-D9AB-97D5-2991D9224323}"/>
                </a:ext>
              </a:extLst>
            </p:cNvPr>
            <p:cNvSpPr/>
            <p:nvPr/>
          </p:nvSpPr>
          <p:spPr>
            <a:xfrm>
              <a:off x="12131672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8" name="Sechseck 287">
              <a:extLst>
                <a:ext uri="{FF2B5EF4-FFF2-40B4-BE49-F238E27FC236}">
                  <a16:creationId xmlns:a16="http://schemas.microsoft.com/office/drawing/2014/main" id="{12C143E7-2EA7-5D12-B693-50B0D5CBC5D3}"/>
                </a:ext>
              </a:extLst>
            </p:cNvPr>
            <p:cNvSpPr/>
            <p:nvPr/>
          </p:nvSpPr>
          <p:spPr>
            <a:xfrm>
              <a:off x="12131672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9" name="Sechseck 288">
              <a:extLst>
                <a:ext uri="{FF2B5EF4-FFF2-40B4-BE49-F238E27FC236}">
                  <a16:creationId xmlns:a16="http://schemas.microsoft.com/office/drawing/2014/main" id="{1A3B1B12-EAA1-6E04-E2BB-BFA7BCE353B1}"/>
                </a:ext>
              </a:extLst>
            </p:cNvPr>
            <p:cNvSpPr/>
            <p:nvPr/>
          </p:nvSpPr>
          <p:spPr>
            <a:xfrm>
              <a:off x="12131672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0" name="Sechseck 289">
              <a:extLst>
                <a:ext uri="{FF2B5EF4-FFF2-40B4-BE49-F238E27FC236}">
                  <a16:creationId xmlns:a16="http://schemas.microsoft.com/office/drawing/2014/main" id="{DE30C20F-91BC-E73F-0951-5B6197370E1D}"/>
                </a:ext>
              </a:extLst>
            </p:cNvPr>
            <p:cNvSpPr/>
            <p:nvPr/>
          </p:nvSpPr>
          <p:spPr>
            <a:xfrm>
              <a:off x="12131671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1" name="Sechseck 290">
              <a:extLst>
                <a:ext uri="{FF2B5EF4-FFF2-40B4-BE49-F238E27FC236}">
                  <a16:creationId xmlns:a16="http://schemas.microsoft.com/office/drawing/2014/main" id="{17592040-FEDA-3BA1-C109-3E8F94368194}"/>
                </a:ext>
              </a:extLst>
            </p:cNvPr>
            <p:cNvSpPr/>
            <p:nvPr/>
          </p:nvSpPr>
          <p:spPr>
            <a:xfrm>
              <a:off x="12131670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2" name="Sechseck 291">
              <a:extLst>
                <a:ext uri="{FF2B5EF4-FFF2-40B4-BE49-F238E27FC236}">
                  <a16:creationId xmlns:a16="http://schemas.microsoft.com/office/drawing/2014/main" id="{75037796-02B4-A00A-8E1D-8E4D85C1D192}"/>
                </a:ext>
              </a:extLst>
            </p:cNvPr>
            <p:cNvSpPr/>
            <p:nvPr/>
          </p:nvSpPr>
          <p:spPr>
            <a:xfrm>
              <a:off x="12131672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3" name="Sechseck 292">
              <a:extLst>
                <a:ext uri="{FF2B5EF4-FFF2-40B4-BE49-F238E27FC236}">
                  <a16:creationId xmlns:a16="http://schemas.microsoft.com/office/drawing/2014/main" id="{854CBEC9-9803-4D06-1144-A19C0B654EA8}"/>
                </a:ext>
              </a:extLst>
            </p:cNvPr>
            <p:cNvSpPr/>
            <p:nvPr/>
          </p:nvSpPr>
          <p:spPr>
            <a:xfrm>
              <a:off x="12131672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4" name="Sechseck 293">
              <a:extLst>
                <a:ext uri="{FF2B5EF4-FFF2-40B4-BE49-F238E27FC236}">
                  <a16:creationId xmlns:a16="http://schemas.microsoft.com/office/drawing/2014/main" id="{2B258713-613A-B3D2-B352-7AA3E582F677}"/>
                </a:ext>
              </a:extLst>
            </p:cNvPr>
            <p:cNvSpPr/>
            <p:nvPr/>
          </p:nvSpPr>
          <p:spPr>
            <a:xfrm>
              <a:off x="12131672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5" name="Sechseck 294">
              <a:extLst>
                <a:ext uri="{FF2B5EF4-FFF2-40B4-BE49-F238E27FC236}">
                  <a16:creationId xmlns:a16="http://schemas.microsoft.com/office/drawing/2014/main" id="{32CD17AA-D2A2-6B80-DA65-7C0B12FE779C}"/>
                </a:ext>
              </a:extLst>
            </p:cNvPr>
            <p:cNvSpPr/>
            <p:nvPr/>
          </p:nvSpPr>
          <p:spPr>
            <a:xfrm>
              <a:off x="476247" y="298735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6" name="Sechseck 295">
              <a:extLst>
                <a:ext uri="{FF2B5EF4-FFF2-40B4-BE49-F238E27FC236}">
                  <a16:creationId xmlns:a16="http://schemas.microsoft.com/office/drawing/2014/main" id="{382F3514-540A-C9D2-4A22-ABB70BB7A26E}"/>
                </a:ext>
              </a:extLst>
            </p:cNvPr>
            <p:cNvSpPr/>
            <p:nvPr/>
          </p:nvSpPr>
          <p:spPr>
            <a:xfrm>
              <a:off x="476247" y="38706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7" name="Sechseck 296">
              <a:extLst>
                <a:ext uri="{FF2B5EF4-FFF2-40B4-BE49-F238E27FC236}">
                  <a16:creationId xmlns:a16="http://schemas.microsoft.com/office/drawing/2014/main" id="{DD2319A2-BF3D-4815-A79D-FCD6F36451AA}"/>
                </a:ext>
              </a:extLst>
            </p:cNvPr>
            <p:cNvSpPr/>
            <p:nvPr/>
          </p:nvSpPr>
          <p:spPr>
            <a:xfrm>
              <a:off x="476247" y="210407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8" name="Sechseck 297">
              <a:extLst>
                <a:ext uri="{FF2B5EF4-FFF2-40B4-BE49-F238E27FC236}">
                  <a16:creationId xmlns:a16="http://schemas.microsoft.com/office/drawing/2014/main" id="{A9AD1928-57F4-E7F0-5D2C-53F80F32E5E9}"/>
                </a:ext>
              </a:extLst>
            </p:cNvPr>
            <p:cNvSpPr/>
            <p:nvPr/>
          </p:nvSpPr>
          <p:spPr>
            <a:xfrm>
              <a:off x="476247" y="12207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9" name="Sechseck 298">
              <a:extLst>
                <a:ext uri="{FF2B5EF4-FFF2-40B4-BE49-F238E27FC236}">
                  <a16:creationId xmlns:a16="http://schemas.microsoft.com/office/drawing/2014/main" id="{E65B0E72-80C8-EB16-E12C-B440C3DFAB34}"/>
                </a:ext>
              </a:extLst>
            </p:cNvPr>
            <p:cNvSpPr/>
            <p:nvPr/>
          </p:nvSpPr>
          <p:spPr>
            <a:xfrm>
              <a:off x="476246" y="3375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0" name="Sechseck 299">
              <a:extLst>
                <a:ext uri="{FF2B5EF4-FFF2-40B4-BE49-F238E27FC236}">
                  <a16:creationId xmlns:a16="http://schemas.microsoft.com/office/drawing/2014/main" id="{B0A32968-43B1-7899-260B-43E7A5B49C6C}"/>
                </a:ext>
              </a:extLst>
            </p:cNvPr>
            <p:cNvSpPr/>
            <p:nvPr/>
          </p:nvSpPr>
          <p:spPr>
            <a:xfrm>
              <a:off x="476245" y="-5457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1" name="Sechseck 300">
              <a:extLst>
                <a:ext uri="{FF2B5EF4-FFF2-40B4-BE49-F238E27FC236}">
                  <a16:creationId xmlns:a16="http://schemas.microsoft.com/office/drawing/2014/main" id="{9C40BED6-10B6-3084-A39F-2D35171723B2}"/>
                </a:ext>
              </a:extLst>
            </p:cNvPr>
            <p:cNvSpPr/>
            <p:nvPr/>
          </p:nvSpPr>
          <p:spPr>
            <a:xfrm>
              <a:off x="476247" y="563720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2" name="Sechseck 301">
              <a:extLst>
                <a:ext uri="{FF2B5EF4-FFF2-40B4-BE49-F238E27FC236}">
                  <a16:creationId xmlns:a16="http://schemas.microsoft.com/office/drawing/2014/main" id="{95837E81-7B74-37B2-C8DA-74A44C45701A}"/>
                </a:ext>
              </a:extLst>
            </p:cNvPr>
            <p:cNvSpPr/>
            <p:nvPr/>
          </p:nvSpPr>
          <p:spPr>
            <a:xfrm>
              <a:off x="476247" y="652048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3" name="Sechseck 302">
              <a:extLst>
                <a:ext uri="{FF2B5EF4-FFF2-40B4-BE49-F238E27FC236}">
                  <a16:creationId xmlns:a16="http://schemas.microsoft.com/office/drawing/2014/main" id="{CA5B3166-F277-B6FA-4B82-8F4EDD7B253B}"/>
                </a:ext>
              </a:extLst>
            </p:cNvPr>
            <p:cNvSpPr/>
            <p:nvPr/>
          </p:nvSpPr>
          <p:spPr>
            <a:xfrm>
              <a:off x="476247" y="475392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4" name="Sechseck 303">
              <a:extLst>
                <a:ext uri="{FF2B5EF4-FFF2-40B4-BE49-F238E27FC236}">
                  <a16:creationId xmlns:a16="http://schemas.microsoft.com/office/drawing/2014/main" id="{966C74C7-E046-A995-F5B2-17C418073EB8}"/>
                </a:ext>
              </a:extLst>
            </p:cNvPr>
            <p:cNvSpPr/>
            <p:nvPr/>
          </p:nvSpPr>
          <p:spPr>
            <a:xfrm>
              <a:off x="1123947" y="254571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5" name="Sechseck 304">
              <a:extLst>
                <a:ext uri="{FF2B5EF4-FFF2-40B4-BE49-F238E27FC236}">
                  <a16:creationId xmlns:a16="http://schemas.microsoft.com/office/drawing/2014/main" id="{2A65384F-AA08-B2B4-253E-8D65189F9809}"/>
                </a:ext>
              </a:extLst>
            </p:cNvPr>
            <p:cNvSpPr/>
            <p:nvPr/>
          </p:nvSpPr>
          <p:spPr>
            <a:xfrm>
              <a:off x="1123947" y="342899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6" name="Sechseck 305">
              <a:extLst>
                <a:ext uri="{FF2B5EF4-FFF2-40B4-BE49-F238E27FC236}">
                  <a16:creationId xmlns:a16="http://schemas.microsoft.com/office/drawing/2014/main" id="{3F1FCEEE-B233-9EE4-34ED-7F37303BA69D}"/>
                </a:ext>
              </a:extLst>
            </p:cNvPr>
            <p:cNvSpPr/>
            <p:nvPr/>
          </p:nvSpPr>
          <p:spPr>
            <a:xfrm>
              <a:off x="1123947" y="166242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7" name="Sechseck 306">
              <a:extLst>
                <a:ext uri="{FF2B5EF4-FFF2-40B4-BE49-F238E27FC236}">
                  <a16:creationId xmlns:a16="http://schemas.microsoft.com/office/drawing/2014/main" id="{6009A806-7E88-88C1-A4C8-1745CD0F72C2}"/>
                </a:ext>
              </a:extLst>
            </p:cNvPr>
            <p:cNvSpPr/>
            <p:nvPr/>
          </p:nvSpPr>
          <p:spPr>
            <a:xfrm>
              <a:off x="1123947" y="7791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8" name="Sechseck 307">
              <a:extLst>
                <a:ext uri="{FF2B5EF4-FFF2-40B4-BE49-F238E27FC236}">
                  <a16:creationId xmlns:a16="http://schemas.microsoft.com/office/drawing/2014/main" id="{CD793FFB-4A53-F93B-A3E2-BA2E6EC6BDAC}"/>
                </a:ext>
              </a:extLst>
            </p:cNvPr>
            <p:cNvSpPr/>
            <p:nvPr/>
          </p:nvSpPr>
          <p:spPr>
            <a:xfrm>
              <a:off x="1123946" y="-1041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9" name="Sechseck 308">
              <a:extLst>
                <a:ext uri="{FF2B5EF4-FFF2-40B4-BE49-F238E27FC236}">
                  <a16:creationId xmlns:a16="http://schemas.microsoft.com/office/drawing/2014/main" id="{7815AA39-33D5-5FFD-52B3-AA09BA77B95E}"/>
                </a:ext>
              </a:extLst>
            </p:cNvPr>
            <p:cNvSpPr/>
            <p:nvPr/>
          </p:nvSpPr>
          <p:spPr>
            <a:xfrm>
              <a:off x="1123947" y="519556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0" name="Sechseck 309">
              <a:extLst>
                <a:ext uri="{FF2B5EF4-FFF2-40B4-BE49-F238E27FC236}">
                  <a16:creationId xmlns:a16="http://schemas.microsoft.com/office/drawing/2014/main" id="{E5DCED60-4128-8893-4B90-C4BAFC466222}"/>
                </a:ext>
              </a:extLst>
            </p:cNvPr>
            <p:cNvSpPr/>
            <p:nvPr/>
          </p:nvSpPr>
          <p:spPr>
            <a:xfrm>
              <a:off x="1123947" y="607884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1" name="Sechseck 310">
              <a:extLst>
                <a:ext uri="{FF2B5EF4-FFF2-40B4-BE49-F238E27FC236}">
                  <a16:creationId xmlns:a16="http://schemas.microsoft.com/office/drawing/2014/main" id="{C712A7F2-C4BB-3CEC-54AB-2819E41B3CA2}"/>
                </a:ext>
              </a:extLst>
            </p:cNvPr>
            <p:cNvSpPr/>
            <p:nvPr/>
          </p:nvSpPr>
          <p:spPr>
            <a:xfrm>
              <a:off x="1123947" y="43122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2" name="Sechseck 311">
              <a:extLst>
                <a:ext uri="{FF2B5EF4-FFF2-40B4-BE49-F238E27FC236}">
                  <a16:creationId xmlns:a16="http://schemas.microsoft.com/office/drawing/2014/main" id="{42BE83F5-6A09-0FC8-C6BE-44BF28AC1637}"/>
                </a:ext>
              </a:extLst>
            </p:cNvPr>
            <p:cNvSpPr/>
            <p:nvPr/>
          </p:nvSpPr>
          <p:spPr>
            <a:xfrm>
              <a:off x="1771646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3" name="Sechseck 312">
              <a:extLst>
                <a:ext uri="{FF2B5EF4-FFF2-40B4-BE49-F238E27FC236}">
                  <a16:creationId xmlns:a16="http://schemas.microsoft.com/office/drawing/2014/main" id="{174F752A-4BAA-0C71-8A4D-B12537897557}"/>
                </a:ext>
              </a:extLst>
            </p:cNvPr>
            <p:cNvSpPr/>
            <p:nvPr/>
          </p:nvSpPr>
          <p:spPr>
            <a:xfrm>
              <a:off x="1771646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4" name="Sechseck 313">
              <a:extLst>
                <a:ext uri="{FF2B5EF4-FFF2-40B4-BE49-F238E27FC236}">
                  <a16:creationId xmlns:a16="http://schemas.microsoft.com/office/drawing/2014/main" id="{48FE04FA-9CE0-36A3-1DB9-1C492241F633}"/>
                </a:ext>
              </a:extLst>
            </p:cNvPr>
            <p:cNvSpPr/>
            <p:nvPr/>
          </p:nvSpPr>
          <p:spPr>
            <a:xfrm>
              <a:off x="1771646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5" name="Sechseck 314">
              <a:extLst>
                <a:ext uri="{FF2B5EF4-FFF2-40B4-BE49-F238E27FC236}">
                  <a16:creationId xmlns:a16="http://schemas.microsoft.com/office/drawing/2014/main" id="{0D26E973-4A83-276F-8C7D-55DA2597F409}"/>
                </a:ext>
              </a:extLst>
            </p:cNvPr>
            <p:cNvSpPr/>
            <p:nvPr/>
          </p:nvSpPr>
          <p:spPr>
            <a:xfrm>
              <a:off x="1771646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6" name="Sechseck 315">
              <a:extLst>
                <a:ext uri="{FF2B5EF4-FFF2-40B4-BE49-F238E27FC236}">
                  <a16:creationId xmlns:a16="http://schemas.microsoft.com/office/drawing/2014/main" id="{9D858B33-2B11-F184-71FC-AC4663419FDA}"/>
                </a:ext>
              </a:extLst>
            </p:cNvPr>
            <p:cNvSpPr/>
            <p:nvPr/>
          </p:nvSpPr>
          <p:spPr>
            <a:xfrm>
              <a:off x="1771645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7" name="Sechseck 316">
              <a:extLst>
                <a:ext uri="{FF2B5EF4-FFF2-40B4-BE49-F238E27FC236}">
                  <a16:creationId xmlns:a16="http://schemas.microsoft.com/office/drawing/2014/main" id="{BFB4FEB4-0EE6-96DA-D909-CA7A0B3A16A8}"/>
                </a:ext>
              </a:extLst>
            </p:cNvPr>
            <p:cNvSpPr/>
            <p:nvPr/>
          </p:nvSpPr>
          <p:spPr>
            <a:xfrm>
              <a:off x="1771644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8" name="Sechseck 317">
              <a:extLst>
                <a:ext uri="{FF2B5EF4-FFF2-40B4-BE49-F238E27FC236}">
                  <a16:creationId xmlns:a16="http://schemas.microsoft.com/office/drawing/2014/main" id="{FCDDD69B-F41E-73FB-DF56-3ADB82E5B66F}"/>
                </a:ext>
              </a:extLst>
            </p:cNvPr>
            <p:cNvSpPr/>
            <p:nvPr/>
          </p:nvSpPr>
          <p:spPr>
            <a:xfrm>
              <a:off x="1771646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9" name="Sechseck 318">
              <a:extLst>
                <a:ext uri="{FF2B5EF4-FFF2-40B4-BE49-F238E27FC236}">
                  <a16:creationId xmlns:a16="http://schemas.microsoft.com/office/drawing/2014/main" id="{D27A8BE4-41A4-41B4-53B0-4FA3C805EFF5}"/>
                </a:ext>
              </a:extLst>
            </p:cNvPr>
            <p:cNvSpPr/>
            <p:nvPr/>
          </p:nvSpPr>
          <p:spPr>
            <a:xfrm>
              <a:off x="1771646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0" name="Sechseck 319">
              <a:extLst>
                <a:ext uri="{FF2B5EF4-FFF2-40B4-BE49-F238E27FC236}">
                  <a16:creationId xmlns:a16="http://schemas.microsoft.com/office/drawing/2014/main" id="{3AE5B272-B3ED-F933-4034-C0C4FCA2E478}"/>
                </a:ext>
              </a:extLst>
            </p:cNvPr>
            <p:cNvSpPr/>
            <p:nvPr/>
          </p:nvSpPr>
          <p:spPr>
            <a:xfrm>
              <a:off x="1771646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1" name="Sechseck 320">
              <a:extLst>
                <a:ext uri="{FF2B5EF4-FFF2-40B4-BE49-F238E27FC236}">
                  <a16:creationId xmlns:a16="http://schemas.microsoft.com/office/drawing/2014/main" id="{9AEC1A71-38C1-B8FE-4168-B197F2011787}"/>
                </a:ext>
              </a:extLst>
            </p:cNvPr>
            <p:cNvSpPr/>
            <p:nvPr/>
          </p:nvSpPr>
          <p:spPr>
            <a:xfrm>
              <a:off x="2419346" y="254571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2" name="Sechseck 321">
              <a:extLst>
                <a:ext uri="{FF2B5EF4-FFF2-40B4-BE49-F238E27FC236}">
                  <a16:creationId xmlns:a16="http://schemas.microsoft.com/office/drawing/2014/main" id="{9086EDE6-F9A5-487C-4F9A-B259161CF182}"/>
                </a:ext>
              </a:extLst>
            </p:cNvPr>
            <p:cNvSpPr/>
            <p:nvPr/>
          </p:nvSpPr>
          <p:spPr>
            <a:xfrm>
              <a:off x="2419346" y="342899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4" name="Sechseck 323">
              <a:extLst>
                <a:ext uri="{FF2B5EF4-FFF2-40B4-BE49-F238E27FC236}">
                  <a16:creationId xmlns:a16="http://schemas.microsoft.com/office/drawing/2014/main" id="{7860CD27-69D5-44BA-0D72-D323A7056649}"/>
                </a:ext>
              </a:extLst>
            </p:cNvPr>
            <p:cNvSpPr/>
            <p:nvPr/>
          </p:nvSpPr>
          <p:spPr>
            <a:xfrm>
              <a:off x="2419346" y="77914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5" name="Sechseck 324">
              <a:extLst>
                <a:ext uri="{FF2B5EF4-FFF2-40B4-BE49-F238E27FC236}">
                  <a16:creationId xmlns:a16="http://schemas.microsoft.com/office/drawing/2014/main" id="{05A406D2-B512-3BFD-0C4C-465543EC1EF6}"/>
                </a:ext>
              </a:extLst>
            </p:cNvPr>
            <p:cNvSpPr/>
            <p:nvPr/>
          </p:nvSpPr>
          <p:spPr>
            <a:xfrm>
              <a:off x="2419345" y="-1041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6" name="Sechseck 325">
              <a:extLst>
                <a:ext uri="{FF2B5EF4-FFF2-40B4-BE49-F238E27FC236}">
                  <a16:creationId xmlns:a16="http://schemas.microsoft.com/office/drawing/2014/main" id="{5C9DF081-0253-305F-D921-F28BB91AC568}"/>
                </a:ext>
              </a:extLst>
            </p:cNvPr>
            <p:cNvSpPr/>
            <p:nvPr/>
          </p:nvSpPr>
          <p:spPr>
            <a:xfrm>
              <a:off x="2419346" y="519556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7" name="Sechseck 326">
              <a:extLst>
                <a:ext uri="{FF2B5EF4-FFF2-40B4-BE49-F238E27FC236}">
                  <a16:creationId xmlns:a16="http://schemas.microsoft.com/office/drawing/2014/main" id="{CC232982-BFAB-CB03-EBA1-232845BA0934}"/>
                </a:ext>
              </a:extLst>
            </p:cNvPr>
            <p:cNvSpPr/>
            <p:nvPr/>
          </p:nvSpPr>
          <p:spPr>
            <a:xfrm>
              <a:off x="2419346" y="607884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8" name="Sechseck 327">
              <a:extLst>
                <a:ext uri="{FF2B5EF4-FFF2-40B4-BE49-F238E27FC236}">
                  <a16:creationId xmlns:a16="http://schemas.microsoft.com/office/drawing/2014/main" id="{16EBC514-0816-3F94-882B-6B7F253C91A9}"/>
                </a:ext>
              </a:extLst>
            </p:cNvPr>
            <p:cNvSpPr/>
            <p:nvPr/>
          </p:nvSpPr>
          <p:spPr>
            <a:xfrm>
              <a:off x="2419346" y="431227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9" name="Sechseck 328">
              <a:extLst>
                <a:ext uri="{FF2B5EF4-FFF2-40B4-BE49-F238E27FC236}">
                  <a16:creationId xmlns:a16="http://schemas.microsoft.com/office/drawing/2014/main" id="{6FC3253E-2EB4-28D1-0912-E5EFA455C652}"/>
                </a:ext>
              </a:extLst>
            </p:cNvPr>
            <p:cNvSpPr/>
            <p:nvPr/>
          </p:nvSpPr>
          <p:spPr>
            <a:xfrm>
              <a:off x="-819156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0" name="Sechseck 329">
              <a:extLst>
                <a:ext uri="{FF2B5EF4-FFF2-40B4-BE49-F238E27FC236}">
                  <a16:creationId xmlns:a16="http://schemas.microsoft.com/office/drawing/2014/main" id="{96675A15-30AF-1AE8-9C0C-418B00D2717C}"/>
                </a:ext>
              </a:extLst>
            </p:cNvPr>
            <p:cNvSpPr/>
            <p:nvPr/>
          </p:nvSpPr>
          <p:spPr>
            <a:xfrm>
              <a:off x="-819156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1" name="Sechseck 330">
              <a:extLst>
                <a:ext uri="{FF2B5EF4-FFF2-40B4-BE49-F238E27FC236}">
                  <a16:creationId xmlns:a16="http://schemas.microsoft.com/office/drawing/2014/main" id="{CC31613B-7F54-4376-A198-690A3EA26128}"/>
                </a:ext>
              </a:extLst>
            </p:cNvPr>
            <p:cNvSpPr/>
            <p:nvPr/>
          </p:nvSpPr>
          <p:spPr>
            <a:xfrm>
              <a:off x="-819156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2" name="Sechseck 331">
              <a:extLst>
                <a:ext uri="{FF2B5EF4-FFF2-40B4-BE49-F238E27FC236}">
                  <a16:creationId xmlns:a16="http://schemas.microsoft.com/office/drawing/2014/main" id="{9821854C-F571-BE91-2D00-38C77865BA84}"/>
                </a:ext>
              </a:extLst>
            </p:cNvPr>
            <p:cNvSpPr/>
            <p:nvPr/>
          </p:nvSpPr>
          <p:spPr>
            <a:xfrm>
              <a:off x="-819156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3" name="Sechseck 332">
              <a:extLst>
                <a:ext uri="{FF2B5EF4-FFF2-40B4-BE49-F238E27FC236}">
                  <a16:creationId xmlns:a16="http://schemas.microsoft.com/office/drawing/2014/main" id="{BEC10101-7E26-8C0E-FCA2-63E78FA28C03}"/>
                </a:ext>
              </a:extLst>
            </p:cNvPr>
            <p:cNvSpPr/>
            <p:nvPr/>
          </p:nvSpPr>
          <p:spPr>
            <a:xfrm>
              <a:off x="-819157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4" name="Sechseck 333">
              <a:extLst>
                <a:ext uri="{FF2B5EF4-FFF2-40B4-BE49-F238E27FC236}">
                  <a16:creationId xmlns:a16="http://schemas.microsoft.com/office/drawing/2014/main" id="{3AA61514-55BF-A0F6-124A-86BFEA514EB3}"/>
                </a:ext>
              </a:extLst>
            </p:cNvPr>
            <p:cNvSpPr/>
            <p:nvPr/>
          </p:nvSpPr>
          <p:spPr>
            <a:xfrm>
              <a:off x="-819158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5" name="Sechseck 334">
              <a:extLst>
                <a:ext uri="{FF2B5EF4-FFF2-40B4-BE49-F238E27FC236}">
                  <a16:creationId xmlns:a16="http://schemas.microsoft.com/office/drawing/2014/main" id="{ED8A13A0-1978-0A59-D3BA-78C9D8247B32}"/>
                </a:ext>
              </a:extLst>
            </p:cNvPr>
            <p:cNvSpPr/>
            <p:nvPr/>
          </p:nvSpPr>
          <p:spPr>
            <a:xfrm>
              <a:off x="-819156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6" name="Sechseck 335">
              <a:extLst>
                <a:ext uri="{FF2B5EF4-FFF2-40B4-BE49-F238E27FC236}">
                  <a16:creationId xmlns:a16="http://schemas.microsoft.com/office/drawing/2014/main" id="{E7D79426-FD30-C9F0-1430-E5FA5506AA22}"/>
                </a:ext>
              </a:extLst>
            </p:cNvPr>
            <p:cNvSpPr/>
            <p:nvPr/>
          </p:nvSpPr>
          <p:spPr>
            <a:xfrm>
              <a:off x="-819156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7" name="Sechseck 336">
              <a:extLst>
                <a:ext uri="{FF2B5EF4-FFF2-40B4-BE49-F238E27FC236}">
                  <a16:creationId xmlns:a16="http://schemas.microsoft.com/office/drawing/2014/main" id="{67F05F66-E984-C58B-D8BB-35D77145DFE7}"/>
                </a:ext>
              </a:extLst>
            </p:cNvPr>
            <p:cNvSpPr/>
            <p:nvPr/>
          </p:nvSpPr>
          <p:spPr>
            <a:xfrm>
              <a:off x="-819156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8" name="Sechseck 337">
              <a:extLst>
                <a:ext uri="{FF2B5EF4-FFF2-40B4-BE49-F238E27FC236}">
                  <a16:creationId xmlns:a16="http://schemas.microsoft.com/office/drawing/2014/main" id="{D9D69FBA-6BD1-4514-E73D-FC559319B098}"/>
                </a:ext>
              </a:extLst>
            </p:cNvPr>
            <p:cNvSpPr/>
            <p:nvPr/>
          </p:nvSpPr>
          <p:spPr>
            <a:xfrm>
              <a:off x="-171456" y="254571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9" name="Sechseck 338">
              <a:extLst>
                <a:ext uri="{FF2B5EF4-FFF2-40B4-BE49-F238E27FC236}">
                  <a16:creationId xmlns:a16="http://schemas.microsoft.com/office/drawing/2014/main" id="{34862DFD-523A-F04B-D589-F0487F1A198B}"/>
                </a:ext>
              </a:extLst>
            </p:cNvPr>
            <p:cNvSpPr/>
            <p:nvPr/>
          </p:nvSpPr>
          <p:spPr>
            <a:xfrm>
              <a:off x="-171456" y="342899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0" name="Sechseck 339">
              <a:extLst>
                <a:ext uri="{FF2B5EF4-FFF2-40B4-BE49-F238E27FC236}">
                  <a16:creationId xmlns:a16="http://schemas.microsoft.com/office/drawing/2014/main" id="{B70B7652-B489-A89B-0FD6-11EDE3A0BB1F}"/>
                </a:ext>
              </a:extLst>
            </p:cNvPr>
            <p:cNvSpPr/>
            <p:nvPr/>
          </p:nvSpPr>
          <p:spPr>
            <a:xfrm>
              <a:off x="-171456" y="166242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1" name="Sechseck 340">
              <a:extLst>
                <a:ext uri="{FF2B5EF4-FFF2-40B4-BE49-F238E27FC236}">
                  <a16:creationId xmlns:a16="http://schemas.microsoft.com/office/drawing/2014/main" id="{3E8186F7-6256-09F3-9486-9D1B54F0B699}"/>
                </a:ext>
              </a:extLst>
            </p:cNvPr>
            <p:cNvSpPr/>
            <p:nvPr/>
          </p:nvSpPr>
          <p:spPr>
            <a:xfrm>
              <a:off x="-171456" y="77914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2" name="Sechseck 341">
              <a:extLst>
                <a:ext uri="{FF2B5EF4-FFF2-40B4-BE49-F238E27FC236}">
                  <a16:creationId xmlns:a16="http://schemas.microsoft.com/office/drawing/2014/main" id="{246CB080-AA72-9EA9-2567-CB74BC629FDA}"/>
                </a:ext>
              </a:extLst>
            </p:cNvPr>
            <p:cNvSpPr/>
            <p:nvPr/>
          </p:nvSpPr>
          <p:spPr>
            <a:xfrm>
              <a:off x="-171457" y="-1041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3" name="Sechseck 342">
              <a:extLst>
                <a:ext uri="{FF2B5EF4-FFF2-40B4-BE49-F238E27FC236}">
                  <a16:creationId xmlns:a16="http://schemas.microsoft.com/office/drawing/2014/main" id="{B3FE2931-2BE0-77C4-2E3A-474EA1E7641D}"/>
                </a:ext>
              </a:extLst>
            </p:cNvPr>
            <p:cNvSpPr/>
            <p:nvPr/>
          </p:nvSpPr>
          <p:spPr>
            <a:xfrm>
              <a:off x="-171456" y="519556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4" name="Sechseck 343">
              <a:extLst>
                <a:ext uri="{FF2B5EF4-FFF2-40B4-BE49-F238E27FC236}">
                  <a16:creationId xmlns:a16="http://schemas.microsoft.com/office/drawing/2014/main" id="{6D6B4D13-CC4B-ED22-70ED-45BD035C03DF}"/>
                </a:ext>
              </a:extLst>
            </p:cNvPr>
            <p:cNvSpPr/>
            <p:nvPr/>
          </p:nvSpPr>
          <p:spPr>
            <a:xfrm>
              <a:off x="-171456" y="607884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5" name="Sechseck 344">
              <a:extLst>
                <a:ext uri="{FF2B5EF4-FFF2-40B4-BE49-F238E27FC236}">
                  <a16:creationId xmlns:a16="http://schemas.microsoft.com/office/drawing/2014/main" id="{830B55D3-38FF-2481-A0D4-E0546974A853}"/>
                </a:ext>
              </a:extLst>
            </p:cNvPr>
            <p:cNvSpPr/>
            <p:nvPr/>
          </p:nvSpPr>
          <p:spPr>
            <a:xfrm>
              <a:off x="-171456" y="431227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7749911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Person, Kleidung, Flasche, Menschen enthält.&#10;&#10;Automatisch generierte Beschreibung">
            <a:extLst>
              <a:ext uri="{FF2B5EF4-FFF2-40B4-BE49-F238E27FC236}">
                <a16:creationId xmlns:a16="http://schemas.microsoft.com/office/drawing/2014/main" id="{3015F109-93FD-F82F-384E-F09ECD0DF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0990" y="-745064"/>
            <a:ext cx="12947647" cy="8631764"/>
          </a:xfrm>
          <a:prstGeom prst="rect">
            <a:avLst/>
          </a:prstGeo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100F80D1-A2AF-FCF5-CA13-915D6D326B63}"/>
              </a:ext>
            </a:extLst>
          </p:cNvPr>
          <p:cNvGrpSpPr/>
          <p:nvPr/>
        </p:nvGrpSpPr>
        <p:grpSpPr>
          <a:xfrm>
            <a:off x="-5943600" y="-3295650"/>
            <a:ext cx="24136350" cy="14763750"/>
            <a:chOff x="-819158" y="-545779"/>
            <a:chExt cx="13830305" cy="7949552"/>
          </a:xfrm>
        </p:grpSpPr>
        <p:sp>
          <p:nvSpPr>
            <p:cNvPr id="143" name="Sechseck 142"/>
            <p:cNvSpPr/>
            <p:nvPr/>
          </p:nvSpPr>
          <p:spPr>
            <a:xfrm>
              <a:off x="5656262" y="298735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9" name="Sechseck 168">
              <a:extLst>
                <a:ext uri="{FF2B5EF4-FFF2-40B4-BE49-F238E27FC236}">
                  <a16:creationId xmlns:a16="http://schemas.microsoft.com/office/drawing/2014/main" id="{5B6BE1F9-5265-F7AB-8CD5-F55FA6BC973B}"/>
                </a:ext>
              </a:extLst>
            </p:cNvPr>
            <p:cNvSpPr/>
            <p:nvPr/>
          </p:nvSpPr>
          <p:spPr>
            <a:xfrm>
              <a:off x="5656262" y="122079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0" name="Sechseck 169">
              <a:extLst>
                <a:ext uri="{FF2B5EF4-FFF2-40B4-BE49-F238E27FC236}">
                  <a16:creationId xmlns:a16="http://schemas.microsoft.com/office/drawing/2014/main" id="{A3931273-D7D1-37B3-A3B5-61D7F7107C5E}"/>
                </a:ext>
              </a:extLst>
            </p:cNvPr>
            <p:cNvSpPr/>
            <p:nvPr/>
          </p:nvSpPr>
          <p:spPr>
            <a:xfrm>
              <a:off x="5656261" y="33750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1" name="Sechseck 170">
              <a:extLst>
                <a:ext uri="{FF2B5EF4-FFF2-40B4-BE49-F238E27FC236}">
                  <a16:creationId xmlns:a16="http://schemas.microsoft.com/office/drawing/2014/main" id="{4B15D718-FECD-5F68-F55B-389010F9891B}"/>
                </a:ext>
              </a:extLst>
            </p:cNvPr>
            <p:cNvSpPr/>
            <p:nvPr/>
          </p:nvSpPr>
          <p:spPr>
            <a:xfrm>
              <a:off x="5656260" y="-54577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2" name="Sechseck 171">
              <a:extLst>
                <a:ext uri="{FF2B5EF4-FFF2-40B4-BE49-F238E27FC236}">
                  <a16:creationId xmlns:a16="http://schemas.microsoft.com/office/drawing/2014/main" id="{BEA319E4-C5DF-5A2F-B12D-3BDBC574C460}"/>
                </a:ext>
              </a:extLst>
            </p:cNvPr>
            <p:cNvSpPr/>
            <p:nvPr/>
          </p:nvSpPr>
          <p:spPr>
            <a:xfrm>
              <a:off x="5656262" y="56372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3" name="Sechseck 172">
              <a:extLst>
                <a:ext uri="{FF2B5EF4-FFF2-40B4-BE49-F238E27FC236}">
                  <a16:creationId xmlns:a16="http://schemas.microsoft.com/office/drawing/2014/main" id="{F0C51DBA-BB24-65D3-A4D2-30D02A3AF241}"/>
                </a:ext>
              </a:extLst>
            </p:cNvPr>
            <p:cNvSpPr/>
            <p:nvPr/>
          </p:nvSpPr>
          <p:spPr>
            <a:xfrm>
              <a:off x="5656262" y="652049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4" name="Sechseck 173">
              <a:extLst>
                <a:ext uri="{FF2B5EF4-FFF2-40B4-BE49-F238E27FC236}">
                  <a16:creationId xmlns:a16="http://schemas.microsoft.com/office/drawing/2014/main" id="{E9DB00F8-9902-CDCC-C926-75751DC9F131}"/>
                </a:ext>
              </a:extLst>
            </p:cNvPr>
            <p:cNvSpPr/>
            <p:nvPr/>
          </p:nvSpPr>
          <p:spPr>
            <a:xfrm>
              <a:off x="5656262" y="475392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6" name="Sechseck 175">
              <a:extLst>
                <a:ext uri="{FF2B5EF4-FFF2-40B4-BE49-F238E27FC236}">
                  <a16:creationId xmlns:a16="http://schemas.microsoft.com/office/drawing/2014/main" id="{3C4316F7-4EDA-8EE1-4B83-152519F3E1AC}"/>
                </a:ext>
              </a:extLst>
            </p:cNvPr>
            <p:cNvSpPr/>
            <p:nvPr/>
          </p:nvSpPr>
          <p:spPr>
            <a:xfrm>
              <a:off x="6303962" y="342899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8" name="Sechseck 177">
              <a:extLst>
                <a:ext uri="{FF2B5EF4-FFF2-40B4-BE49-F238E27FC236}">
                  <a16:creationId xmlns:a16="http://schemas.microsoft.com/office/drawing/2014/main" id="{6BC727D5-F4AA-E41C-901E-89AF7BFDA7EF}"/>
                </a:ext>
              </a:extLst>
            </p:cNvPr>
            <p:cNvSpPr/>
            <p:nvPr/>
          </p:nvSpPr>
          <p:spPr>
            <a:xfrm>
              <a:off x="6303962" y="77915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9" name="Sechseck 178">
              <a:extLst>
                <a:ext uri="{FF2B5EF4-FFF2-40B4-BE49-F238E27FC236}">
                  <a16:creationId xmlns:a16="http://schemas.microsoft.com/office/drawing/2014/main" id="{B0DF63BB-133C-A964-339B-84FA6320A9F0}"/>
                </a:ext>
              </a:extLst>
            </p:cNvPr>
            <p:cNvSpPr/>
            <p:nvPr/>
          </p:nvSpPr>
          <p:spPr>
            <a:xfrm>
              <a:off x="6303961" y="-10413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1" name="Sechseck 180">
              <a:extLst>
                <a:ext uri="{FF2B5EF4-FFF2-40B4-BE49-F238E27FC236}">
                  <a16:creationId xmlns:a16="http://schemas.microsoft.com/office/drawing/2014/main" id="{0401A66E-0C08-2055-30E6-49DB28171AFE}"/>
                </a:ext>
              </a:extLst>
            </p:cNvPr>
            <p:cNvSpPr/>
            <p:nvPr/>
          </p:nvSpPr>
          <p:spPr>
            <a:xfrm>
              <a:off x="6303962" y="519556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2" name="Sechseck 181">
              <a:extLst>
                <a:ext uri="{FF2B5EF4-FFF2-40B4-BE49-F238E27FC236}">
                  <a16:creationId xmlns:a16="http://schemas.microsoft.com/office/drawing/2014/main" id="{C8DB283B-C6FA-9260-3874-699547BD81D2}"/>
                </a:ext>
              </a:extLst>
            </p:cNvPr>
            <p:cNvSpPr/>
            <p:nvPr/>
          </p:nvSpPr>
          <p:spPr>
            <a:xfrm>
              <a:off x="6303962" y="607884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3" name="Sechseck 182">
              <a:extLst>
                <a:ext uri="{FF2B5EF4-FFF2-40B4-BE49-F238E27FC236}">
                  <a16:creationId xmlns:a16="http://schemas.microsoft.com/office/drawing/2014/main" id="{94F37198-1D8B-85C3-C955-1CAE036450E7}"/>
                </a:ext>
              </a:extLst>
            </p:cNvPr>
            <p:cNvSpPr/>
            <p:nvPr/>
          </p:nvSpPr>
          <p:spPr>
            <a:xfrm>
              <a:off x="6303962" y="431228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4" name="Sechseck 183">
              <a:extLst>
                <a:ext uri="{FF2B5EF4-FFF2-40B4-BE49-F238E27FC236}">
                  <a16:creationId xmlns:a16="http://schemas.microsoft.com/office/drawing/2014/main" id="{B09A9AEF-D400-A459-4D0F-448A1D390544}"/>
                </a:ext>
              </a:extLst>
            </p:cNvPr>
            <p:cNvSpPr/>
            <p:nvPr/>
          </p:nvSpPr>
          <p:spPr>
            <a:xfrm>
              <a:off x="6951661" y="298735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6" name="Sechseck 185">
              <a:extLst>
                <a:ext uri="{FF2B5EF4-FFF2-40B4-BE49-F238E27FC236}">
                  <a16:creationId xmlns:a16="http://schemas.microsoft.com/office/drawing/2014/main" id="{21A6A763-4D2A-39A5-CEC1-307572D8E2A6}"/>
                </a:ext>
              </a:extLst>
            </p:cNvPr>
            <p:cNvSpPr/>
            <p:nvPr/>
          </p:nvSpPr>
          <p:spPr>
            <a:xfrm>
              <a:off x="6951661" y="210407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7" name="Sechseck 186">
              <a:extLst>
                <a:ext uri="{FF2B5EF4-FFF2-40B4-BE49-F238E27FC236}">
                  <a16:creationId xmlns:a16="http://schemas.microsoft.com/office/drawing/2014/main" id="{51BFD9ED-B262-B27A-D816-182C31B26CD4}"/>
                </a:ext>
              </a:extLst>
            </p:cNvPr>
            <p:cNvSpPr/>
            <p:nvPr/>
          </p:nvSpPr>
          <p:spPr>
            <a:xfrm>
              <a:off x="6951661" y="122079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8" name="Sechseck 187">
              <a:extLst>
                <a:ext uri="{FF2B5EF4-FFF2-40B4-BE49-F238E27FC236}">
                  <a16:creationId xmlns:a16="http://schemas.microsoft.com/office/drawing/2014/main" id="{57613BE4-F9D5-7D29-52DF-D16DEEA22792}"/>
                </a:ext>
              </a:extLst>
            </p:cNvPr>
            <p:cNvSpPr/>
            <p:nvPr/>
          </p:nvSpPr>
          <p:spPr>
            <a:xfrm>
              <a:off x="6951660" y="33750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9" name="Sechseck 188">
              <a:extLst>
                <a:ext uri="{FF2B5EF4-FFF2-40B4-BE49-F238E27FC236}">
                  <a16:creationId xmlns:a16="http://schemas.microsoft.com/office/drawing/2014/main" id="{6880AAE1-41CA-76B5-6703-0311DE81577A}"/>
                </a:ext>
              </a:extLst>
            </p:cNvPr>
            <p:cNvSpPr/>
            <p:nvPr/>
          </p:nvSpPr>
          <p:spPr>
            <a:xfrm>
              <a:off x="6951659" y="-54577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0" name="Sechseck 189">
              <a:extLst>
                <a:ext uri="{FF2B5EF4-FFF2-40B4-BE49-F238E27FC236}">
                  <a16:creationId xmlns:a16="http://schemas.microsoft.com/office/drawing/2014/main" id="{0A403097-F6BC-450F-6EBE-37EFA3F92282}"/>
                </a:ext>
              </a:extLst>
            </p:cNvPr>
            <p:cNvSpPr/>
            <p:nvPr/>
          </p:nvSpPr>
          <p:spPr>
            <a:xfrm>
              <a:off x="6951661" y="56372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1" name="Sechseck 190">
              <a:extLst>
                <a:ext uri="{FF2B5EF4-FFF2-40B4-BE49-F238E27FC236}">
                  <a16:creationId xmlns:a16="http://schemas.microsoft.com/office/drawing/2014/main" id="{906BC755-0C47-23D2-4A31-789F8018FA2F}"/>
                </a:ext>
              </a:extLst>
            </p:cNvPr>
            <p:cNvSpPr/>
            <p:nvPr/>
          </p:nvSpPr>
          <p:spPr>
            <a:xfrm>
              <a:off x="6951661" y="65204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3" name="Sechseck 192">
              <a:extLst>
                <a:ext uri="{FF2B5EF4-FFF2-40B4-BE49-F238E27FC236}">
                  <a16:creationId xmlns:a16="http://schemas.microsoft.com/office/drawing/2014/main" id="{1DD7D9B9-0EB8-A1A8-1A4F-A5373091747C}"/>
                </a:ext>
              </a:extLst>
            </p:cNvPr>
            <p:cNvSpPr/>
            <p:nvPr/>
          </p:nvSpPr>
          <p:spPr>
            <a:xfrm>
              <a:off x="7599361" y="254571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4" name="Sechseck 193">
              <a:extLst>
                <a:ext uri="{FF2B5EF4-FFF2-40B4-BE49-F238E27FC236}">
                  <a16:creationId xmlns:a16="http://schemas.microsoft.com/office/drawing/2014/main" id="{15879E7B-8D9A-F75F-ECB4-F33D2AC47C60}"/>
                </a:ext>
              </a:extLst>
            </p:cNvPr>
            <p:cNvSpPr/>
            <p:nvPr/>
          </p:nvSpPr>
          <p:spPr>
            <a:xfrm>
              <a:off x="7599361" y="342899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5" name="Sechseck 194">
              <a:extLst>
                <a:ext uri="{FF2B5EF4-FFF2-40B4-BE49-F238E27FC236}">
                  <a16:creationId xmlns:a16="http://schemas.microsoft.com/office/drawing/2014/main" id="{B15CE855-EEDC-90A5-1F03-77667CCF627A}"/>
                </a:ext>
              </a:extLst>
            </p:cNvPr>
            <p:cNvSpPr/>
            <p:nvPr/>
          </p:nvSpPr>
          <p:spPr>
            <a:xfrm>
              <a:off x="7599361" y="166243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7" name="Sechseck 196">
              <a:extLst>
                <a:ext uri="{FF2B5EF4-FFF2-40B4-BE49-F238E27FC236}">
                  <a16:creationId xmlns:a16="http://schemas.microsoft.com/office/drawing/2014/main" id="{C0EC518D-8AE7-71A5-B2AF-5C02D03A30FB}"/>
                </a:ext>
              </a:extLst>
            </p:cNvPr>
            <p:cNvSpPr/>
            <p:nvPr/>
          </p:nvSpPr>
          <p:spPr>
            <a:xfrm>
              <a:off x="7599360" y="-10413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8" name="Sechseck 197">
              <a:extLst>
                <a:ext uri="{FF2B5EF4-FFF2-40B4-BE49-F238E27FC236}">
                  <a16:creationId xmlns:a16="http://schemas.microsoft.com/office/drawing/2014/main" id="{33146D5D-78B4-E94A-D60A-8F0C5CDD88DA}"/>
                </a:ext>
              </a:extLst>
            </p:cNvPr>
            <p:cNvSpPr/>
            <p:nvPr/>
          </p:nvSpPr>
          <p:spPr>
            <a:xfrm>
              <a:off x="7599361" y="519556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9" name="Sechseck 198">
              <a:extLst>
                <a:ext uri="{FF2B5EF4-FFF2-40B4-BE49-F238E27FC236}">
                  <a16:creationId xmlns:a16="http://schemas.microsoft.com/office/drawing/2014/main" id="{9ED1BD72-713F-5DF9-AA16-58795DE1C0BC}"/>
                </a:ext>
              </a:extLst>
            </p:cNvPr>
            <p:cNvSpPr/>
            <p:nvPr/>
          </p:nvSpPr>
          <p:spPr>
            <a:xfrm>
              <a:off x="7599361" y="60788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1" name="Sechseck 200">
              <a:extLst>
                <a:ext uri="{FF2B5EF4-FFF2-40B4-BE49-F238E27FC236}">
                  <a16:creationId xmlns:a16="http://schemas.microsoft.com/office/drawing/2014/main" id="{6E19AD43-EECB-E1CB-7E36-1296BADE3A09}"/>
                </a:ext>
              </a:extLst>
            </p:cNvPr>
            <p:cNvSpPr/>
            <p:nvPr/>
          </p:nvSpPr>
          <p:spPr>
            <a:xfrm>
              <a:off x="3067048" y="298735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3" name="Sechseck 202">
              <a:extLst>
                <a:ext uri="{FF2B5EF4-FFF2-40B4-BE49-F238E27FC236}">
                  <a16:creationId xmlns:a16="http://schemas.microsoft.com/office/drawing/2014/main" id="{21B4547D-44DE-1568-8F4F-A76E860E1127}"/>
                </a:ext>
              </a:extLst>
            </p:cNvPr>
            <p:cNvSpPr/>
            <p:nvPr/>
          </p:nvSpPr>
          <p:spPr>
            <a:xfrm>
              <a:off x="3067048" y="210407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4" name="Sechseck 203">
              <a:extLst>
                <a:ext uri="{FF2B5EF4-FFF2-40B4-BE49-F238E27FC236}">
                  <a16:creationId xmlns:a16="http://schemas.microsoft.com/office/drawing/2014/main" id="{70F02ABB-FF0E-E544-56B0-92DEC1D566BB}"/>
                </a:ext>
              </a:extLst>
            </p:cNvPr>
            <p:cNvSpPr/>
            <p:nvPr/>
          </p:nvSpPr>
          <p:spPr>
            <a:xfrm>
              <a:off x="3067048" y="122079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5" name="Sechseck 204">
              <a:extLst>
                <a:ext uri="{FF2B5EF4-FFF2-40B4-BE49-F238E27FC236}">
                  <a16:creationId xmlns:a16="http://schemas.microsoft.com/office/drawing/2014/main" id="{DEFDC681-35AD-9E90-5C07-1EC9FA3E0C98}"/>
                </a:ext>
              </a:extLst>
            </p:cNvPr>
            <p:cNvSpPr/>
            <p:nvPr/>
          </p:nvSpPr>
          <p:spPr>
            <a:xfrm>
              <a:off x="3067047" y="33750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6" name="Sechseck 205">
              <a:extLst>
                <a:ext uri="{FF2B5EF4-FFF2-40B4-BE49-F238E27FC236}">
                  <a16:creationId xmlns:a16="http://schemas.microsoft.com/office/drawing/2014/main" id="{640389F7-5F80-D07E-7967-8192BAB60644}"/>
                </a:ext>
              </a:extLst>
            </p:cNvPr>
            <p:cNvSpPr/>
            <p:nvPr/>
          </p:nvSpPr>
          <p:spPr>
            <a:xfrm>
              <a:off x="3067046" y="-54577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7" name="Sechseck 206">
              <a:extLst>
                <a:ext uri="{FF2B5EF4-FFF2-40B4-BE49-F238E27FC236}">
                  <a16:creationId xmlns:a16="http://schemas.microsoft.com/office/drawing/2014/main" id="{90B40A7C-09B5-6EBE-B27F-4631ECB30FEA}"/>
                </a:ext>
              </a:extLst>
            </p:cNvPr>
            <p:cNvSpPr/>
            <p:nvPr/>
          </p:nvSpPr>
          <p:spPr>
            <a:xfrm>
              <a:off x="3067048" y="56372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8" name="Sechseck 207">
              <a:extLst>
                <a:ext uri="{FF2B5EF4-FFF2-40B4-BE49-F238E27FC236}">
                  <a16:creationId xmlns:a16="http://schemas.microsoft.com/office/drawing/2014/main" id="{F3BD6B07-572E-BD70-09CE-9490264A3CA9}"/>
                </a:ext>
              </a:extLst>
            </p:cNvPr>
            <p:cNvSpPr/>
            <p:nvPr/>
          </p:nvSpPr>
          <p:spPr>
            <a:xfrm>
              <a:off x="3067048" y="65204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1" name="Sechseck 210">
              <a:extLst>
                <a:ext uri="{FF2B5EF4-FFF2-40B4-BE49-F238E27FC236}">
                  <a16:creationId xmlns:a16="http://schemas.microsoft.com/office/drawing/2014/main" id="{A1C0A5CD-FFB8-35A8-98A6-97E6D4D0C2BA}"/>
                </a:ext>
              </a:extLst>
            </p:cNvPr>
            <p:cNvSpPr/>
            <p:nvPr/>
          </p:nvSpPr>
          <p:spPr>
            <a:xfrm>
              <a:off x="3714748" y="342899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2" name="Sechseck 211">
              <a:extLst>
                <a:ext uri="{FF2B5EF4-FFF2-40B4-BE49-F238E27FC236}">
                  <a16:creationId xmlns:a16="http://schemas.microsoft.com/office/drawing/2014/main" id="{DEBC170A-41C7-43A0-346B-37292626AD1E}"/>
                </a:ext>
              </a:extLst>
            </p:cNvPr>
            <p:cNvSpPr/>
            <p:nvPr/>
          </p:nvSpPr>
          <p:spPr>
            <a:xfrm>
              <a:off x="3714748" y="166243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3" name="Sechseck 212">
              <a:extLst>
                <a:ext uri="{FF2B5EF4-FFF2-40B4-BE49-F238E27FC236}">
                  <a16:creationId xmlns:a16="http://schemas.microsoft.com/office/drawing/2014/main" id="{EDB1FD91-D544-CB30-6819-D2DADDB7C81B}"/>
                </a:ext>
              </a:extLst>
            </p:cNvPr>
            <p:cNvSpPr/>
            <p:nvPr/>
          </p:nvSpPr>
          <p:spPr>
            <a:xfrm>
              <a:off x="3714748" y="77914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4" name="Sechseck 213">
              <a:extLst>
                <a:ext uri="{FF2B5EF4-FFF2-40B4-BE49-F238E27FC236}">
                  <a16:creationId xmlns:a16="http://schemas.microsoft.com/office/drawing/2014/main" id="{A0130838-D499-47FF-C96E-D866E35786E5}"/>
                </a:ext>
              </a:extLst>
            </p:cNvPr>
            <p:cNvSpPr/>
            <p:nvPr/>
          </p:nvSpPr>
          <p:spPr>
            <a:xfrm>
              <a:off x="3714747" y="-10413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5" name="Sechseck 214">
              <a:extLst>
                <a:ext uri="{FF2B5EF4-FFF2-40B4-BE49-F238E27FC236}">
                  <a16:creationId xmlns:a16="http://schemas.microsoft.com/office/drawing/2014/main" id="{416F0816-3F39-FFAA-A4DD-33E17717484F}"/>
                </a:ext>
              </a:extLst>
            </p:cNvPr>
            <p:cNvSpPr/>
            <p:nvPr/>
          </p:nvSpPr>
          <p:spPr>
            <a:xfrm>
              <a:off x="3714748" y="519556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6" name="Sechseck 215">
              <a:extLst>
                <a:ext uri="{FF2B5EF4-FFF2-40B4-BE49-F238E27FC236}">
                  <a16:creationId xmlns:a16="http://schemas.microsoft.com/office/drawing/2014/main" id="{A039CF25-23B5-3307-AAE0-50D1213DAA8D}"/>
                </a:ext>
              </a:extLst>
            </p:cNvPr>
            <p:cNvSpPr/>
            <p:nvPr/>
          </p:nvSpPr>
          <p:spPr>
            <a:xfrm>
              <a:off x="3714748" y="60788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8" name="Sechseck 217">
              <a:extLst>
                <a:ext uri="{FF2B5EF4-FFF2-40B4-BE49-F238E27FC236}">
                  <a16:creationId xmlns:a16="http://schemas.microsoft.com/office/drawing/2014/main" id="{E930CB23-626E-33BA-870B-6101CC31A310}"/>
                </a:ext>
              </a:extLst>
            </p:cNvPr>
            <p:cNvSpPr/>
            <p:nvPr/>
          </p:nvSpPr>
          <p:spPr>
            <a:xfrm>
              <a:off x="4362447" y="298735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9" name="Sechseck 218">
              <a:extLst>
                <a:ext uri="{FF2B5EF4-FFF2-40B4-BE49-F238E27FC236}">
                  <a16:creationId xmlns:a16="http://schemas.microsoft.com/office/drawing/2014/main" id="{DFBB6412-1F4D-F576-45B8-D79D2EEB952B}"/>
                </a:ext>
              </a:extLst>
            </p:cNvPr>
            <p:cNvSpPr/>
            <p:nvPr/>
          </p:nvSpPr>
          <p:spPr>
            <a:xfrm>
              <a:off x="4362447" y="387063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0" name="Sechseck 219">
              <a:extLst>
                <a:ext uri="{FF2B5EF4-FFF2-40B4-BE49-F238E27FC236}">
                  <a16:creationId xmlns:a16="http://schemas.microsoft.com/office/drawing/2014/main" id="{3815D91C-A64F-263F-3975-582BE11BBEA8}"/>
                </a:ext>
              </a:extLst>
            </p:cNvPr>
            <p:cNvSpPr/>
            <p:nvPr/>
          </p:nvSpPr>
          <p:spPr>
            <a:xfrm>
              <a:off x="4362447" y="210407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2" name="Sechseck 221">
              <a:extLst>
                <a:ext uri="{FF2B5EF4-FFF2-40B4-BE49-F238E27FC236}">
                  <a16:creationId xmlns:a16="http://schemas.microsoft.com/office/drawing/2014/main" id="{0A2DFC93-3A9C-7379-776F-CD7F0EA5292C}"/>
                </a:ext>
              </a:extLst>
            </p:cNvPr>
            <p:cNvSpPr/>
            <p:nvPr/>
          </p:nvSpPr>
          <p:spPr>
            <a:xfrm>
              <a:off x="4362446" y="3375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3" name="Sechseck 222">
              <a:extLst>
                <a:ext uri="{FF2B5EF4-FFF2-40B4-BE49-F238E27FC236}">
                  <a16:creationId xmlns:a16="http://schemas.microsoft.com/office/drawing/2014/main" id="{4C9B2203-03D5-939F-7964-88E55C074480}"/>
                </a:ext>
              </a:extLst>
            </p:cNvPr>
            <p:cNvSpPr/>
            <p:nvPr/>
          </p:nvSpPr>
          <p:spPr>
            <a:xfrm>
              <a:off x="4362445" y="-54577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4" name="Sechseck 223">
              <a:extLst>
                <a:ext uri="{FF2B5EF4-FFF2-40B4-BE49-F238E27FC236}">
                  <a16:creationId xmlns:a16="http://schemas.microsoft.com/office/drawing/2014/main" id="{AA0BA42C-00D5-FF58-93C5-A82823C18BA2}"/>
                </a:ext>
              </a:extLst>
            </p:cNvPr>
            <p:cNvSpPr/>
            <p:nvPr/>
          </p:nvSpPr>
          <p:spPr>
            <a:xfrm>
              <a:off x="4362447" y="56372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5" name="Sechseck 224">
              <a:extLst>
                <a:ext uri="{FF2B5EF4-FFF2-40B4-BE49-F238E27FC236}">
                  <a16:creationId xmlns:a16="http://schemas.microsoft.com/office/drawing/2014/main" id="{AFE895DF-EF07-6120-9704-FE75C4B0D17B}"/>
                </a:ext>
              </a:extLst>
            </p:cNvPr>
            <p:cNvSpPr/>
            <p:nvPr/>
          </p:nvSpPr>
          <p:spPr>
            <a:xfrm>
              <a:off x="4362447" y="65204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6" name="Sechseck 225">
              <a:extLst>
                <a:ext uri="{FF2B5EF4-FFF2-40B4-BE49-F238E27FC236}">
                  <a16:creationId xmlns:a16="http://schemas.microsoft.com/office/drawing/2014/main" id="{92C783D9-A37A-C2D3-1ED7-03C2459567B9}"/>
                </a:ext>
              </a:extLst>
            </p:cNvPr>
            <p:cNvSpPr/>
            <p:nvPr/>
          </p:nvSpPr>
          <p:spPr>
            <a:xfrm>
              <a:off x="4362447" y="475392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7" name="Sechseck 226">
              <a:extLst>
                <a:ext uri="{FF2B5EF4-FFF2-40B4-BE49-F238E27FC236}">
                  <a16:creationId xmlns:a16="http://schemas.microsoft.com/office/drawing/2014/main" id="{37D1FCD6-FF8C-AF73-46C8-205330D19ED2}"/>
                </a:ext>
              </a:extLst>
            </p:cNvPr>
            <p:cNvSpPr/>
            <p:nvPr/>
          </p:nvSpPr>
          <p:spPr>
            <a:xfrm>
              <a:off x="5010147" y="254571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9" name="Sechseck 228">
              <a:extLst>
                <a:ext uri="{FF2B5EF4-FFF2-40B4-BE49-F238E27FC236}">
                  <a16:creationId xmlns:a16="http://schemas.microsoft.com/office/drawing/2014/main" id="{BA44CD67-2B32-FCB6-30C1-09776B1D4CD4}"/>
                </a:ext>
              </a:extLst>
            </p:cNvPr>
            <p:cNvSpPr/>
            <p:nvPr/>
          </p:nvSpPr>
          <p:spPr>
            <a:xfrm>
              <a:off x="5010147" y="166243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0" name="Sechseck 229">
              <a:extLst>
                <a:ext uri="{FF2B5EF4-FFF2-40B4-BE49-F238E27FC236}">
                  <a16:creationId xmlns:a16="http://schemas.microsoft.com/office/drawing/2014/main" id="{A8772D28-F9DE-C142-7BA2-A1D5AC0EB37A}"/>
                </a:ext>
              </a:extLst>
            </p:cNvPr>
            <p:cNvSpPr/>
            <p:nvPr/>
          </p:nvSpPr>
          <p:spPr>
            <a:xfrm>
              <a:off x="5010147" y="77914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1" name="Sechseck 230">
              <a:extLst>
                <a:ext uri="{FF2B5EF4-FFF2-40B4-BE49-F238E27FC236}">
                  <a16:creationId xmlns:a16="http://schemas.microsoft.com/office/drawing/2014/main" id="{53AC77E6-E59F-194A-3695-05BCA5317B7C}"/>
                </a:ext>
              </a:extLst>
            </p:cNvPr>
            <p:cNvSpPr/>
            <p:nvPr/>
          </p:nvSpPr>
          <p:spPr>
            <a:xfrm>
              <a:off x="5010146" y="-10413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2" name="Sechseck 231">
              <a:extLst>
                <a:ext uri="{FF2B5EF4-FFF2-40B4-BE49-F238E27FC236}">
                  <a16:creationId xmlns:a16="http://schemas.microsoft.com/office/drawing/2014/main" id="{F5E83919-F47B-F684-70E6-B38AC454DD2C}"/>
                </a:ext>
              </a:extLst>
            </p:cNvPr>
            <p:cNvSpPr/>
            <p:nvPr/>
          </p:nvSpPr>
          <p:spPr>
            <a:xfrm>
              <a:off x="5010147" y="519556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3" name="Sechseck 232">
              <a:extLst>
                <a:ext uri="{FF2B5EF4-FFF2-40B4-BE49-F238E27FC236}">
                  <a16:creationId xmlns:a16="http://schemas.microsoft.com/office/drawing/2014/main" id="{54366C7D-02C1-FCC1-B07A-35A769090ECE}"/>
                </a:ext>
              </a:extLst>
            </p:cNvPr>
            <p:cNvSpPr/>
            <p:nvPr/>
          </p:nvSpPr>
          <p:spPr>
            <a:xfrm>
              <a:off x="5010147" y="60788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4" name="Sechseck 233">
              <a:extLst>
                <a:ext uri="{FF2B5EF4-FFF2-40B4-BE49-F238E27FC236}">
                  <a16:creationId xmlns:a16="http://schemas.microsoft.com/office/drawing/2014/main" id="{6FDF7E8B-7232-420C-7CC1-2BF4A06720FF}"/>
                </a:ext>
              </a:extLst>
            </p:cNvPr>
            <p:cNvSpPr/>
            <p:nvPr/>
          </p:nvSpPr>
          <p:spPr>
            <a:xfrm>
              <a:off x="5010147" y="431228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5" name="Sechseck 234">
              <a:extLst>
                <a:ext uri="{FF2B5EF4-FFF2-40B4-BE49-F238E27FC236}">
                  <a16:creationId xmlns:a16="http://schemas.microsoft.com/office/drawing/2014/main" id="{97C61EDE-F82F-BC6B-F087-67AF7D557833}"/>
                </a:ext>
              </a:extLst>
            </p:cNvPr>
            <p:cNvSpPr/>
            <p:nvPr/>
          </p:nvSpPr>
          <p:spPr>
            <a:xfrm>
              <a:off x="8247061" y="298735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6" name="Sechseck 235">
              <a:extLst>
                <a:ext uri="{FF2B5EF4-FFF2-40B4-BE49-F238E27FC236}">
                  <a16:creationId xmlns:a16="http://schemas.microsoft.com/office/drawing/2014/main" id="{848FD815-8AD0-A51B-3FDC-C61699069AE5}"/>
                </a:ext>
              </a:extLst>
            </p:cNvPr>
            <p:cNvSpPr/>
            <p:nvPr/>
          </p:nvSpPr>
          <p:spPr>
            <a:xfrm>
              <a:off x="8247061" y="387063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8" name="Sechseck 237">
              <a:extLst>
                <a:ext uri="{FF2B5EF4-FFF2-40B4-BE49-F238E27FC236}">
                  <a16:creationId xmlns:a16="http://schemas.microsoft.com/office/drawing/2014/main" id="{8BAD81A0-2435-262B-9EFA-F4B39A06F77B}"/>
                </a:ext>
              </a:extLst>
            </p:cNvPr>
            <p:cNvSpPr/>
            <p:nvPr/>
          </p:nvSpPr>
          <p:spPr>
            <a:xfrm>
              <a:off x="8247061" y="122079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9" name="Sechseck 238">
              <a:extLst>
                <a:ext uri="{FF2B5EF4-FFF2-40B4-BE49-F238E27FC236}">
                  <a16:creationId xmlns:a16="http://schemas.microsoft.com/office/drawing/2014/main" id="{A285C087-C2F5-1523-C1FF-299DAE94C85A}"/>
                </a:ext>
              </a:extLst>
            </p:cNvPr>
            <p:cNvSpPr/>
            <p:nvPr/>
          </p:nvSpPr>
          <p:spPr>
            <a:xfrm>
              <a:off x="8247060" y="3375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0" name="Sechseck 239">
              <a:extLst>
                <a:ext uri="{FF2B5EF4-FFF2-40B4-BE49-F238E27FC236}">
                  <a16:creationId xmlns:a16="http://schemas.microsoft.com/office/drawing/2014/main" id="{2F231919-FDE4-D2C8-AAB6-245CC47C2A9D}"/>
                </a:ext>
              </a:extLst>
            </p:cNvPr>
            <p:cNvSpPr/>
            <p:nvPr/>
          </p:nvSpPr>
          <p:spPr>
            <a:xfrm>
              <a:off x="8247059" y="-54577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1" name="Sechseck 240">
              <a:extLst>
                <a:ext uri="{FF2B5EF4-FFF2-40B4-BE49-F238E27FC236}">
                  <a16:creationId xmlns:a16="http://schemas.microsoft.com/office/drawing/2014/main" id="{264FA14E-6D5F-2C0A-91DB-6C486D9D368B}"/>
                </a:ext>
              </a:extLst>
            </p:cNvPr>
            <p:cNvSpPr/>
            <p:nvPr/>
          </p:nvSpPr>
          <p:spPr>
            <a:xfrm>
              <a:off x="8247061" y="56372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2" name="Sechseck 241">
              <a:extLst>
                <a:ext uri="{FF2B5EF4-FFF2-40B4-BE49-F238E27FC236}">
                  <a16:creationId xmlns:a16="http://schemas.microsoft.com/office/drawing/2014/main" id="{8E5B9D4E-B46D-A0AF-2E82-FA3962EE9D12}"/>
                </a:ext>
              </a:extLst>
            </p:cNvPr>
            <p:cNvSpPr/>
            <p:nvPr/>
          </p:nvSpPr>
          <p:spPr>
            <a:xfrm>
              <a:off x="8247061" y="65204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3" name="Sechseck 242">
              <a:extLst>
                <a:ext uri="{FF2B5EF4-FFF2-40B4-BE49-F238E27FC236}">
                  <a16:creationId xmlns:a16="http://schemas.microsoft.com/office/drawing/2014/main" id="{B1A217CC-0BD0-C144-3D9A-BFB6156D628D}"/>
                </a:ext>
              </a:extLst>
            </p:cNvPr>
            <p:cNvSpPr/>
            <p:nvPr/>
          </p:nvSpPr>
          <p:spPr>
            <a:xfrm>
              <a:off x="8247061" y="475392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4" name="Sechseck 243">
              <a:extLst>
                <a:ext uri="{FF2B5EF4-FFF2-40B4-BE49-F238E27FC236}">
                  <a16:creationId xmlns:a16="http://schemas.microsoft.com/office/drawing/2014/main" id="{2A30A3A1-A4AF-E51E-C768-FE401335428F}"/>
                </a:ext>
              </a:extLst>
            </p:cNvPr>
            <p:cNvSpPr/>
            <p:nvPr/>
          </p:nvSpPr>
          <p:spPr>
            <a:xfrm>
              <a:off x="8894761" y="254571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6" name="Sechseck 245">
              <a:extLst>
                <a:ext uri="{FF2B5EF4-FFF2-40B4-BE49-F238E27FC236}">
                  <a16:creationId xmlns:a16="http://schemas.microsoft.com/office/drawing/2014/main" id="{BE6BB764-99C5-EA09-8C9B-0845D06FA5AF}"/>
                </a:ext>
              </a:extLst>
            </p:cNvPr>
            <p:cNvSpPr/>
            <p:nvPr/>
          </p:nvSpPr>
          <p:spPr>
            <a:xfrm>
              <a:off x="8894761" y="166243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7" name="Sechseck 246">
              <a:extLst>
                <a:ext uri="{FF2B5EF4-FFF2-40B4-BE49-F238E27FC236}">
                  <a16:creationId xmlns:a16="http://schemas.microsoft.com/office/drawing/2014/main" id="{F627E678-32DE-DD3F-E1AA-B078D971D35B}"/>
                </a:ext>
              </a:extLst>
            </p:cNvPr>
            <p:cNvSpPr/>
            <p:nvPr/>
          </p:nvSpPr>
          <p:spPr>
            <a:xfrm>
              <a:off x="8894761" y="77914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8" name="Sechseck 247">
              <a:extLst>
                <a:ext uri="{FF2B5EF4-FFF2-40B4-BE49-F238E27FC236}">
                  <a16:creationId xmlns:a16="http://schemas.microsoft.com/office/drawing/2014/main" id="{8EE2A589-3AD2-00AF-AAA8-BBEE1C67BB00}"/>
                </a:ext>
              </a:extLst>
            </p:cNvPr>
            <p:cNvSpPr/>
            <p:nvPr/>
          </p:nvSpPr>
          <p:spPr>
            <a:xfrm>
              <a:off x="8894760" y="-10413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9" name="Sechseck 248">
              <a:extLst>
                <a:ext uri="{FF2B5EF4-FFF2-40B4-BE49-F238E27FC236}">
                  <a16:creationId xmlns:a16="http://schemas.microsoft.com/office/drawing/2014/main" id="{F4A3C0C1-E9C8-4657-4EC3-FF51457699A4}"/>
                </a:ext>
              </a:extLst>
            </p:cNvPr>
            <p:cNvSpPr/>
            <p:nvPr/>
          </p:nvSpPr>
          <p:spPr>
            <a:xfrm>
              <a:off x="8894761" y="519556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0" name="Sechseck 249">
              <a:extLst>
                <a:ext uri="{FF2B5EF4-FFF2-40B4-BE49-F238E27FC236}">
                  <a16:creationId xmlns:a16="http://schemas.microsoft.com/office/drawing/2014/main" id="{ED8CFB1D-8BF1-089A-E048-B2E5A1FB73BD}"/>
                </a:ext>
              </a:extLst>
            </p:cNvPr>
            <p:cNvSpPr/>
            <p:nvPr/>
          </p:nvSpPr>
          <p:spPr>
            <a:xfrm>
              <a:off x="8894761" y="60788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1" name="Sechseck 250">
              <a:extLst>
                <a:ext uri="{FF2B5EF4-FFF2-40B4-BE49-F238E27FC236}">
                  <a16:creationId xmlns:a16="http://schemas.microsoft.com/office/drawing/2014/main" id="{D266CF40-57E1-34EB-D9EB-81A8B52725CA}"/>
                </a:ext>
              </a:extLst>
            </p:cNvPr>
            <p:cNvSpPr/>
            <p:nvPr/>
          </p:nvSpPr>
          <p:spPr>
            <a:xfrm>
              <a:off x="8894761" y="431228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2" name="Sechseck 251">
              <a:extLst>
                <a:ext uri="{FF2B5EF4-FFF2-40B4-BE49-F238E27FC236}">
                  <a16:creationId xmlns:a16="http://schemas.microsoft.com/office/drawing/2014/main" id="{5300F3BD-0368-0781-E0F5-B54631FE7ADE}"/>
                </a:ext>
              </a:extLst>
            </p:cNvPr>
            <p:cNvSpPr/>
            <p:nvPr/>
          </p:nvSpPr>
          <p:spPr>
            <a:xfrm>
              <a:off x="9542460" y="298735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3" name="Sechseck 252">
              <a:extLst>
                <a:ext uri="{FF2B5EF4-FFF2-40B4-BE49-F238E27FC236}">
                  <a16:creationId xmlns:a16="http://schemas.microsoft.com/office/drawing/2014/main" id="{3BBC05E2-1E9C-BE26-1229-6D16E7C7E29F}"/>
                </a:ext>
              </a:extLst>
            </p:cNvPr>
            <p:cNvSpPr/>
            <p:nvPr/>
          </p:nvSpPr>
          <p:spPr>
            <a:xfrm>
              <a:off x="9542460" y="38706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4" name="Sechseck 253">
              <a:extLst>
                <a:ext uri="{FF2B5EF4-FFF2-40B4-BE49-F238E27FC236}">
                  <a16:creationId xmlns:a16="http://schemas.microsoft.com/office/drawing/2014/main" id="{C67C0B69-9644-1020-1C30-B881FEB50DAD}"/>
                </a:ext>
              </a:extLst>
            </p:cNvPr>
            <p:cNvSpPr/>
            <p:nvPr/>
          </p:nvSpPr>
          <p:spPr>
            <a:xfrm>
              <a:off x="9542460" y="210407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5" name="Sechseck 254">
              <a:extLst>
                <a:ext uri="{FF2B5EF4-FFF2-40B4-BE49-F238E27FC236}">
                  <a16:creationId xmlns:a16="http://schemas.microsoft.com/office/drawing/2014/main" id="{6161029D-F451-94CE-4AAE-437E0F307D4D}"/>
                </a:ext>
              </a:extLst>
            </p:cNvPr>
            <p:cNvSpPr/>
            <p:nvPr/>
          </p:nvSpPr>
          <p:spPr>
            <a:xfrm>
              <a:off x="9542460" y="12207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6" name="Sechseck 255">
              <a:extLst>
                <a:ext uri="{FF2B5EF4-FFF2-40B4-BE49-F238E27FC236}">
                  <a16:creationId xmlns:a16="http://schemas.microsoft.com/office/drawing/2014/main" id="{D546FF50-29B8-096B-D182-DBF2C168DCF4}"/>
                </a:ext>
              </a:extLst>
            </p:cNvPr>
            <p:cNvSpPr/>
            <p:nvPr/>
          </p:nvSpPr>
          <p:spPr>
            <a:xfrm>
              <a:off x="9542459" y="3375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7" name="Sechseck 256">
              <a:extLst>
                <a:ext uri="{FF2B5EF4-FFF2-40B4-BE49-F238E27FC236}">
                  <a16:creationId xmlns:a16="http://schemas.microsoft.com/office/drawing/2014/main" id="{EB131AE6-38F1-2E4B-6E95-3CB2F999B3A7}"/>
                </a:ext>
              </a:extLst>
            </p:cNvPr>
            <p:cNvSpPr/>
            <p:nvPr/>
          </p:nvSpPr>
          <p:spPr>
            <a:xfrm>
              <a:off x="9542458" y="-54577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8" name="Sechseck 257">
              <a:extLst>
                <a:ext uri="{FF2B5EF4-FFF2-40B4-BE49-F238E27FC236}">
                  <a16:creationId xmlns:a16="http://schemas.microsoft.com/office/drawing/2014/main" id="{8EB771F4-3FDF-E896-68E0-BA6A0BF9BB57}"/>
                </a:ext>
              </a:extLst>
            </p:cNvPr>
            <p:cNvSpPr/>
            <p:nvPr/>
          </p:nvSpPr>
          <p:spPr>
            <a:xfrm>
              <a:off x="9542460" y="56372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9" name="Sechseck 258">
              <a:extLst>
                <a:ext uri="{FF2B5EF4-FFF2-40B4-BE49-F238E27FC236}">
                  <a16:creationId xmlns:a16="http://schemas.microsoft.com/office/drawing/2014/main" id="{FCE61F08-AA53-46CF-B9EC-963C2E028FEA}"/>
                </a:ext>
              </a:extLst>
            </p:cNvPr>
            <p:cNvSpPr/>
            <p:nvPr/>
          </p:nvSpPr>
          <p:spPr>
            <a:xfrm>
              <a:off x="9542460" y="65204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0" name="Sechseck 259">
              <a:extLst>
                <a:ext uri="{FF2B5EF4-FFF2-40B4-BE49-F238E27FC236}">
                  <a16:creationId xmlns:a16="http://schemas.microsoft.com/office/drawing/2014/main" id="{1DDBD850-FDAA-B952-F4CD-F9F268E0F0E8}"/>
                </a:ext>
              </a:extLst>
            </p:cNvPr>
            <p:cNvSpPr/>
            <p:nvPr/>
          </p:nvSpPr>
          <p:spPr>
            <a:xfrm>
              <a:off x="9542460" y="475392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1" name="Sechseck 260">
              <a:extLst>
                <a:ext uri="{FF2B5EF4-FFF2-40B4-BE49-F238E27FC236}">
                  <a16:creationId xmlns:a16="http://schemas.microsoft.com/office/drawing/2014/main" id="{7C4AD8FC-ECA1-E4FC-CE55-2C8BA776F7DA}"/>
                </a:ext>
              </a:extLst>
            </p:cNvPr>
            <p:cNvSpPr/>
            <p:nvPr/>
          </p:nvSpPr>
          <p:spPr>
            <a:xfrm>
              <a:off x="10190160" y="254571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2" name="Sechseck 261">
              <a:extLst>
                <a:ext uri="{FF2B5EF4-FFF2-40B4-BE49-F238E27FC236}">
                  <a16:creationId xmlns:a16="http://schemas.microsoft.com/office/drawing/2014/main" id="{1C6D84AD-E5AA-B823-07DF-69456F06D36E}"/>
                </a:ext>
              </a:extLst>
            </p:cNvPr>
            <p:cNvSpPr/>
            <p:nvPr/>
          </p:nvSpPr>
          <p:spPr>
            <a:xfrm>
              <a:off x="10190160" y="342899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3" name="Sechseck 262">
              <a:extLst>
                <a:ext uri="{FF2B5EF4-FFF2-40B4-BE49-F238E27FC236}">
                  <a16:creationId xmlns:a16="http://schemas.microsoft.com/office/drawing/2014/main" id="{CE4F94A6-D73E-0DED-D4C7-4B731836F7F2}"/>
                </a:ext>
              </a:extLst>
            </p:cNvPr>
            <p:cNvSpPr/>
            <p:nvPr/>
          </p:nvSpPr>
          <p:spPr>
            <a:xfrm>
              <a:off x="10190160" y="166243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4" name="Sechseck 263">
              <a:extLst>
                <a:ext uri="{FF2B5EF4-FFF2-40B4-BE49-F238E27FC236}">
                  <a16:creationId xmlns:a16="http://schemas.microsoft.com/office/drawing/2014/main" id="{16088092-3A89-B707-A530-70C804D85CFC}"/>
                </a:ext>
              </a:extLst>
            </p:cNvPr>
            <p:cNvSpPr/>
            <p:nvPr/>
          </p:nvSpPr>
          <p:spPr>
            <a:xfrm>
              <a:off x="10190160" y="7791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5" name="Sechseck 264">
              <a:extLst>
                <a:ext uri="{FF2B5EF4-FFF2-40B4-BE49-F238E27FC236}">
                  <a16:creationId xmlns:a16="http://schemas.microsoft.com/office/drawing/2014/main" id="{CD2727F4-4866-BC2A-AF70-C24F17D0E08F}"/>
                </a:ext>
              </a:extLst>
            </p:cNvPr>
            <p:cNvSpPr/>
            <p:nvPr/>
          </p:nvSpPr>
          <p:spPr>
            <a:xfrm>
              <a:off x="10190159" y="-1041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6" name="Sechseck 265">
              <a:extLst>
                <a:ext uri="{FF2B5EF4-FFF2-40B4-BE49-F238E27FC236}">
                  <a16:creationId xmlns:a16="http://schemas.microsoft.com/office/drawing/2014/main" id="{044DC255-8A22-7B3A-4219-5640F88198A7}"/>
                </a:ext>
              </a:extLst>
            </p:cNvPr>
            <p:cNvSpPr/>
            <p:nvPr/>
          </p:nvSpPr>
          <p:spPr>
            <a:xfrm>
              <a:off x="10190160" y="519556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7" name="Sechseck 266">
              <a:extLst>
                <a:ext uri="{FF2B5EF4-FFF2-40B4-BE49-F238E27FC236}">
                  <a16:creationId xmlns:a16="http://schemas.microsoft.com/office/drawing/2014/main" id="{D3BC1D2B-DC25-338E-B0F3-32E4267D12CE}"/>
                </a:ext>
              </a:extLst>
            </p:cNvPr>
            <p:cNvSpPr/>
            <p:nvPr/>
          </p:nvSpPr>
          <p:spPr>
            <a:xfrm>
              <a:off x="10190160" y="607884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8" name="Sechseck 267">
              <a:extLst>
                <a:ext uri="{FF2B5EF4-FFF2-40B4-BE49-F238E27FC236}">
                  <a16:creationId xmlns:a16="http://schemas.microsoft.com/office/drawing/2014/main" id="{7B74D41E-4175-BDC7-2A65-FA08269FBD90}"/>
                </a:ext>
              </a:extLst>
            </p:cNvPr>
            <p:cNvSpPr/>
            <p:nvPr/>
          </p:nvSpPr>
          <p:spPr>
            <a:xfrm>
              <a:off x="10190160" y="43122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9" name="Sechseck 268">
              <a:extLst>
                <a:ext uri="{FF2B5EF4-FFF2-40B4-BE49-F238E27FC236}">
                  <a16:creationId xmlns:a16="http://schemas.microsoft.com/office/drawing/2014/main" id="{480E9670-8456-5073-E69B-4445F1E1149F}"/>
                </a:ext>
              </a:extLst>
            </p:cNvPr>
            <p:cNvSpPr/>
            <p:nvPr/>
          </p:nvSpPr>
          <p:spPr>
            <a:xfrm>
              <a:off x="10837860" y="298735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0" name="Sechseck 269">
              <a:extLst>
                <a:ext uri="{FF2B5EF4-FFF2-40B4-BE49-F238E27FC236}">
                  <a16:creationId xmlns:a16="http://schemas.microsoft.com/office/drawing/2014/main" id="{8EBF43B8-4D23-4044-9893-031B3916E15D}"/>
                </a:ext>
              </a:extLst>
            </p:cNvPr>
            <p:cNvSpPr/>
            <p:nvPr/>
          </p:nvSpPr>
          <p:spPr>
            <a:xfrm>
              <a:off x="10837860" y="38706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1" name="Sechseck 270">
              <a:extLst>
                <a:ext uri="{FF2B5EF4-FFF2-40B4-BE49-F238E27FC236}">
                  <a16:creationId xmlns:a16="http://schemas.microsoft.com/office/drawing/2014/main" id="{DC5646F1-1D62-3A45-F47D-FCA5BBA77DF5}"/>
                </a:ext>
              </a:extLst>
            </p:cNvPr>
            <p:cNvSpPr/>
            <p:nvPr/>
          </p:nvSpPr>
          <p:spPr>
            <a:xfrm>
              <a:off x="10837860" y="210407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2" name="Sechseck 271">
              <a:extLst>
                <a:ext uri="{FF2B5EF4-FFF2-40B4-BE49-F238E27FC236}">
                  <a16:creationId xmlns:a16="http://schemas.microsoft.com/office/drawing/2014/main" id="{8E1F4716-65AE-8582-6C07-845A5E3FDB7F}"/>
                </a:ext>
              </a:extLst>
            </p:cNvPr>
            <p:cNvSpPr/>
            <p:nvPr/>
          </p:nvSpPr>
          <p:spPr>
            <a:xfrm>
              <a:off x="10837860" y="12207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3" name="Sechseck 272">
              <a:extLst>
                <a:ext uri="{FF2B5EF4-FFF2-40B4-BE49-F238E27FC236}">
                  <a16:creationId xmlns:a16="http://schemas.microsoft.com/office/drawing/2014/main" id="{424B3E35-96A6-19BB-6749-6C2B686B8C53}"/>
                </a:ext>
              </a:extLst>
            </p:cNvPr>
            <p:cNvSpPr/>
            <p:nvPr/>
          </p:nvSpPr>
          <p:spPr>
            <a:xfrm>
              <a:off x="10837859" y="3375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4" name="Sechseck 273">
              <a:extLst>
                <a:ext uri="{FF2B5EF4-FFF2-40B4-BE49-F238E27FC236}">
                  <a16:creationId xmlns:a16="http://schemas.microsoft.com/office/drawing/2014/main" id="{74AF091C-14EC-7329-E82F-7013694DCA9A}"/>
                </a:ext>
              </a:extLst>
            </p:cNvPr>
            <p:cNvSpPr/>
            <p:nvPr/>
          </p:nvSpPr>
          <p:spPr>
            <a:xfrm>
              <a:off x="10837858" y="-5457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5" name="Sechseck 274">
              <a:extLst>
                <a:ext uri="{FF2B5EF4-FFF2-40B4-BE49-F238E27FC236}">
                  <a16:creationId xmlns:a16="http://schemas.microsoft.com/office/drawing/2014/main" id="{42B97F2D-1F1A-7AB0-4E81-1E2F450A1578}"/>
                </a:ext>
              </a:extLst>
            </p:cNvPr>
            <p:cNvSpPr/>
            <p:nvPr/>
          </p:nvSpPr>
          <p:spPr>
            <a:xfrm>
              <a:off x="10837860" y="563720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6" name="Sechseck 275">
              <a:extLst>
                <a:ext uri="{FF2B5EF4-FFF2-40B4-BE49-F238E27FC236}">
                  <a16:creationId xmlns:a16="http://schemas.microsoft.com/office/drawing/2014/main" id="{4B7B78BB-BEE6-03B9-4204-2ABC2704F32E}"/>
                </a:ext>
              </a:extLst>
            </p:cNvPr>
            <p:cNvSpPr/>
            <p:nvPr/>
          </p:nvSpPr>
          <p:spPr>
            <a:xfrm>
              <a:off x="10837860" y="652048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7" name="Sechseck 276">
              <a:extLst>
                <a:ext uri="{FF2B5EF4-FFF2-40B4-BE49-F238E27FC236}">
                  <a16:creationId xmlns:a16="http://schemas.microsoft.com/office/drawing/2014/main" id="{623FEFB1-8AC1-2205-2716-5F406D38A70B}"/>
                </a:ext>
              </a:extLst>
            </p:cNvPr>
            <p:cNvSpPr/>
            <p:nvPr/>
          </p:nvSpPr>
          <p:spPr>
            <a:xfrm>
              <a:off x="10837860" y="475392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8" name="Sechseck 277">
              <a:extLst>
                <a:ext uri="{FF2B5EF4-FFF2-40B4-BE49-F238E27FC236}">
                  <a16:creationId xmlns:a16="http://schemas.microsoft.com/office/drawing/2014/main" id="{139445ED-9022-9887-2C97-88F12B594FB3}"/>
                </a:ext>
              </a:extLst>
            </p:cNvPr>
            <p:cNvSpPr/>
            <p:nvPr/>
          </p:nvSpPr>
          <p:spPr>
            <a:xfrm>
              <a:off x="11485560" y="254571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9" name="Sechseck 278">
              <a:extLst>
                <a:ext uri="{FF2B5EF4-FFF2-40B4-BE49-F238E27FC236}">
                  <a16:creationId xmlns:a16="http://schemas.microsoft.com/office/drawing/2014/main" id="{9B8D3649-22FA-A482-76F9-4975BAFD2694}"/>
                </a:ext>
              </a:extLst>
            </p:cNvPr>
            <p:cNvSpPr/>
            <p:nvPr/>
          </p:nvSpPr>
          <p:spPr>
            <a:xfrm>
              <a:off x="11485560" y="342899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0" name="Sechseck 279">
              <a:extLst>
                <a:ext uri="{FF2B5EF4-FFF2-40B4-BE49-F238E27FC236}">
                  <a16:creationId xmlns:a16="http://schemas.microsoft.com/office/drawing/2014/main" id="{A73785F0-75B5-1650-867B-3AC12F83C1E5}"/>
                </a:ext>
              </a:extLst>
            </p:cNvPr>
            <p:cNvSpPr/>
            <p:nvPr/>
          </p:nvSpPr>
          <p:spPr>
            <a:xfrm>
              <a:off x="11485560" y="166242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1" name="Sechseck 280">
              <a:extLst>
                <a:ext uri="{FF2B5EF4-FFF2-40B4-BE49-F238E27FC236}">
                  <a16:creationId xmlns:a16="http://schemas.microsoft.com/office/drawing/2014/main" id="{61825C70-B9C4-E729-6B50-B68C7D2B6DF4}"/>
                </a:ext>
              </a:extLst>
            </p:cNvPr>
            <p:cNvSpPr/>
            <p:nvPr/>
          </p:nvSpPr>
          <p:spPr>
            <a:xfrm>
              <a:off x="11485560" y="7791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2" name="Sechseck 281">
              <a:extLst>
                <a:ext uri="{FF2B5EF4-FFF2-40B4-BE49-F238E27FC236}">
                  <a16:creationId xmlns:a16="http://schemas.microsoft.com/office/drawing/2014/main" id="{BA7EA6BD-AB7B-C9AC-F670-117BCAA7D040}"/>
                </a:ext>
              </a:extLst>
            </p:cNvPr>
            <p:cNvSpPr/>
            <p:nvPr/>
          </p:nvSpPr>
          <p:spPr>
            <a:xfrm>
              <a:off x="11485559" y="-1041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3" name="Sechseck 282">
              <a:extLst>
                <a:ext uri="{FF2B5EF4-FFF2-40B4-BE49-F238E27FC236}">
                  <a16:creationId xmlns:a16="http://schemas.microsoft.com/office/drawing/2014/main" id="{F84F9776-2B6D-BD36-8508-4AA68D585ED4}"/>
                </a:ext>
              </a:extLst>
            </p:cNvPr>
            <p:cNvSpPr/>
            <p:nvPr/>
          </p:nvSpPr>
          <p:spPr>
            <a:xfrm>
              <a:off x="11485560" y="519556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4" name="Sechseck 283">
              <a:extLst>
                <a:ext uri="{FF2B5EF4-FFF2-40B4-BE49-F238E27FC236}">
                  <a16:creationId xmlns:a16="http://schemas.microsoft.com/office/drawing/2014/main" id="{29628E50-84C7-89A6-F5EF-3698308BDB8C}"/>
                </a:ext>
              </a:extLst>
            </p:cNvPr>
            <p:cNvSpPr/>
            <p:nvPr/>
          </p:nvSpPr>
          <p:spPr>
            <a:xfrm>
              <a:off x="11485560" y="607884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5" name="Sechseck 284">
              <a:extLst>
                <a:ext uri="{FF2B5EF4-FFF2-40B4-BE49-F238E27FC236}">
                  <a16:creationId xmlns:a16="http://schemas.microsoft.com/office/drawing/2014/main" id="{8EE0DA5C-618E-7A6F-A686-C1D30580F98B}"/>
                </a:ext>
              </a:extLst>
            </p:cNvPr>
            <p:cNvSpPr/>
            <p:nvPr/>
          </p:nvSpPr>
          <p:spPr>
            <a:xfrm>
              <a:off x="11485560" y="43122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6" name="Sechseck 285">
              <a:extLst>
                <a:ext uri="{FF2B5EF4-FFF2-40B4-BE49-F238E27FC236}">
                  <a16:creationId xmlns:a16="http://schemas.microsoft.com/office/drawing/2014/main" id="{18EEE67C-5064-FD84-AF8E-1FDBF205393C}"/>
                </a:ext>
              </a:extLst>
            </p:cNvPr>
            <p:cNvSpPr/>
            <p:nvPr/>
          </p:nvSpPr>
          <p:spPr>
            <a:xfrm>
              <a:off x="12131672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7" name="Sechseck 286">
              <a:extLst>
                <a:ext uri="{FF2B5EF4-FFF2-40B4-BE49-F238E27FC236}">
                  <a16:creationId xmlns:a16="http://schemas.microsoft.com/office/drawing/2014/main" id="{11C3A96C-7767-D9AB-97D5-2991D9224323}"/>
                </a:ext>
              </a:extLst>
            </p:cNvPr>
            <p:cNvSpPr/>
            <p:nvPr/>
          </p:nvSpPr>
          <p:spPr>
            <a:xfrm>
              <a:off x="12131672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8" name="Sechseck 287">
              <a:extLst>
                <a:ext uri="{FF2B5EF4-FFF2-40B4-BE49-F238E27FC236}">
                  <a16:creationId xmlns:a16="http://schemas.microsoft.com/office/drawing/2014/main" id="{12C143E7-2EA7-5D12-B693-50B0D5CBC5D3}"/>
                </a:ext>
              </a:extLst>
            </p:cNvPr>
            <p:cNvSpPr/>
            <p:nvPr/>
          </p:nvSpPr>
          <p:spPr>
            <a:xfrm>
              <a:off x="12131672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9" name="Sechseck 288">
              <a:extLst>
                <a:ext uri="{FF2B5EF4-FFF2-40B4-BE49-F238E27FC236}">
                  <a16:creationId xmlns:a16="http://schemas.microsoft.com/office/drawing/2014/main" id="{1A3B1B12-EAA1-6E04-E2BB-BFA7BCE353B1}"/>
                </a:ext>
              </a:extLst>
            </p:cNvPr>
            <p:cNvSpPr/>
            <p:nvPr/>
          </p:nvSpPr>
          <p:spPr>
            <a:xfrm>
              <a:off x="12131672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0" name="Sechseck 289">
              <a:extLst>
                <a:ext uri="{FF2B5EF4-FFF2-40B4-BE49-F238E27FC236}">
                  <a16:creationId xmlns:a16="http://schemas.microsoft.com/office/drawing/2014/main" id="{DE30C20F-91BC-E73F-0951-5B6197370E1D}"/>
                </a:ext>
              </a:extLst>
            </p:cNvPr>
            <p:cNvSpPr/>
            <p:nvPr/>
          </p:nvSpPr>
          <p:spPr>
            <a:xfrm>
              <a:off x="12131671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1" name="Sechseck 290">
              <a:extLst>
                <a:ext uri="{FF2B5EF4-FFF2-40B4-BE49-F238E27FC236}">
                  <a16:creationId xmlns:a16="http://schemas.microsoft.com/office/drawing/2014/main" id="{17592040-FEDA-3BA1-C109-3E8F94368194}"/>
                </a:ext>
              </a:extLst>
            </p:cNvPr>
            <p:cNvSpPr/>
            <p:nvPr/>
          </p:nvSpPr>
          <p:spPr>
            <a:xfrm>
              <a:off x="12131670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2" name="Sechseck 291">
              <a:extLst>
                <a:ext uri="{FF2B5EF4-FFF2-40B4-BE49-F238E27FC236}">
                  <a16:creationId xmlns:a16="http://schemas.microsoft.com/office/drawing/2014/main" id="{75037796-02B4-A00A-8E1D-8E4D85C1D192}"/>
                </a:ext>
              </a:extLst>
            </p:cNvPr>
            <p:cNvSpPr/>
            <p:nvPr/>
          </p:nvSpPr>
          <p:spPr>
            <a:xfrm>
              <a:off x="12131672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3" name="Sechseck 292">
              <a:extLst>
                <a:ext uri="{FF2B5EF4-FFF2-40B4-BE49-F238E27FC236}">
                  <a16:creationId xmlns:a16="http://schemas.microsoft.com/office/drawing/2014/main" id="{854CBEC9-9803-4D06-1144-A19C0B654EA8}"/>
                </a:ext>
              </a:extLst>
            </p:cNvPr>
            <p:cNvSpPr/>
            <p:nvPr/>
          </p:nvSpPr>
          <p:spPr>
            <a:xfrm>
              <a:off x="12131672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4" name="Sechseck 293">
              <a:extLst>
                <a:ext uri="{FF2B5EF4-FFF2-40B4-BE49-F238E27FC236}">
                  <a16:creationId xmlns:a16="http://schemas.microsoft.com/office/drawing/2014/main" id="{2B258713-613A-B3D2-B352-7AA3E582F677}"/>
                </a:ext>
              </a:extLst>
            </p:cNvPr>
            <p:cNvSpPr/>
            <p:nvPr/>
          </p:nvSpPr>
          <p:spPr>
            <a:xfrm>
              <a:off x="12131672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5" name="Sechseck 294">
              <a:extLst>
                <a:ext uri="{FF2B5EF4-FFF2-40B4-BE49-F238E27FC236}">
                  <a16:creationId xmlns:a16="http://schemas.microsoft.com/office/drawing/2014/main" id="{32CD17AA-D2A2-6B80-DA65-7C0B12FE779C}"/>
                </a:ext>
              </a:extLst>
            </p:cNvPr>
            <p:cNvSpPr/>
            <p:nvPr/>
          </p:nvSpPr>
          <p:spPr>
            <a:xfrm>
              <a:off x="476247" y="298735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6" name="Sechseck 295">
              <a:extLst>
                <a:ext uri="{FF2B5EF4-FFF2-40B4-BE49-F238E27FC236}">
                  <a16:creationId xmlns:a16="http://schemas.microsoft.com/office/drawing/2014/main" id="{382F3514-540A-C9D2-4A22-ABB70BB7A26E}"/>
                </a:ext>
              </a:extLst>
            </p:cNvPr>
            <p:cNvSpPr/>
            <p:nvPr/>
          </p:nvSpPr>
          <p:spPr>
            <a:xfrm>
              <a:off x="476247" y="38706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7" name="Sechseck 296">
              <a:extLst>
                <a:ext uri="{FF2B5EF4-FFF2-40B4-BE49-F238E27FC236}">
                  <a16:creationId xmlns:a16="http://schemas.microsoft.com/office/drawing/2014/main" id="{DD2319A2-BF3D-4815-A79D-FCD6F36451AA}"/>
                </a:ext>
              </a:extLst>
            </p:cNvPr>
            <p:cNvSpPr/>
            <p:nvPr/>
          </p:nvSpPr>
          <p:spPr>
            <a:xfrm>
              <a:off x="476247" y="210407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8" name="Sechseck 297">
              <a:extLst>
                <a:ext uri="{FF2B5EF4-FFF2-40B4-BE49-F238E27FC236}">
                  <a16:creationId xmlns:a16="http://schemas.microsoft.com/office/drawing/2014/main" id="{A9AD1928-57F4-E7F0-5D2C-53F80F32E5E9}"/>
                </a:ext>
              </a:extLst>
            </p:cNvPr>
            <p:cNvSpPr/>
            <p:nvPr/>
          </p:nvSpPr>
          <p:spPr>
            <a:xfrm>
              <a:off x="476247" y="12207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9" name="Sechseck 298">
              <a:extLst>
                <a:ext uri="{FF2B5EF4-FFF2-40B4-BE49-F238E27FC236}">
                  <a16:creationId xmlns:a16="http://schemas.microsoft.com/office/drawing/2014/main" id="{E65B0E72-80C8-EB16-E12C-B440C3DFAB34}"/>
                </a:ext>
              </a:extLst>
            </p:cNvPr>
            <p:cNvSpPr/>
            <p:nvPr/>
          </p:nvSpPr>
          <p:spPr>
            <a:xfrm>
              <a:off x="476246" y="3375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0" name="Sechseck 299">
              <a:extLst>
                <a:ext uri="{FF2B5EF4-FFF2-40B4-BE49-F238E27FC236}">
                  <a16:creationId xmlns:a16="http://schemas.microsoft.com/office/drawing/2014/main" id="{B0A32968-43B1-7899-260B-43E7A5B49C6C}"/>
                </a:ext>
              </a:extLst>
            </p:cNvPr>
            <p:cNvSpPr/>
            <p:nvPr/>
          </p:nvSpPr>
          <p:spPr>
            <a:xfrm>
              <a:off x="476245" y="-5457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1" name="Sechseck 300">
              <a:extLst>
                <a:ext uri="{FF2B5EF4-FFF2-40B4-BE49-F238E27FC236}">
                  <a16:creationId xmlns:a16="http://schemas.microsoft.com/office/drawing/2014/main" id="{9C40BED6-10B6-3084-A39F-2D35171723B2}"/>
                </a:ext>
              </a:extLst>
            </p:cNvPr>
            <p:cNvSpPr/>
            <p:nvPr/>
          </p:nvSpPr>
          <p:spPr>
            <a:xfrm>
              <a:off x="476247" y="563720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2" name="Sechseck 301">
              <a:extLst>
                <a:ext uri="{FF2B5EF4-FFF2-40B4-BE49-F238E27FC236}">
                  <a16:creationId xmlns:a16="http://schemas.microsoft.com/office/drawing/2014/main" id="{95837E81-7B74-37B2-C8DA-74A44C45701A}"/>
                </a:ext>
              </a:extLst>
            </p:cNvPr>
            <p:cNvSpPr/>
            <p:nvPr/>
          </p:nvSpPr>
          <p:spPr>
            <a:xfrm>
              <a:off x="476247" y="652048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3" name="Sechseck 302">
              <a:extLst>
                <a:ext uri="{FF2B5EF4-FFF2-40B4-BE49-F238E27FC236}">
                  <a16:creationId xmlns:a16="http://schemas.microsoft.com/office/drawing/2014/main" id="{CA5B3166-F277-B6FA-4B82-8F4EDD7B253B}"/>
                </a:ext>
              </a:extLst>
            </p:cNvPr>
            <p:cNvSpPr/>
            <p:nvPr/>
          </p:nvSpPr>
          <p:spPr>
            <a:xfrm>
              <a:off x="476247" y="475392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4" name="Sechseck 303">
              <a:extLst>
                <a:ext uri="{FF2B5EF4-FFF2-40B4-BE49-F238E27FC236}">
                  <a16:creationId xmlns:a16="http://schemas.microsoft.com/office/drawing/2014/main" id="{966C74C7-E046-A995-F5B2-17C418073EB8}"/>
                </a:ext>
              </a:extLst>
            </p:cNvPr>
            <p:cNvSpPr/>
            <p:nvPr/>
          </p:nvSpPr>
          <p:spPr>
            <a:xfrm>
              <a:off x="1123947" y="254571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5" name="Sechseck 304">
              <a:extLst>
                <a:ext uri="{FF2B5EF4-FFF2-40B4-BE49-F238E27FC236}">
                  <a16:creationId xmlns:a16="http://schemas.microsoft.com/office/drawing/2014/main" id="{2A65384F-AA08-B2B4-253E-8D65189F9809}"/>
                </a:ext>
              </a:extLst>
            </p:cNvPr>
            <p:cNvSpPr/>
            <p:nvPr/>
          </p:nvSpPr>
          <p:spPr>
            <a:xfrm>
              <a:off x="1123947" y="342899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6" name="Sechseck 305">
              <a:extLst>
                <a:ext uri="{FF2B5EF4-FFF2-40B4-BE49-F238E27FC236}">
                  <a16:creationId xmlns:a16="http://schemas.microsoft.com/office/drawing/2014/main" id="{3F1FCEEE-B233-9EE4-34ED-7F37303BA69D}"/>
                </a:ext>
              </a:extLst>
            </p:cNvPr>
            <p:cNvSpPr/>
            <p:nvPr/>
          </p:nvSpPr>
          <p:spPr>
            <a:xfrm>
              <a:off x="1123947" y="166242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7" name="Sechseck 306">
              <a:extLst>
                <a:ext uri="{FF2B5EF4-FFF2-40B4-BE49-F238E27FC236}">
                  <a16:creationId xmlns:a16="http://schemas.microsoft.com/office/drawing/2014/main" id="{6009A806-7E88-88C1-A4C8-1745CD0F72C2}"/>
                </a:ext>
              </a:extLst>
            </p:cNvPr>
            <p:cNvSpPr/>
            <p:nvPr/>
          </p:nvSpPr>
          <p:spPr>
            <a:xfrm>
              <a:off x="1123947" y="7791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8" name="Sechseck 307">
              <a:extLst>
                <a:ext uri="{FF2B5EF4-FFF2-40B4-BE49-F238E27FC236}">
                  <a16:creationId xmlns:a16="http://schemas.microsoft.com/office/drawing/2014/main" id="{CD793FFB-4A53-F93B-A3E2-BA2E6EC6BDAC}"/>
                </a:ext>
              </a:extLst>
            </p:cNvPr>
            <p:cNvSpPr/>
            <p:nvPr/>
          </p:nvSpPr>
          <p:spPr>
            <a:xfrm>
              <a:off x="1123946" y="-1041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9" name="Sechseck 308">
              <a:extLst>
                <a:ext uri="{FF2B5EF4-FFF2-40B4-BE49-F238E27FC236}">
                  <a16:creationId xmlns:a16="http://schemas.microsoft.com/office/drawing/2014/main" id="{7815AA39-33D5-5FFD-52B3-AA09BA77B95E}"/>
                </a:ext>
              </a:extLst>
            </p:cNvPr>
            <p:cNvSpPr/>
            <p:nvPr/>
          </p:nvSpPr>
          <p:spPr>
            <a:xfrm>
              <a:off x="1123947" y="519556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0" name="Sechseck 309">
              <a:extLst>
                <a:ext uri="{FF2B5EF4-FFF2-40B4-BE49-F238E27FC236}">
                  <a16:creationId xmlns:a16="http://schemas.microsoft.com/office/drawing/2014/main" id="{E5DCED60-4128-8893-4B90-C4BAFC466222}"/>
                </a:ext>
              </a:extLst>
            </p:cNvPr>
            <p:cNvSpPr/>
            <p:nvPr/>
          </p:nvSpPr>
          <p:spPr>
            <a:xfrm>
              <a:off x="1123947" y="607884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1" name="Sechseck 310">
              <a:extLst>
                <a:ext uri="{FF2B5EF4-FFF2-40B4-BE49-F238E27FC236}">
                  <a16:creationId xmlns:a16="http://schemas.microsoft.com/office/drawing/2014/main" id="{C712A7F2-C4BB-3CEC-54AB-2819E41B3CA2}"/>
                </a:ext>
              </a:extLst>
            </p:cNvPr>
            <p:cNvSpPr/>
            <p:nvPr/>
          </p:nvSpPr>
          <p:spPr>
            <a:xfrm>
              <a:off x="1123947" y="43122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2" name="Sechseck 311">
              <a:extLst>
                <a:ext uri="{FF2B5EF4-FFF2-40B4-BE49-F238E27FC236}">
                  <a16:creationId xmlns:a16="http://schemas.microsoft.com/office/drawing/2014/main" id="{42BE83F5-6A09-0FC8-C6BE-44BF28AC1637}"/>
                </a:ext>
              </a:extLst>
            </p:cNvPr>
            <p:cNvSpPr/>
            <p:nvPr/>
          </p:nvSpPr>
          <p:spPr>
            <a:xfrm>
              <a:off x="1771646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3" name="Sechseck 312">
              <a:extLst>
                <a:ext uri="{FF2B5EF4-FFF2-40B4-BE49-F238E27FC236}">
                  <a16:creationId xmlns:a16="http://schemas.microsoft.com/office/drawing/2014/main" id="{174F752A-4BAA-0C71-8A4D-B12537897557}"/>
                </a:ext>
              </a:extLst>
            </p:cNvPr>
            <p:cNvSpPr/>
            <p:nvPr/>
          </p:nvSpPr>
          <p:spPr>
            <a:xfrm>
              <a:off x="1771646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4" name="Sechseck 313">
              <a:extLst>
                <a:ext uri="{FF2B5EF4-FFF2-40B4-BE49-F238E27FC236}">
                  <a16:creationId xmlns:a16="http://schemas.microsoft.com/office/drawing/2014/main" id="{48FE04FA-9CE0-36A3-1DB9-1C492241F633}"/>
                </a:ext>
              </a:extLst>
            </p:cNvPr>
            <p:cNvSpPr/>
            <p:nvPr/>
          </p:nvSpPr>
          <p:spPr>
            <a:xfrm>
              <a:off x="1771646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5" name="Sechseck 314">
              <a:extLst>
                <a:ext uri="{FF2B5EF4-FFF2-40B4-BE49-F238E27FC236}">
                  <a16:creationId xmlns:a16="http://schemas.microsoft.com/office/drawing/2014/main" id="{0D26E973-4A83-276F-8C7D-55DA2597F409}"/>
                </a:ext>
              </a:extLst>
            </p:cNvPr>
            <p:cNvSpPr/>
            <p:nvPr/>
          </p:nvSpPr>
          <p:spPr>
            <a:xfrm>
              <a:off x="1771646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6" name="Sechseck 315">
              <a:extLst>
                <a:ext uri="{FF2B5EF4-FFF2-40B4-BE49-F238E27FC236}">
                  <a16:creationId xmlns:a16="http://schemas.microsoft.com/office/drawing/2014/main" id="{9D858B33-2B11-F184-71FC-AC4663419FDA}"/>
                </a:ext>
              </a:extLst>
            </p:cNvPr>
            <p:cNvSpPr/>
            <p:nvPr/>
          </p:nvSpPr>
          <p:spPr>
            <a:xfrm>
              <a:off x="1771645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7" name="Sechseck 316">
              <a:extLst>
                <a:ext uri="{FF2B5EF4-FFF2-40B4-BE49-F238E27FC236}">
                  <a16:creationId xmlns:a16="http://schemas.microsoft.com/office/drawing/2014/main" id="{BFB4FEB4-0EE6-96DA-D909-CA7A0B3A16A8}"/>
                </a:ext>
              </a:extLst>
            </p:cNvPr>
            <p:cNvSpPr/>
            <p:nvPr/>
          </p:nvSpPr>
          <p:spPr>
            <a:xfrm>
              <a:off x="1771644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8" name="Sechseck 317">
              <a:extLst>
                <a:ext uri="{FF2B5EF4-FFF2-40B4-BE49-F238E27FC236}">
                  <a16:creationId xmlns:a16="http://schemas.microsoft.com/office/drawing/2014/main" id="{FCDDD69B-F41E-73FB-DF56-3ADB82E5B66F}"/>
                </a:ext>
              </a:extLst>
            </p:cNvPr>
            <p:cNvSpPr/>
            <p:nvPr/>
          </p:nvSpPr>
          <p:spPr>
            <a:xfrm>
              <a:off x="1771646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9" name="Sechseck 318">
              <a:extLst>
                <a:ext uri="{FF2B5EF4-FFF2-40B4-BE49-F238E27FC236}">
                  <a16:creationId xmlns:a16="http://schemas.microsoft.com/office/drawing/2014/main" id="{D27A8BE4-41A4-41B4-53B0-4FA3C805EFF5}"/>
                </a:ext>
              </a:extLst>
            </p:cNvPr>
            <p:cNvSpPr/>
            <p:nvPr/>
          </p:nvSpPr>
          <p:spPr>
            <a:xfrm>
              <a:off x="1771646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0" name="Sechseck 319">
              <a:extLst>
                <a:ext uri="{FF2B5EF4-FFF2-40B4-BE49-F238E27FC236}">
                  <a16:creationId xmlns:a16="http://schemas.microsoft.com/office/drawing/2014/main" id="{3AE5B272-B3ED-F933-4034-C0C4FCA2E478}"/>
                </a:ext>
              </a:extLst>
            </p:cNvPr>
            <p:cNvSpPr/>
            <p:nvPr/>
          </p:nvSpPr>
          <p:spPr>
            <a:xfrm>
              <a:off x="1771646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1" name="Sechseck 320">
              <a:extLst>
                <a:ext uri="{FF2B5EF4-FFF2-40B4-BE49-F238E27FC236}">
                  <a16:creationId xmlns:a16="http://schemas.microsoft.com/office/drawing/2014/main" id="{9AEC1A71-38C1-B8FE-4168-B197F2011787}"/>
                </a:ext>
              </a:extLst>
            </p:cNvPr>
            <p:cNvSpPr/>
            <p:nvPr/>
          </p:nvSpPr>
          <p:spPr>
            <a:xfrm>
              <a:off x="2419346" y="254571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2" name="Sechseck 321">
              <a:extLst>
                <a:ext uri="{FF2B5EF4-FFF2-40B4-BE49-F238E27FC236}">
                  <a16:creationId xmlns:a16="http://schemas.microsoft.com/office/drawing/2014/main" id="{9086EDE6-F9A5-487C-4F9A-B259161CF182}"/>
                </a:ext>
              </a:extLst>
            </p:cNvPr>
            <p:cNvSpPr/>
            <p:nvPr/>
          </p:nvSpPr>
          <p:spPr>
            <a:xfrm>
              <a:off x="2419346" y="342899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4" name="Sechseck 323">
              <a:extLst>
                <a:ext uri="{FF2B5EF4-FFF2-40B4-BE49-F238E27FC236}">
                  <a16:creationId xmlns:a16="http://schemas.microsoft.com/office/drawing/2014/main" id="{7860CD27-69D5-44BA-0D72-D323A7056649}"/>
                </a:ext>
              </a:extLst>
            </p:cNvPr>
            <p:cNvSpPr/>
            <p:nvPr/>
          </p:nvSpPr>
          <p:spPr>
            <a:xfrm>
              <a:off x="2419346" y="77914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5" name="Sechseck 324">
              <a:extLst>
                <a:ext uri="{FF2B5EF4-FFF2-40B4-BE49-F238E27FC236}">
                  <a16:creationId xmlns:a16="http://schemas.microsoft.com/office/drawing/2014/main" id="{05A406D2-B512-3BFD-0C4C-465543EC1EF6}"/>
                </a:ext>
              </a:extLst>
            </p:cNvPr>
            <p:cNvSpPr/>
            <p:nvPr/>
          </p:nvSpPr>
          <p:spPr>
            <a:xfrm>
              <a:off x="2419345" y="-1041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6" name="Sechseck 325">
              <a:extLst>
                <a:ext uri="{FF2B5EF4-FFF2-40B4-BE49-F238E27FC236}">
                  <a16:creationId xmlns:a16="http://schemas.microsoft.com/office/drawing/2014/main" id="{5C9DF081-0253-305F-D921-F28BB91AC568}"/>
                </a:ext>
              </a:extLst>
            </p:cNvPr>
            <p:cNvSpPr/>
            <p:nvPr/>
          </p:nvSpPr>
          <p:spPr>
            <a:xfrm>
              <a:off x="2419346" y="519556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7" name="Sechseck 326">
              <a:extLst>
                <a:ext uri="{FF2B5EF4-FFF2-40B4-BE49-F238E27FC236}">
                  <a16:creationId xmlns:a16="http://schemas.microsoft.com/office/drawing/2014/main" id="{CC232982-BFAB-CB03-EBA1-232845BA0934}"/>
                </a:ext>
              </a:extLst>
            </p:cNvPr>
            <p:cNvSpPr/>
            <p:nvPr/>
          </p:nvSpPr>
          <p:spPr>
            <a:xfrm>
              <a:off x="2419346" y="607884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8" name="Sechseck 327">
              <a:extLst>
                <a:ext uri="{FF2B5EF4-FFF2-40B4-BE49-F238E27FC236}">
                  <a16:creationId xmlns:a16="http://schemas.microsoft.com/office/drawing/2014/main" id="{16EBC514-0816-3F94-882B-6B7F253C91A9}"/>
                </a:ext>
              </a:extLst>
            </p:cNvPr>
            <p:cNvSpPr/>
            <p:nvPr/>
          </p:nvSpPr>
          <p:spPr>
            <a:xfrm>
              <a:off x="2419346" y="431227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9" name="Sechseck 328">
              <a:extLst>
                <a:ext uri="{FF2B5EF4-FFF2-40B4-BE49-F238E27FC236}">
                  <a16:creationId xmlns:a16="http://schemas.microsoft.com/office/drawing/2014/main" id="{6FC3253E-2EB4-28D1-0912-E5EFA455C652}"/>
                </a:ext>
              </a:extLst>
            </p:cNvPr>
            <p:cNvSpPr/>
            <p:nvPr/>
          </p:nvSpPr>
          <p:spPr>
            <a:xfrm>
              <a:off x="-819156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0" name="Sechseck 329">
              <a:extLst>
                <a:ext uri="{FF2B5EF4-FFF2-40B4-BE49-F238E27FC236}">
                  <a16:creationId xmlns:a16="http://schemas.microsoft.com/office/drawing/2014/main" id="{96675A15-30AF-1AE8-9C0C-418B00D2717C}"/>
                </a:ext>
              </a:extLst>
            </p:cNvPr>
            <p:cNvSpPr/>
            <p:nvPr/>
          </p:nvSpPr>
          <p:spPr>
            <a:xfrm>
              <a:off x="-819156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1" name="Sechseck 330">
              <a:extLst>
                <a:ext uri="{FF2B5EF4-FFF2-40B4-BE49-F238E27FC236}">
                  <a16:creationId xmlns:a16="http://schemas.microsoft.com/office/drawing/2014/main" id="{CC31613B-7F54-4376-A198-690A3EA26128}"/>
                </a:ext>
              </a:extLst>
            </p:cNvPr>
            <p:cNvSpPr/>
            <p:nvPr/>
          </p:nvSpPr>
          <p:spPr>
            <a:xfrm>
              <a:off x="-819156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2" name="Sechseck 331">
              <a:extLst>
                <a:ext uri="{FF2B5EF4-FFF2-40B4-BE49-F238E27FC236}">
                  <a16:creationId xmlns:a16="http://schemas.microsoft.com/office/drawing/2014/main" id="{9821854C-F571-BE91-2D00-38C77865BA84}"/>
                </a:ext>
              </a:extLst>
            </p:cNvPr>
            <p:cNvSpPr/>
            <p:nvPr/>
          </p:nvSpPr>
          <p:spPr>
            <a:xfrm>
              <a:off x="-819156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3" name="Sechseck 332">
              <a:extLst>
                <a:ext uri="{FF2B5EF4-FFF2-40B4-BE49-F238E27FC236}">
                  <a16:creationId xmlns:a16="http://schemas.microsoft.com/office/drawing/2014/main" id="{BEC10101-7E26-8C0E-FCA2-63E78FA28C03}"/>
                </a:ext>
              </a:extLst>
            </p:cNvPr>
            <p:cNvSpPr/>
            <p:nvPr/>
          </p:nvSpPr>
          <p:spPr>
            <a:xfrm>
              <a:off x="-819157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4" name="Sechseck 333">
              <a:extLst>
                <a:ext uri="{FF2B5EF4-FFF2-40B4-BE49-F238E27FC236}">
                  <a16:creationId xmlns:a16="http://schemas.microsoft.com/office/drawing/2014/main" id="{3AA61514-55BF-A0F6-124A-86BFEA514EB3}"/>
                </a:ext>
              </a:extLst>
            </p:cNvPr>
            <p:cNvSpPr/>
            <p:nvPr/>
          </p:nvSpPr>
          <p:spPr>
            <a:xfrm>
              <a:off x="-819158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5" name="Sechseck 334">
              <a:extLst>
                <a:ext uri="{FF2B5EF4-FFF2-40B4-BE49-F238E27FC236}">
                  <a16:creationId xmlns:a16="http://schemas.microsoft.com/office/drawing/2014/main" id="{ED8A13A0-1978-0A59-D3BA-78C9D8247B32}"/>
                </a:ext>
              </a:extLst>
            </p:cNvPr>
            <p:cNvSpPr/>
            <p:nvPr/>
          </p:nvSpPr>
          <p:spPr>
            <a:xfrm>
              <a:off x="-819156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6" name="Sechseck 335">
              <a:extLst>
                <a:ext uri="{FF2B5EF4-FFF2-40B4-BE49-F238E27FC236}">
                  <a16:creationId xmlns:a16="http://schemas.microsoft.com/office/drawing/2014/main" id="{E7D79426-FD30-C9F0-1430-E5FA5506AA22}"/>
                </a:ext>
              </a:extLst>
            </p:cNvPr>
            <p:cNvSpPr/>
            <p:nvPr/>
          </p:nvSpPr>
          <p:spPr>
            <a:xfrm>
              <a:off x="-819156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7" name="Sechseck 336">
              <a:extLst>
                <a:ext uri="{FF2B5EF4-FFF2-40B4-BE49-F238E27FC236}">
                  <a16:creationId xmlns:a16="http://schemas.microsoft.com/office/drawing/2014/main" id="{67F05F66-E984-C58B-D8BB-35D77145DFE7}"/>
                </a:ext>
              </a:extLst>
            </p:cNvPr>
            <p:cNvSpPr/>
            <p:nvPr/>
          </p:nvSpPr>
          <p:spPr>
            <a:xfrm>
              <a:off x="-819156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8" name="Sechseck 337">
              <a:extLst>
                <a:ext uri="{FF2B5EF4-FFF2-40B4-BE49-F238E27FC236}">
                  <a16:creationId xmlns:a16="http://schemas.microsoft.com/office/drawing/2014/main" id="{D9D69FBA-6BD1-4514-E73D-FC559319B098}"/>
                </a:ext>
              </a:extLst>
            </p:cNvPr>
            <p:cNvSpPr/>
            <p:nvPr/>
          </p:nvSpPr>
          <p:spPr>
            <a:xfrm>
              <a:off x="-171456" y="254571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9" name="Sechseck 338">
              <a:extLst>
                <a:ext uri="{FF2B5EF4-FFF2-40B4-BE49-F238E27FC236}">
                  <a16:creationId xmlns:a16="http://schemas.microsoft.com/office/drawing/2014/main" id="{34862DFD-523A-F04B-D589-F0487F1A198B}"/>
                </a:ext>
              </a:extLst>
            </p:cNvPr>
            <p:cNvSpPr/>
            <p:nvPr/>
          </p:nvSpPr>
          <p:spPr>
            <a:xfrm>
              <a:off x="-171456" y="342899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0" name="Sechseck 339">
              <a:extLst>
                <a:ext uri="{FF2B5EF4-FFF2-40B4-BE49-F238E27FC236}">
                  <a16:creationId xmlns:a16="http://schemas.microsoft.com/office/drawing/2014/main" id="{B70B7652-B489-A89B-0FD6-11EDE3A0BB1F}"/>
                </a:ext>
              </a:extLst>
            </p:cNvPr>
            <p:cNvSpPr/>
            <p:nvPr/>
          </p:nvSpPr>
          <p:spPr>
            <a:xfrm>
              <a:off x="-171456" y="166242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1" name="Sechseck 340">
              <a:extLst>
                <a:ext uri="{FF2B5EF4-FFF2-40B4-BE49-F238E27FC236}">
                  <a16:creationId xmlns:a16="http://schemas.microsoft.com/office/drawing/2014/main" id="{3E8186F7-6256-09F3-9486-9D1B54F0B699}"/>
                </a:ext>
              </a:extLst>
            </p:cNvPr>
            <p:cNvSpPr/>
            <p:nvPr/>
          </p:nvSpPr>
          <p:spPr>
            <a:xfrm>
              <a:off x="-171456" y="77914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2" name="Sechseck 341">
              <a:extLst>
                <a:ext uri="{FF2B5EF4-FFF2-40B4-BE49-F238E27FC236}">
                  <a16:creationId xmlns:a16="http://schemas.microsoft.com/office/drawing/2014/main" id="{246CB080-AA72-9EA9-2567-CB74BC629FDA}"/>
                </a:ext>
              </a:extLst>
            </p:cNvPr>
            <p:cNvSpPr/>
            <p:nvPr/>
          </p:nvSpPr>
          <p:spPr>
            <a:xfrm>
              <a:off x="-171457" y="-1041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3" name="Sechseck 342">
              <a:extLst>
                <a:ext uri="{FF2B5EF4-FFF2-40B4-BE49-F238E27FC236}">
                  <a16:creationId xmlns:a16="http://schemas.microsoft.com/office/drawing/2014/main" id="{B3FE2931-2BE0-77C4-2E3A-474EA1E7641D}"/>
                </a:ext>
              </a:extLst>
            </p:cNvPr>
            <p:cNvSpPr/>
            <p:nvPr/>
          </p:nvSpPr>
          <p:spPr>
            <a:xfrm>
              <a:off x="-171456" y="519556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4" name="Sechseck 343">
              <a:extLst>
                <a:ext uri="{FF2B5EF4-FFF2-40B4-BE49-F238E27FC236}">
                  <a16:creationId xmlns:a16="http://schemas.microsoft.com/office/drawing/2014/main" id="{6D6B4D13-CC4B-ED22-70ED-45BD035C03DF}"/>
                </a:ext>
              </a:extLst>
            </p:cNvPr>
            <p:cNvSpPr/>
            <p:nvPr/>
          </p:nvSpPr>
          <p:spPr>
            <a:xfrm>
              <a:off x="-171456" y="607884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5" name="Sechseck 344">
              <a:extLst>
                <a:ext uri="{FF2B5EF4-FFF2-40B4-BE49-F238E27FC236}">
                  <a16:creationId xmlns:a16="http://schemas.microsoft.com/office/drawing/2014/main" id="{830B55D3-38FF-2481-A0D4-E0546974A853}"/>
                </a:ext>
              </a:extLst>
            </p:cNvPr>
            <p:cNvSpPr/>
            <p:nvPr/>
          </p:nvSpPr>
          <p:spPr>
            <a:xfrm>
              <a:off x="-171456" y="431227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0278818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Person, Kleidung, Flasche, Menschen enthält.&#10;&#10;Automatisch generierte Beschreibung">
            <a:extLst>
              <a:ext uri="{FF2B5EF4-FFF2-40B4-BE49-F238E27FC236}">
                <a16:creationId xmlns:a16="http://schemas.microsoft.com/office/drawing/2014/main" id="{3015F109-93FD-F82F-384E-F09ECD0DF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0990" y="-745064"/>
            <a:ext cx="12947647" cy="8631764"/>
          </a:xfrm>
          <a:prstGeom prst="rect">
            <a:avLst/>
          </a:prstGeo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100F80D1-A2AF-FCF5-CA13-915D6D326B63}"/>
              </a:ext>
            </a:extLst>
          </p:cNvPr>
          <p:cNvGrpSpPr/>
          <p:nvPr/>
        </p:nvGrpSpPr>
        <p:grpSpPr>
          <a:xfrm>
            <a:off x="-5943600" y="-3295650"/>
            <a:ext cx="24136350" cy="14763750"/>
            <a:chOff x="-819158" y="-545779"/>
            <a:chExt cx="13830305" cy="7949552"/>
          </a:xfrm>
        </p:grpSpPr>
        <p:sp>
          <p:nvSpPr>
            <p:cNvPr id="143" name="Sechseck 142"/>
            <p:cNvSpPr/>
            <p:nvPr/>
          </p:nvSpPr>
          <p:spPr>
            <a:xfrm>
              <a:off x="5656262" y="298735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9" name="Sechseck 168">
              <a:extLst>
                <a:ext uri="{FF2B5EF4-FFF2-40B4-BE49-F238E27FC236}">
                  <a16:creationId xmlns:a16="http://schemas.microsoft.com/office/drawing/2014/main" id="{5B6BE1F9-5265-F7AB-8CD5-F55FA6BC973B}"/>
                </a:ext>
              </a:extLst>
            </p:cNvPr>
            <p:cNvSpPr/>
            <p:nvPr/>
          </p:nvSpPr>
          <p:spPr>
            <a:xfrm>
              <a:off x="5656262" y="122079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0" name="Sechseck 169">
              <a:extLst>
                <a:ext uri="{FF2B5EF4-FFF2-40B4-BE49-F238E27FC236}">
                  <a16:creationId xmlns:a16="http://schemas.microsoft.com/office/drawing/2014/main" id="{A3931273-D7D1-37B3-A3B5-61D7F7107C5E}"/>
                </a:ext>
              </a:extLst>
            </p:cNvPr>
            <p:cNvSpPr/>
            <p:nvPr/>
          </p:nvSpPr>
          <p:spPr>
            <a:xfrm>
              <a:off x="5656261" y="33750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1" name="Sechseck 170">
              <a:extLst>
                <a:ext uri="{FF2B5EF4-FFF2-40B4-BE49-F238E27FC236}">
                  <a16:creationId xmlns:a16="http://schemas.microsoft.com/office/drawing/2014/main" id="{4B15D718-FECD-5F68-F55B-389010F9891B}"/>
                </a:ext>
              </a:extLst>
            </p:cNvPr>
            <p:cNvSpPr/>
            <p:nvPr/>
          </p:nvSpPr>
          <p:spPr>
            <a:xfrm>
              <a:off x="5656260" y="-54577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2" name="Sechseck 171">
              <a:extLst>
                <a:ext uri="{FF2B5EF4-FFF2-40B4-BE49-F238E27FC236}">
                  <a16:creationId xmlns:a16="http://schemas.microsoft.com/office/drawing/2014/main" id="{BEA319E4-C5DF-5A2F-B12D-3BDBC574C460}"/>
                </a:ext>
              </a:extLst>
            </p:cNvPr>
            <p:cNvSpPr/>
            <p:nvPr/>
          </p:nvSpPr>
          <p:spPr>
            <a:xfrm>
              <a:off x="5656262" y="56372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3" name="Sechseck 172">
              <a:extLst>
                <a:ext uri="{FF2B5EF4-FFF2-40B4-BE49-F238E27FC236}">
                  <a16:creationId xmlns:a16="http://schemas.microsoft.com/office/drawing/2014/main" id="{F0C51DBA-BB24-65D3-A4D2-30D02A3AF241}"/>
                </a:ext>
              </a:extLst>
            </p:cNvPr>
            <p:cNvSpPr/>
            <p:nvPr/>
          </p:nvSpPr>
          <p:spPr>
            <a:xfrm>
              <a:off x="5656262" y="652049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4" name="Sechseck 173">
              <a:extLst>
                <a:ext uri="{FF2B5EF4-FFF2-40B4-BE49-F238E27FC236}">
                  <a16:creationId xmlns:a16="http://schemas.microsoft.com/office/drawing/2014/main" id="{E9DB00F8-9902-CDCC-C926-75751DC9F131}"/>
                </a:ext>
              </a:extLst>
            </p:cNvPr>
            <p:cNvSpPr/>
            <p:nvPr/>
          </p:nvSpPr>
          <p:spPr>
            <a:xfrm>
              <a:off x="5656262" y="475392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6" name="Sechseck 175">
              <a:extLst>
                <a:ext uri="{FF2B5EF4-FFF2-40B4-BE49-F238E27FC236}">
                  <a16:creationId xmlns:a16="http://schemas.microsoft.com/office/drawing/2014/main" id="{3C4316F7-4EDA-8EE1-4B83-152519F3E1AC}"/>
                </a:ext>
              </a:extLst>
            </p:cNvPr>
            <p:cNvSpPr/>
            <p:nvPr/>
          </p:nvSpPr>
          <p:spPr>
            <a:xfrm>
              <a:off x="6303962" y="342899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8" name="Sechseck 177">
              <a:extLst>
                <a:ext uri="{FF2B5EF4-FFF2-40B4-BE49-F238E27FC236}">
                  <a16:creationId xmlns:a16="http://schemas.microsoft.com/office/drawing/2014/main" id="{6BC727D5-F4AA-E41C-901E-89AF7BFDA7EF}"/>
                </a:ext>
              </a:extLst>
            </p:cNvPr>
            <p:cNvSpPr/>
            <p:nvPr/>
          </p:nvSpPr>
          <p:spPr>
            <a:xfrm>
              <a:off x="6303962" y="77915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9" name="Sechseck 178">
              <a:extLst>
                <a:ext uri="{FF2B5EF4-FFF2-40B4-BE49-F238E27FC236}">
                  <a16:creationId xmlns:a16="http://schemas.microsoft.com/office/drawing/2014/main" id="{B0DF63BB-133C-A964-339B-84FA6320A9F0}"/>
                </a:ext>
              </a:extLst>
            </p:cNvPr>
            <p:cNvSpPr/>
            <p:nvPr/>
          </p:nvSpPr>
          <p:spPr>
            <a:xfrm>
              <a:off x="6303961" y="-10413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1" name="Sechseck 180">
              <a:extLst>
                <a:ext uri="{FF2B5EF4-FFF2-40B4-BE49-F238E27FC236}">
                  <a16:creationId xmlns:a16="http://schemas.microsoft.com/office/drawing/2014/main" id="{0401A66E-0C08-2055-30E6-49DB28171AFE}"/>
                </a:ext>
              </a:extLst>
            </p:cNvPr>
            <p:cNvSpPr/>
            <p:nvPr/>
          </p:nvSpPr>
          <p:spPr>
            <a:xfrm>
              <a:off x="6303962" y="519556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2" name="Sechseck 181">
              <a:extLst>
                <a:ext uri="{FF2B5EF4-FFF2-40B4-BE49-F238E27FC236}">
                  <a16:creationId xmlns:a16="http://schemas.microsoft.com/office/drawing/2014/main" id="{C8DB283B-C6FA-9260-3874-699547BD81D2}"/>
                </a:ext>
              </a:extLst>
            </p:cNvPr>
            <p:cNvSpPr/>
            <p:nvPr/>
          </p:nvSpPr>
          <p:spPr>
            <a:xfrm>
              <a:off x="6303962" y="607884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3" name="Sechseck 182">
              <a:extLst>
                <a:ext uri="{FF2B5EF4-FFF2-40B4-BE49-F238E27FC236}">
                  <a16:creationId xmlns:a16="http://schemas.microsoft.com/office/drawing/2014/main" id="{94F37198-1D8B-85C3-C955-1CAE036450E7}"/>
                </a:ext>
              </a:extLst>
            </p:cNvPr>
            <p:cNvSpPr/>
            <p:nvPr/>
          </p:nvSpPr>
          <p:spPr>
            <a:xfrm>
              <a:off x="6303962" y="431228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4" name="Sechseck 183">
              <a:extLst>
                <a:ext uri="{FF2B5EF4-FFF2-40B4-BE49-F238E27FC236}">
                  <a16:creationId xmlns:a16="http://schemas.microsoft.com/office/drawing/2014/main" id="{B09A9AEF-D400-A459-4D0F-448A1D390544}"/>
                </a:ext>
              </a:extLst>
            </p:cNvPr>
            <p:cNvSpPr/>
            <p:nvPr/>
          </p:nvSpPr>
          <p:spPr>
            <a:xfrm>
              <a:off x="6951661" y="298735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6" name="Sechseck 185">
              <a:extLst>
                <a:ext uri="{FF2B5EF4-FFF2-40B4-BE49-F238E27FC236}">
                  <a16:creationId xmlns:a16="http://schemas.microsoft.com/office/drawing/2014/main" id="{21A6A763-4D2A-39A5-CEC1-307572D8E2A6}"/>
                </a:ext>
              </a:extLst>
            </p:cNvPr>
            <p:cNvSpPr/>
            <p:nvPr/>
          </p:nvSpPr>
          <p:spPr>
            <a:xfrm>
              <a:off x="6951661" y="210407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7" name="Sechseck 186">
              <a:extLst>
                <a:ext uri="{FF2B5EF4-FFF2-40B4-BE49-F238E27FC236}">
                  <a16:creationId xmlns:a16="http://schemas.microsoft.com/office/drawing/2014/main" id="{51BFD9ED-B262-B27A-D816-182C31B26CD4}"/>
                </a:ext>
              </a:extLst>
            </p:cNvPr>
            <p:cNvSpPr/>
            <p:nvPr/>
          </p:nvSpPr>
          <p:spPr>
            <a:xfrm>
              <a:off x="6951661" y="122079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8" name="Sechseck 187">
              <a:extLst>
                <a:ext uri="{FF2B5EF4-FFF2-40B4-BE49-F238E27FC236}">
                  <a16:creationId xmlns:a16="http://schemas.microsoft.com/office/drawing/2014/main" id="{57613BE4-F9D5-7D29-52DF-D16DEEA22792}"/>
                </a:ext>
              </a:extLst>
            </p:cNvPr>
            <p:cNvSpPr/>
            <p:nvPr/>
          </p:nvSpPr>
          <p:spPr>
            <a:xfrm>
              <a:off x="6951660" y="33750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9" name="Sechseck 188">
              <a:extLst>
                <a:ext uri="{FF2B5EF4-FFF2-40B4-BE49-F238E27FC236}">
                  <a16:creationId xmlns:a16="http://schemas.microsoft.com/office/drawing/2014/main" id="{6880AAE1-41CA-76B5-6703-0311DE81577A}"/>
                </a:ext>
              </a:extLst>
            </p:cNvPr>
            <p:cNvSpPr/>
            <p:nvPr/>
          </p:nvSpPr>
          <p:spPr>
            <a:xfrm>
              <a:off x="6951659" y="-54577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0" name="Sechseck 189">
              <a:extLst>
                <a:ext uri="{FF2B5EF4-FFF2-40B4-BE49-F238E27FC236}">
                  <a16:creationId xmlns:a16="http://schemas.microsoft.com/office/drawing/2014/main" id="{0A403097-F6BC-450F-6EBE-37EFA3F92282}"/>
                </a:ext>
              </a:extLst>
            </p:cNvPr>
            <p:cNvSpPr/>
            <p:nvPr/>
          </p:nvSpPr>
          <p:spPr>
            <a:xfrm>
              <a:off x="6951661" y="56372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1" name="Sechseck 190">
              <a:extLst>
                <a:ext uri="{FF2B5EF4-FFF2-40B4-BE49-F238E27FC236}">
                  <a16:creationId xmlns:a16="http://schemas.microsoft.com/office/drawing/2014/main" id="{906BC755-0C47-23D2-4A31-789F8018FA2F}"/>
                </a:ext>
              </a:extLst>
            </p:cNvPr>
            <p:cNvSpPr/>
            <p:nvPr/>
          </p:nvSpPr>
          <p:spPr>
            <a:xfrm>
              <a:off x="6951661" y="65204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3" name="Sechseck 192">
              <a:extLst>
                <a:ext uri="{FF2B5EF4-FFF2-40B4-BE49-F238E27FC236}">
                  <a16:creationId xmlns:a16="http://schemas.microsoft.com/office/drawing/2014/main" id="{1DD7D9B9-0EB8-A1A8-1A4F-A5373091747C}"/>
                </a:ext>
              </a:extLst>
            </p:cNvPr>
            <p:cNvSpPr/>
            <p:nvPr/>
          </p:nvSpPr>
          <p:spPr>
            <a:xfrm>
              <a:off x="7599361" y="254571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4" name="Sechseck 193">
              <a:extLst>
                <a:ext uri="{FF2B5EF4-FFF2-40B4-BE49-F238E27FC236}">
                  <a16:creationId xmlns:a16="http://schemas.microsoft.com/office/drawing/2014/main" id="{15879E7B-8D9A-F75F-ECB4-F33D2AC47C60}"/>
                </a:ext>
              </a:extLst>
            </p:cNvPr>
            <p:cNvSpPr/>
            <p:nvPr/>
          </p:nvSpPr>
          <p:spPr>
            <a:xfrm>
              <a:off x="7599361" y="342899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5" name="Sechseck 194">
              <a:extLst>
                <a:ext uri="{FF2B5EF4-FFF2-40B4-BE49-F238E27FC236}">
                  <a16:creationId xmlns:a16="http://schemas.microsoft.com/office/drawing/2014/main" id="{B15CE855-EEDC-90A5-1F03-77667CCF627A}"/>
                </a:ext>
              </a:extLst>
            </p:cNvPr>
            <p:cNvSpPr/>
            <p:nvPr/>
          </p:nvSpPr>
          <p:spPr>
            <a:xfrm>
              <a:off x="7599361" y="166243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7" name="Sechseck 196">
              <a:extLst>
                <a:ext uri="{FF2B5EF4-FFF2-40B4-BE49-F238E27FC236}">
                  <a16:creationId xmlns:a16="http://schemas.microsoft.com/office/drawing/2014/main" id="{C0EC518D-8AE7-71A5-B2AF-5C02D03A30FB}"/>
                </a:ext>
              </a:extLst>
            </p:cNvPr>
            <p:cNvSpPr/>
            <p:nvPr/>
          </p:nvSpPr>
          <p:spPr>
            <a:xfrm>
              <a:off x="7599360" y="-10413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8" name="Sechseck 197">
              <a:extLst>
                <a:ext uri="{FF2B5EF4-FFF2-40B4-BE49-F238E27FC236}">
                  <a16:creationId xmlns:a16="http://schemas.microsoft.com/office/drawing/2014/main" id="{33146D5D-78B4-E94A-D60A-8F0C5CDD88DA}"/>
                </a:ext>
              </a:extLst>
            </p:cNvPr>
            <p:cNvSpPr/>
            <p:nvPr/>
          </p:nvSpPr>
          <p:spPr>
            <a:xfrm>
              <a:off x="7599361" y="519556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9" name="Sechseck 198">
              <a:extLst>
                <a:ext uri="{FF2B5EF4-FFF2-40B4-BE49-F238E27FC236}">
                  <a16:creationId xmlns:a16="http://schemas.microsoft.com/office/drawing/2014/main" id="{9ED1BD72-713F-5DF9-AA16-58795DE1C0BC}"/>
                </a:ext>
              </a:extLst>
            </p:cNvPr>
            <p:cNvSpPr/>
            <p:nvPr/>
          </p:nvSpPr>
          <p:spPr>
            <a:xfrm>
              <a:off x="7599361" y="60788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1" name="Sechseck 200">
              <a:extLst>
                <a:ext uri="{FF2B5EF4-FFF2-40B4-BE49-F238E27FC236}">
                  <a16:creationId xmlns:a16="http://schemas.microsoft.com/office/drawing/2014/main" id="{6E19AD43-EECB-E1CB-7E36-1296BADE3A09}"/>
                </a:ext>
              </a:extLst>
            </p:cNvPr>
            <p:cNvSpPr/>
            <p:nvPr/>
          </p:nvSpPr>
          <p:spPr>
            <a:xfrm>
              <a:off x="3067048" y="298735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3" name="Sechseck 202">
              <a:extLst>
                <a:ext uri="{FF2B5EF4-FFF2-40B4-BE49-F238E27FC236}">
                  <a16:creationId xmlns:a16="http://schemas.microsoft.com/office/drawing/2014/main" id="{21B4547D-44DE-1568-8F4F-A76E860E1127}"/>
                </a:ext>
              </a:extLst>
            </p:cNvPr>
            <p:cNvSpPr/>
            <p:nvPr/>
          </p:nvSpPr>
          <p:spPr>
            <a:xfrm>
              <a:off x="3067048" y="210407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4" name="Sechseck 203">
              <a:extLst>
                <a:ext uri="{FF2B5EF4-FFF2-40B4-BE49-F238E27FC236}">
                  <a16:creationId xmlns:a16="http://schemas.microsoft.com/office/drawing/2014/main" id="{70F02ABB-FF0E-E544-56B0-92DEC1D566BB}"/>
                </a:ext>
              </a:extLst>
            </p:cNvPr>
            <p:cNvSpPr/>
            <p:nvPr/>
          </p:nvSpPr>
          <p:spPr>
            <a:xfrm>
              <a:off x="3067048" y="122079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5" name="Sechseck 204">
              <a:extLst>
                <a:ext uri="{FF2B5EF4-FFF2-40B4-BE49-F238E27FC236}">
                  <a16:creationId xmlns:a16="http://schemas.microsoft.com/office/drawing/2014/main" id="{DEFDC681-35AD-9E90-5C07-1EC9FA3E0C98}"/>
                </a:ext>
              </a:extLst>
            </p:cNvPr>
            <p:cNvSpPr/>
            <p:nvPr/>
          </p:nvSpPr>
          <p:spPr>
            <a:xfrm>
              <a:off x="3067047" y="33750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6" name="Sechseck 205">
              <a:extLst>
                <a:ext uri="{FF2B5EF4-FFF2-40B4-BE49-F238E27FC236}">
                  <a16:creationId xmlns:a16="http://schemas.microsoft.com/office/drawing/2014/main" id="{640389F7-5F80-D07E-7967-8192BAB60644}"/>
                </a:ext>
              </a:extLst>
            </p:cNvPr>
            <p:cNvSpPr/>
            <p:nvPr/>
          </p:nvSpPr>
          <p:spPr>
            <a:xfrm>
              <a:off x="3067046" y="-54577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7" name="Sechseck 206">
              <a:extLst>
                <a:ext uri="{FF2B5EF4-FFF2-40B4-BE49-F238E27FC236}">
                  <a16:creationId xmlns:a16="http://schemas.microsoft.com/office/drawing/2014/main" id="{90B40A7C-09B5-6EBE-B27F-4631ECB30FEA}"/>
                </a:ext>
              </a:extLst>
            </p:cNvPr>
            <p:cNvSpPr/>
            <p:nvPr/>
          </p:nvSpPr>
          <p:spPr>
            <a:xfrm>
              <a:off x="3067048" y="56372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8" name="Sechseck 207">
              <a:extLst>
                <a:ext uri="{FF2B5EF4-FFF2-40B4-BE49-F238E27FC236}">
                  <a16:creationId xmlns:a16="http://schemas.microsoft.com/office/drawing/2014/main" id="{F3BD6B07-572E-BD70-09CE-9490264A3CA9}"/>
                </a:ext>
              </a:extLst>
            </p:cNvPr>
            <p:cNvSpPr/>
            <p:nvPr/>
          </p:nvSpPr>
          <p:spPr>
            <a:xfrm>
              <a:off x="3067048" y="65204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1" name="Sechseck 210">
              <a:extLst>
                <a:ext uri="{FF2B5EF4-FFF2-40B4-BE49-F238E27FC236}">
                  <a16:creationId xmlns:a16="http://schemas.microsoft.com/office/drawing/2014/main" id="{A1C0A5CD-FFB8-35A8-98A6-97E6D4D0C2BA}"/>
                </a:ext>
              </a:extLst>
            </p:cNvPr>
            <p:cNvSpPr/>
            <p:nvPr/>
          </p:nvSpPr>
          <p:spPr>
            <a:xfrm>
              <a:off x="3714748" y="342899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2" name="Sechseck 211">
              <a:extLst>
                <a:ext uri="{FF2B5EF4-FFF2-40B4-BE49-F238E27FC236}">
                  <a16:creationId xmlns:a16="http://schemas.microsoft.com/office/drawing/2014/main" id="{DEBC170A-41C7-43A0-346B-37292626AD1E}"/>
                </a:ext>
              </a:extLst>
            </p:cNvPr>
            <p:cNvSpPr/>
            <p:nvPr/>
          </p:nvSpPr>
          <p:spPr>
            <a:xfrm>
              <a:off x="3714748" y="166243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4" name="Sechseck 213">
              <a:extLst>
                <a:ext uri="{FF2B5EF4-FFF2-40B4-BE49-F238E27FC236}">
                  <a16:creationId xmlns:a16="http://schemas.microsoft.com/office/drawing/2014/main" id="{A0130838-D499-47FF-C96E-D866E35786E5}"/>
                </a:ext>
              </a:extLst>
            </p:cNvPr>
            <p:cNvSpPr/>
            <p:nvPr/>
          </p:nvSpPr>
          <p:spPr>
            <a:xfrm>
              <a:off x="3714747" y="-10413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5" name="Sechseck 214">
              <a:extLst>
                <a:ext uri="{FF2B5EF4-FFF2-40B4-BE49-F238E27FC236}">
                  <a16:creationId xmlns:a16="http://schemas.microsoft.com/office/drawing/2014/main" id="{416F0816-3F39-FFAA-A4DD-33E17717484F}"/>
                </a:ext>
              </a:extLst>
            </p:cNvPr>
            <p:cNvSpPr/>
            <p:nvPr/>
          </p:nvSpPr>
          <p:spPr>
            <a:xfrm>
              <a:off x="3714748" y="519556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6" name="Sechseck 215">
              <a:extLst>
                <a:ext uri="{FF2B5EF4-FFF2-40B4-BE49-F238E27FC236}">
                  <a16:creationId xmlns:a16="http://schemas.microsoft.com/office/drawing/2014/main" id="{A039CF25-23B5-3307-AAE0-50D1213DAA8D}"/>
                </a:ext>
              </a:extLst>
            </p:cNvPr>
            <p:cNvSpPr/>
            <p:nvPr/>
          </p:nvSpPr>
          <p:spPr>
            <a:xfrm>
              <a:off x="3714748" y="60788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8" name="Sechseck 217">
              <a:extLst>
                <a:ext uri="{FF2B5EF4-FFF2-40B4-BE49-F238E27FC236}">
                  <a16:creationId xmlns:a16="http://schemas.microsoft.com/office/drawing/2014/main" id="{E930CB23-626E-33BA-870B-6101CC31A310}"/>
                </a:ext>
              </a:extLst>
            </p:cNvPr>
            <p:cNvSpPr/>
            <p:nvPr/>
          </p:nvSpPr>
          <p:spPr>
            <a:xfrm>
              <a:off x="4362447" y="298735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9" name="Sechseck 218">
              <a:extLst>
                <a:ext uri="{FF2B5EF4-FFF2-40B4-BE49-F238E27FC236}">
                  <a16:creationId xmlns:a16="http://schemas.microsoft.com/office/drawing/2014/main" id="{DFBB6412-1F4D-F576-45B8-D79D2EEB952B}"/>
                </a:ext>
              </a:extLst>
            </p:cNvPr>
            <p:cNvSpPr/>
            <p:nvPr/>
          </p:nvSpPr>
          <p:spPr>
            <a:xfrm>
              <a:off x="4362447" y="387063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0" name="Sechseck 219">
              <a:extLst>
                <a:ext uri="{FF2B5EF4-FFF2-40B4-BE49-F238E27FC236}">
                  <a16:creationId xmlns:a16="http://schemas.microsoft.com/office/drawing/2014/main" id="{3815D91C-A64F-263F-3975-582BE11BBEA8}"/>
                </a:ext>
              </a:extLst>
            </p:cNvPr>
            <p:cNvSpPr/>
            <p:nvPr/>
          </p:nvSpPr>
          <p:spPr>
            <a:xfrm>
              <a:off x="4362447" y="210407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2" name="Sechseck 221">
              <a:extLst>
                <a:ext uri="{FF2B5EF4-FFF2-40B4-BE49-F238E27FC236}">
                  <a16:creationId xmlns:a16="http://schemas.microsoft.com/office/drawing/2014/main" id="{0A2DFC93-3A9C-7379-776F-CD7F0EA5292C}"/>
                </a:ext>
              </a:extLst>
            </p:cNvPr>
            <p:cNvSpPr/>
            <p:nvPr/>
          </p:nvSpPr>
          <p:spPr>
            <a:xfrm>
              <a:off x="4362446" y="3375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3" name="Sechseck 222">
              <a:extLst>
                <a:ext uri="{FF2B5EF4-FFF2-40B4-BE49-F238E27FC236}">
                  <a16:creationId xmlns:a16="http://schemas.microsoft.com/office/drawing/2014/main" id="{4C9B2203-03D5-939F-7964-88E55C074480}"/>
                </a:ext>
              </a:extLst>
            </p:cNvPr>
            <p:cNvSpPr/>
            <p:nvPr/>
          </p:nvSpPr>
          <p:spPr>
            <a:xfrm>
              <a:off x="4362445" y="-54577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4" name="Sechseck 223">
              <a:extLst>
                <a:ext uri="{FF2B5EF4-FFF2-40B4-BE49-F238E27FC236}">
                  <a16:creationId xmlns:a16="http://schemas.microsoft.com/office/drawing/2014/main" id="{AA0BA42C-00D5-FF58-93C5-A82823C18BA2}"/>
                </a:ext>
              </a:extLst>
            </p:cNvPr>
            <p:cNvSpPr/>
            <p:nvPr/>
          </p:nvSpPr>
          <p:spPr>
            <a:xfrm>
              <a:off x="4362447" y="56372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5" name="Sechseck 224">
              <a:extLst>
                <a:ext uri="{FF2B5EF4-FFF2-40B4-BE49-F238E27FC236}">
                  <a16:creationId xmlns:a16="http://schemas.microsoft.com/office/drawing/2014/main" id="{AFE895DF-EF07-6120-9704-FE75C4B0D17B}"/>
                </a:ext>
              </a:extLst>
            </p:cNvPr>
            <p:cNvSpPr/>
            <p:nvPr/>
          </p:nvSpPr>
          <p:spPr>
            <a:xfrm>
              <a:off x="4362447" y="65204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6" name="Sechseck 225">
              <a:extLst>
                <a:ext uri="{FF2B5EF4-FFF2-40B4-BE49-F238E27FC236}">
                  <a16:creationId xmlns:a16="http://schemas.microsoft.com/office/drawing/2014/main" id="{92C783D9-A37A-C2D3-1ED7-03C2459567B9}"/>
                </a:ext>
              </a:extLst>
            </p:cNvPr>
            <p:cNvSpPr/>
            <p:nvPr/>
          </p:nvSpPr>
          <p:spPr>
            <a:xfrm>
              <a:off x="4362447" y="475392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7" name="Sechseck 226">
              <a:extLst>
                <a:ext uri="{FF2B5EF4-FFF2-40B4-BE49-F238E27FC236}">
                  <a16:creationId xmlns:a16="http://schemas.microsoft.com/office/drawing/2014/main" id="{37D1FCD6-FF8C-AF73-46C8-205330D19ED2}"/>
                </a:ext>
              </a:extLst>
            </p:cNvPr>
            <p:cNvSpPr/>
            <p:nvPr/>
          </p:nvSpPr>
          <p:spPr>
            <a:xfrm>
              <a:off x="5010147" y="254571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9" name="Sechseck 228">
              <a:extLst>
                <a:ext uri="{FF2B5EF4-FFF2-40B4-BE49-F238E27FC236}">
                  <a16:creationId xmlns:a16="http://schemas.microsoft.com/office/drawing/2014/main" id="{BA44CD67-2B32-FCB6-30C1-09776B1D4CD4}"/>
                </a:ext>
              </a:extLst>
            </p:cNvPr>
            <p:cNvSpPr/>
            <p:nvPr/>
          </p:nvSpPr>
          <p:spPr>
            <a:xfrm>
              <a:off x="5010147" y="166243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0" name="Sechseck 229">
              <a:extLst>
                <a:ext uri="{FF2B5EF4-FFF2-40B4-BE49-F238E27FC236}">
                  <a16:creationId xmlns:a16="http://schemas.microsoft.com/office/drawing/2014/main" id="{A8772D28-F9DE-C142-7BA2-A1D5AC0EB37A}"/>
                </a:ext>
              </a:extLst>
            </p:cNvPr>
            <p:cNvSpPr/>
            <p:nvPr/>
          </p:nvSpPr>
          <p:spPr>
            <a:xfrm>
              <a:off x="5010147" y="77914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1" name="Sechseck 230">
              <a:extLst>
                <a:ext uri="{FF2B5EF4-FFF2-40B4-BE49-F238E27FC236}">
                  <a16:creationId xmlns:a16="http://schemas.microsoft.com/office/drawing/2014/main" id="{53AC77E6-E59F-194A-3695-05BCA5317B7C}"/>
                </a:ext>
              </a:extLst>
            </p:cNvPr>
            <p:cNvSpPr/>
            <p:nvPr/>
          </p:nvSpPr>
          <p:spPr>
            <a:xfrm>
              <a:off x="5010146" y="-10413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2" name="Sechseck 231">
              <a:extLst>
                <a:ext uri="{FF2B5EF4-FFF2-40B4-BE49-F238E27FC236}">
                  <a16:creationId xmlns:a16="http://schemas.microsoft.com/office/drawing/2014/main" id="{F5E83919-F47B-F684-70E6-B38AC454DD2C}"/>
                </a:ext>
              </a:extLst>
            </p:cNvPr>
            <p:cNvSpPr/>
            <p:nvPr/>
          </p:nvSpPr>
          <p:spPr>
            <a:xfrm>
              <a:off x="5010147" y="519556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3" name="Sechseck 232">
              <a:extLst>
                <a:ext uri="{FF2B5EF4-FFF2-40B4-BE49-F238E27FC236}">
                  <a16:creationId xmlns:a16="http://schemas.microsoft.com/office/drawing/2014/main" id="{54366C7D-02C1-FCC1-B07A-35A769090ECE}"/>
                </a:ext>
              </a:extLst>
            </p:cNvPr>
            <p:cNvSpPr/>
            <p:nvPr/>
          </p:nvSpPr>
          <p:spPr>
            <a:xfrm>
              <a:off x="5010147" y="60788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4" name="Sechseck 233">
              <a:extLst>
                <a:ext uri="{FF2B5EF4-FFF2-40B4-BE49-F238E27FC236}">
                  <a16:creationId xmlns:a16="http://schemas.microsoft.com/office/drawing/2014/main" id="{6FDF7E8B-7232-420C-7CC1-2BF4A06720FF}"/>
                </a:ext>
              </a:extLst>
            </p:cNvPr>
            <p:cNvSpPr/>
            <p:nvPr/>
          </p:nvSpPr>
          <p:spPr>
            <a:xfrm>
              <a:off x="5010147" y="431228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5" name="Sechseck 234">
              <a:extLst>
                <a:ext uri="{FF2B5EF4-FFF2-40B4-BE49-F238E27FC236}">
                  <a16:creationId xmlns:a16="http://schemas.microsoft.com/office/drawing/2014/main" id="{97C61EDE-F82F-BC6B-F087-67AF7D557833}"/>
                </a:ext>
              </a:extLst>
            </p:cNvPr>
            <p:cNvSpPr/>
            <p:nvPr/>
          </p:nvSpPr>
          <p:spPr>
            <a:xfrm>
              <a:off x="8247061" y="298735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6" name="Sechseck 235">
              <a:extLst>
                <a:ext uri="{FF2B5EF4-FFF2-40B4-BE49-F238E27FC236}">
                  <a16:creationId xmlns:a16="http://schemas.microsoft.com/office/drawing/2014/main" id="{848FD815-8AD0-A51B-3FDC-C61699069AE5}"/>
                </a:ext>
              </a:extLst>
            </p:cNvPr>
            <p:cNvSpPr/>
            <p:nvPr/>
          </p:nvSpPr>
          <p:spPr>
            <a:xfrm>
              <a:off x="8247061" y="387063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8" name="Sechseck 237">
              <a:extLst>
                <a:ext uri="{FF2B5EF4-FFF2-40B4-BE49-F238E27FC236}">
                  <a16:creationId xmlns:a16="http://schemas.microsoft.com/office/drawing/2014/main" id="{8BAD81A0-2435-262B-9EFA-F4B39A06F77B}"/>
                </a:ext>
              </a:extLst>
            </p:cNvPr>
            <p:cNvSpPr/>
            <p:nvPr/>
          </p:nvSpPr>
          <p:spPr>
            <a:xfrm>
              <a:off x="8247061" y="122079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9" name="Sechseck 238">
              <a:extLst>
                <a:ext uri="{FF2B5EF4-FFF2-40B4-BE49-F238E27FC236}">
                  <a16:creationId xmlns:a16="http://schemas.microsoft.com/office/drawing/2014/main" id="{A285C087-C2F5-1523-C1FF-299DAE94C85A}"/>
                </a:ext>
              </a:extLst>
            </p:cNvPr>
            <p:cNvSpPr/>
            <p:nvPr/>
          </p:nvSpPr>
          <p:spPr>
            <a:xfrm>
              <a:off x="8247060" y="3375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0" name="Sechseck 239">
              <a:extLst>
                <a:ext uri="{FF2B5EF4-FFF2-40B4-BE49-F238E27FC236}">
                  <a16:creationId xmlns:a16="http://schemas.microsoft.com/office/drawing/2014/main" id="{2F231919-FDE4-D2C8-AAB6-245CC47C2A9D}"/>
                </a:ext>
              </a:extLst>
            </p:cNvPr>
            <p:cNvSpPr/>
            <p:nvPr/>
          </p:nvSpPr>
          <p:spPr>
            <a:xfrm>
              <a:off x="8247059" y="-54577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1" name="Sechseck 240">
              <a:extLst>
                <a:ext uri="{FF2B5EF4-FFF2-40B4-BE49-F238E27FC236}">
                  <a16:creationId xmlns:a16="http://schemas.microsoft.com/office/drawing/2014/main" id="{264FA14E-6D5F-2C0A-91DB-6C486D9D368B}"/>
                </a:ext>
              </a:extLst>
            </p:cNvPr>
            <p:cNvSpPr/>
            <p:nvPr/>
          </p:nvSpPr>
          <p:spPr>
            <a:xfrm>
              <a:off x="8247061" y="56372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2" name="Sechseck 241">
              <a:extLst>
                <a:ext uri="{FF2B5EF4-FFF2-40B4-BE49-F238E27FC236}">
                  <a16:creationId xmlns:a16="http://schemas.microsoft.com/office/drawing/2014/main" id="{8E5B9D4E-B46D-A0AF-2E82-FA3962EE9D12}"/>
                </a:ext>
              </a:extLst>
            </p:cNvPr>
            <p:cNvSpPr/>
            <p:nvPr/>
          </p:nvSpPr>
          <p:spPr>
            <a:xfrm>
              <a:off x="8247061" y="65204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3" name="Sechseck 242">
              <a:extLst>
                <a:ext uri="{FF2B5EF4-FFF2-40B4-BE49-F238E27FC236}">
                  <a16:creationId xmlns:a16="http://schemas.microsoft.com/office/drawing/2014/main" id="{B1A217CC-0BD0-C144-3D9A-BFB6156D628D}"/>
                </a:ext>
              </a:extLst>
            </p:cNvPr>
            <p:cNvSpPr/>
            <p:nvPr/>
          </p:nvSpPr>
          <p:spPr>
            <a:xfrm>
              <a:off x="8247061" y="475392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4" name="Sechseck 243">
              <a:extLst>
                <a:ext uri="{FF2B5EF4-FFF2-40B4-BE49-F238E27FC236}">
                  <a16:creationId xmlns:a16="http://schemas.microsoft.com/office/drawing/2014/main" id="{2A30A3A1-A4AF-E51E-C768-FE401335428F}"/>
                </a:ext>
              </a:extLst>
            </p:cNvPr>
            <p:cNvSpPr/>
            <p:nvPr/>
          </p:nvSpPr>
          <p:spPr>
            <a:xfrm>
              <a:off x="8894761" y="254571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6" name="Sechseck 245">
              <a:extLst>
                <a:ext uri="{FF2B5EF4-FFF2-40B4-BE49-F238E27FC236}">
                  <a16:creationId xmlns:a16="http://schemas.microsoft.com/office/drawing/2014/main" id="{BE6BB764-99C5-EA09-8C9B-0845D06FA5AF}"/>
                </a:ext>
              </a:extLst>
            </p:cNvPr>
            <p:cNvSpPr/>
            <p:nvPr/>
          </p:nvSpPr>
          <p:spPr>
            <a:xfrm>
              <a:off x="8894761" y="166243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7" name="Sechseck 246">
              <a:extLst>
                <a:ext uri="{FF2B5EF4-FFF2-40B4-BE49-F238E27FC236}">
                  <a16:creationId xmlns:a16="http://schemas.microsoft.com/office/drawing/2014/main" id="{F627E678-32DE-DD3F-E1AA-B078D971D35B}"/>
                </a:ext>
              </a:extLst>
            </p:cNvPr>
            <p:cNvSpPr/>
            <p:nvPr/>
          </p:nvSpPr>
          <p:spPr>
            <a:xfrm>
              <a:off x="8894761" y="77914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8" name="Sechseck 247">
              <a:extLst>
                <a:ext uri="{FF2B5EF4-FFF2-40B4-BE49-F238E27FC236}">
                  <a16:creationId xmlns:a16="http://schemas.microsoft.com/office/drawing/2014/main" id="{8EE2A589-3AD2-00AF-AAA8-BBEE1C67BB00}"/>
                </a:ext>
              </a:extLst>
            </p:cNvPr>
            <p:cNvSpPr/>
            <p:nvPr/>
          </p:nvSpPr>
          <p:spPr>
            <a:xfrm>
              <a:off x="8894760" y="-10413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9" name="Sechseck 248">
              <a:extLst>
                <a:ext uri="{FF2B5EF4-FFF2-40B4-BE49-F238E27FC236}">
                  <a16:creationId xmlns:a16="http://schemas.microsoft.com/office/drawing/2014/main" id="{F4A3C0C1-E9C8-4657-4EC3-FF51457699A4}"/>
                </a:ext>
              </a:extLst>
            </p:cNvPr>
            <p:cNvSpPr/>
            <p:nvPr/>
          </p:nvSpPr>
          <p:spPr>
            <a:xfrm>
              <a:off x="8894761" y="519556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0" name="Sechseck 249">
              <a:extLst>
                <a:ext uri="{FF2B5EF4-FFF2-40B4-BE49-F238E27FC236}">
                  <a16:creationId xmlns:a16="http://schemas.microsoft.com/office/drawing/2014/main" id="{ED8CFB1D-8BF1-089A-E048-B2E5A1FB73BD}"/>
                </a:ext>
              </a:extLst>
            </p:cNvPr>
            <p:cNvSpPr/>
            <p:nvPr/>
          </p:nvSpPr>
          <p:spPr>
            <a:xfrm>
              <a:off x="8894761" y="60788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1" name="Sechseck 250">
              <a:extLst>
                <a:ext uri="{FF2B5EF4-FFF2-40B4-BE49-F238E27FC236}">
                  <a16:creationId xmlns:a16="http://schemas.microsoft.com/office/drawing/2014/main" id="{D266CF40-57E1-34EB-D9EB-81A8B52725CA}"/>
                </a:ext>
              </a:extLst>
            </p:cNvPr>
            <p:cNvSpPr/>
            <p:nvPr/>
          </p:nvSpPr>
          <p:spPr>
            <a:xfrm>
              <a:off x="8894761" y="431228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2" name="Sechseck 251">
              <a:extLst>
                <a:ext uri="{FF2B5EF4-FFF2-40B4-BE49-F238E27FC236}">
                  <a16:creationId xmlns:a16="http://schemas.microsoft.com/office/drawing/2014/main" id="{5300F3BD-0368-0781-E0F5-B54631FE7ADE}"/>
                </a:ext>
              </a:extLst>
            </p:cNvPr>
            <p:cNvSpPr/>
            <p:nvPr/>
          </p:nvSpPr>
          <p:spPr>
            <a:xfrm>
              <a:off x="9542460" y="298735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3" name="Sechseck 252">
              <a:extLst>
                <a:ext uri="{FF2B5EF4-FFF2-40B4-BE49-F238E27FC236}">
                  <a16:creationId xmlns:a16="http://schemas.microsoft.com/office/drawing/2014/main" id="{3BBC05E2-1E9C-BE26-1229-6D16E7C7E29F}"/>
                </a:ext>
              </a:extLst>
            </p:cNvPr>
            <p:cNvSpPr/>
            <p:nvPr/>
          </p:nvSpPr>
          <p:spPr>
            <a:xfrm>
              <a:off x="9542460" y="38706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4" name="Sechseck 253">
              <a:extLst>
                <a:ext uri="{FF2B5EF4-FFF2-40B4-BE49-F238E27FC236}">
                  <a16:creationId xmlns:a16="http://schemas.microsoft.com/office/drawing/2014/main" id="{C67C0B69-9644-1020-1C30-B881FEB50DAD}"/>
                </a:ext>
              </a:extLst>
            </p:cNvPr>
            <p:cNvSpPr/>
            <p:nvPr/>
          </p:nvSpPr>
          <p:spPr>
            <a:xfrm>
              <a:off x="9542460" y="210407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5" name="Sechseck 254">
              <a:extLst>
                <a:ext uri="{FF2B5EF4-FFF2-40B4-BE49-F238E27FC236}">
                  <a16:creationId xmlns:a16="http://schemas.microsoft.com/office/drawing/2014/main" id="{6161029D-F451-94CE-4AAE-437E0F307D4D}"/>
                </a:ext>
              </a:extLst>
            </p:cNvPr>
            <p:cNvSpPr/>
            <p:nvPr/>
          </p:nvSpPr>
          <p:spPr>
            <a:xfrm>
              <a:off x="9542460" y="12207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6" name="Sechseck 255">
              <a:extLst>
                <a:ext uri="{FF2B5EF4-FFF2-40B4-BE49-F238E27FC236}">
                  <a16:creationId xmlns:a16="http://schemas.microsoft.com/office/drawing/2014/main" id="{D546FF50-29B8-096B-D182-DBF2C168DCF4}"/>
                </a:ext>
              </a:extLst>
            </p:cNvPr>
            <p:cNvSpPr/>
            <p:nvPr/>
          </p:nvSpPr>
          <p:spPr>
            <a:xfrm>
              <a:off x="9542459" y="3375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7" name="Sechseck 256">
              <a:extLst>
                <a:ext uri="{FF2B5EF4-FFF2-40B4-BE49-F238E27FC236}">
                  <a16:creationId xmlns:a16="http://schemas.microsoft.com/office/drawing/2014/main" id="{EB131AE6-38F1-2E4B-6E95-3CB2F999B3A7}"/>
                </a:ext>
              </a:extLst>
            </p:cNvPr>
            <p:cNvSpPr/>
            <p:nvPr/>
          </p:nvSpPr>
          <p:spPr>
            <a:xfrm>
              <a:off x="9542458" y="-54577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8" name="Sechseck 257">
              <a:extLst>
                <a:ext uri="{FF2B5EF4-FFF2-40B4-BE49-F238E27FC236}">
                  <a16:creationId xmlns:a16="http://schemas.microsoft.com/office/drawing/2014/main" id="{8EB771F4-3FDF-E896-68E0-BA6A0BF9BB57}"/>
                </a:ext>
              </a:extLst>
            </p:cNvPr>
            <p:cNvSpPr/>
            <p:nvPr/>
          </p:nvSpPr>
          <p:spPr>
            <a:xfrm>
              <a:off x="9542460" y="56372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9" name="Sechseck 258">
              <a:extLst>
                <a:ext uri="{FF2B5EF4-FFF2-40B4-BE49-F238E27FC236}">
                  <a16:creationId xmlns:a16="http://schemas.microsoft.com/office/drawing/2014/main" id="{FCE61F08-AA53-46CF-B9EC-963C2E028FEA}"/>
                </a:ext>
              </a:extLst>
            </p:cNvPr>
            <p:cNvSpPr/>
            <p:nvPr/>
          </p:nvSpPr>
          <p:spPr>
            <a:xfrm>
              <a:off x="9542460" y="65204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0" name="Sechseck 259">
              <a:extLst>
                <a:ext uri="{FF2B5EF4-FFF2-40B4-BE49-F238E27FC236}">
                  <a16:creationId xmlns:a16="http://schemas.microsoft.com/office/drawing/2014/main" id="{1DDBD850-FDAA-B952-F4CD-F9F268E0F0E8}"/>
                </a:ext>
              </a:extLst>
            </p:cNvPr>
            <p:cNvSpPr/>
            <p:nvPr/>
          </p:nvSpPr>
          <p:spPr>
            <a:xfrm>
              <a:off x="9542460" y="475392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1" name="Sechseck 260">
              <a:extLst>
                <a:ext uri="{FF2B5EF4-FFF2-40B4-BE49-F238E27FC236}">
                  <a16:creationId xmlns:a16="http://schemas.microsoft.com/office/drawing/2014/main" id="{7C4AD8FC-ECA1-E4FC-CE55-2C8BA776F7DA}"/>
                </a:ext>
              </a:extLst>
            </p:cNvPr>
            <p:cNvSpPr/>
            <p:nvPr/>
          </p:nvSpPr>
          <p:spPr>
            <a:xfrm>
              <a:off x="10190160" y="254571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2" name="Sechseck 261">
              <a:extLst>
                <a:ext uri="{FF2B5EF4-FFF2-40B4-BE49-F238E27FC236}">
                  <a16:creationId xmlns:a16="http://schemas.microsoft.com/office/drawing/2014/main" id="{1C6D84AD-E5AA-B823-07DF-69456F06D36E}"/>
                </a:ext>
              </a:extLst>
            </p:cNvPr>
            <p:cNvSpPr/>
            <p:nvPr/>
          </p:nvSpPr>
          <p:spPr>
            <a:xfrm>
              <a:off x="10190160" y="342899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3" name="Sechseck 262">
              <a:extLst>
                <a:ext uri="{FF2B5EF4-FFF2-40B4-BE49-F238E27FC236}">
                  <a16:creationId xmlns:a16="http://schemas.microsoft.com/office/drawing/2014/main" id="{CE4F94A6-D73E-0DED-D4C7-4B731836F7F2}"/>
                </a:ext>
              </a:extLst>
            </p:cNvPr>
            <p:cNvSpPr/>
            <p:nvPr/>
          </p:nvSpPr>
          <p:spPr>
            <a:xfrm>
              <a:off x="10190160" y="166243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4" name="Sechseck 263">
              <a:extLst>
                <a:ext uri="{FF2B5EF4-FFF2-40B4-BE49-F238E27FC236}">
                  <a16:creationId xmlns:a16="http://schemas.microsoft.com/office/drawing/2014/main" id="{16088092-3A89-B707-A530-70C804D85CFC}"/>
                </a:ext>
              </a:extLst>
            </p:cNvPr>
            <p:cNvSpPr/>
            <p:nvPr/>
          </p:nvSpPr>
          <p:spPr>
            <a:xfrm>
              <a:off x="10190160" y="7791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5" name="Sechseck 264">
              <a:extLst>
                <a:ext uri="{FF2B5EF4-FFF2-40B4-BE49-F238E27FC236}">
                  <a16:creationId xmlns:a16="http://schemas.microsoft.com/office/drawing/2014/main" id="{CD2727F4-4866-BC2A-AF70-C24F17D0E08F}"/>
                </a:ext>
              </a:extLst>
            </p:cNvPr>
            <p:cNvSpPr/>
            <p:nvPr/>
          </p:nvSpPr>
          <p:spPr>
            <a:xfrm>
              <a:off x="10190159" y="-1041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6" name="Sechseck 265">
              <a:extLst>
                <a:ext uri="{FF2B5EF4-FFF2-40B4-BE49-F238E27FC236}">
                  <a16:creationId xmlns:a16="http://schemas.microsoft.com/office/drawing/2014/main" id="{044DC255-8A22-7B3A-4219-5640F88198A7}"/>
                </a:ext>
              </a:extLst>
            </p:cNvPr>
            <p:cNvSpPr/>
            <p:nvPr/>
          </p:nvSpPr>
          <p:spPr>
            <a:xfrm>
              <a:off x="10190160" y="519556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7" name="Sechseck 266">
              <a:extLst>
                <a:ext uri="{FF2B5EF4-FFF2-40B4-BE49-F238E27FC236}">
                  <a16:creationId xmlns:a16="http://schemas.microsoft.com/office/drawing/2014/main" id="{D3BC1D2B-DC25-338E-B0F3-32E4267D12CE}"/>
                </a:ext>
              </a:extLst>
            </p:cNvPr>
            <p:cNvSpPr/>
            <p:nvPr/>
          </p:nvSpPr>
          <p:spPr>
            <a:xfrm>
              <a:off x="10190160" y="607884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8" name="Sechseck 267">
              <a:extLst>
                <a:ext uri="{FF2B5EF4-FFF2-40B4-BE49-F238E27FC236}">
                  <a16:creationId xmlns:a16="http://schemas.microsoft.com/office/drawing/2014/main" id="{7B74D41E-4175-BDC7-2A65-FA08269FBD90}"/>
                </a:ext>
              </a:extLst>
            </p:cNvPr>
            <p:cNvSpPr/>
            <p:nvPr/>
          </p:nvSpPr>
          <p:spPr>
            <a:xfrm>
              <a:off x="10190160" y="43122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9" name="Sechseck 268">
              <a:extLst>
                <a:ext uri="{FF2B5EF4-FFF2-40B4-BE49-F238E27FC236}">
                  <a16:creationId xmlns:a16="http://schemas.microsoft.com/office/drawing/2014/main" id="{480E9670-8456-5073-E69B-4445F1E1149F}"/>
                </a:ext>
              </a:extLst>
            </p:cNvPr>
            <p:cNvSpPr/>
            <p:nvPr/>
          </p:nvSpPr>
          <p:spPr>
            <a:xfrm>
              <a:off x="10837860" y="298735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0" name="Sechseck 269">
              <a:extLst>
                <a:ext uri="{FF2B5EF4-FFF2-40B4-BE49-F238E27FC236}">
                  <a16:creationId xmlns:a16="http://schemas.microsoft.com/office/drawing/2014/main" id="{8EBF43B8-4D23-4044-9893-031B3916E15D}"/>
                </a:ext>
              </a:extLst>
            </p:cNvPr>
            <p:cNvSpPr/>
            <p:nvPr/>
          </p:nvSpPr>
          <p:spPr>
            <a:xfrm>
              <a:off x="10837860" y="38706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1" name="Sechseck 270">
              <a:extLst>
                <a:ext uri="{FF2B5EF4-FFF2-40B4-BE49-F238E27FC236}">
                  <a16:creationId xmlns:a16="http://schemas.microsoft.com/office/drawing/2014/main" id="{DC5646F1-1D62-3A45-F47D-FCA5BBA77DF5}"/>
                </a:ext>
              </a:extLst>
            </p:cNvPr>
            <p:cNvSpPr/>
            <p:nvPr/>
          </p:nvSpPr>
          <p:spPr>
            <a:xfrm>
              <a:off x="10837860" y="210407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2" name="Sechseck 271">
              <a:extLst>
                <a:ext uri="{FF2B5EF4-FFF2-40B4-BE49-F238E27FC236}">
                  <a16:creationId xmlns:a16="http://schemas.microsoft.com/office/drawing/2014/main" id="{8E1F4716-65AE-8582-6C07-845A5E3FDB7F}"/>
                </a:ext>
              </a:extLst>
            </p:cNvPr>
            <p:cNvSpPr/>
            <p:nvPr/>
          </p:nvSpPr>
          <p:spPr>
            <a:xfrm>
              <a:off x="10837860" y="12207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3" name="Sechseck 272">
              <a:extLst>
                <a:ext uri="{FF2B5EF4-FFF2-40B4-BE49-F238E27FC236}">
                  <a16:creationId xmlns:a16="http://schemas.microsoft.com/office/drawing/2014/main" id="{424B3E35-96A6-19BB-6749-6C2B686B8C53}"/>
                </a:ext>
              </a:extLst>
            </p:cNvPr>
            <p:cNvSpPr/>
            <p:nvPr/>
          </p:nvSpPr>
          <p:spPr>
            <a:xfrm>
              <a:off x="10837859" y="3375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4" name="Sechseck 273">
              <a:extLst>
                <a:ext uri="{FF2B5EF4-FFF2-40B4-BE49-F238E27FC236}">
                  <a16:creationId xmlns:a16="http://schemas.microsoft.com/office/drawing/2014/main" id="{74AF091C-14EC-7329-E82F-7013694DCA9A}"/>
                </a:ext>
              </a:extLst>
            </p:cNvPr>
            <p:cNvSpPr/>
            <p:nvPr/>
          </p:nvSpPr>
          <p:spPr>
            <a:xfrm>
              <a:off x="10837858" y="-5457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5" name="Sechseck 274">
              <a:extLst>
                <a:ext uri="{FF2B5EF4-FFF2-40B4-BE49-F238E27FC236}">
                  <a16:creationId xmlns:a16="http://schemas.microsoft.com/office/drawing/2014/main" id="{42B97F2D-1F1A-7AB0-4E81-1E2F450A1578}"/>
                </a:ext>
              </a:extLst>
            </p:cNvPr>
            <p:cNvSpPr/>
            <p:nvPr/>
          </p:nvSpPr>
          <p:spPr>
            <a:xfrm>
              <a:off x="10837860" y="563720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6" name="Sechseck 275">
              <a:extLst>
                <a:ext uri="{FF2B5EF4-FFF2-40B4-BE49-F238E27FC236}">
                  <a16:creationId xmlns:a16="http://schemas.microsoft.com/office/drawing/2014/main" id="{4B7B78BB-BEE6-03B9-4204-2ABC2704F32E}"/>
                </a:ext>
              </a:extLst>
            </p:cNvPr>
            <p:cNvSpPr/>
            <p:nvPr/>
          </p:nvSpPr>
          <p:spPr>
            <a:xfrm>
              <a:off x="10837860" y="652048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7" name="Sechseck 276">
              <a:extLst>
                <a:ext uri="{FF2B5EF4-FFF2-40B4-BE49-F238E27FC236}">
                  <a16:creationId xmlns:a16="http://schemas.microsoft.com/office/drawing/2014/main" id="{623FEFB1-8AC1-2205-2716-5F406D38A70B}"/>
                </a:ext>
              </a:extLst>
            </p:cNvPr>
            <p:cNvSpPr/>
            <p:nvPr/>
          </p:nvSpPr>
          <p:spPr>
            <a:xfrm>
              <a:off x="10837860" y="475392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8" name="Sechseck 277">
              <a:extLst>
                <a:ext uri="{FF2B5EF4-FFF2-40B4-BE49-F238E27FC236}">
                  <a16:creationId xmlns:a16="http://schemas.microsoft.com/office/drawing/2014/main" id="{139445ED-9022-9887-2C97-88F12B594FB3}"/>
                </a:ext>
              </a:extLst>
            </p:cNvPr>
            <p:cNvSpPr/>
            <p:nvPr/>
          </p:nvSpPr>
          <p:spPr>
            <a:xfrm>
              <a:off x="11485560" y="254571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9" name="Sechseck 278">
              <a:extLst>
                <a:ext uri="{FF2B5EF4-FFF2-40B4-BE49-F238E27FC236}">
                  <a16:creationId xmlns:a16="http://schemas.microsoft.com/office/drawing/2014/main" id="{9B8D3649-22FA-A482-76F9-4975BAFD2694}"/>
                </a:ext>
              </a:extLst>
            </p:cNvPr>
            <p:cNvSpPr/>
            <p:nvPr/>
          </p:nvSpPr>
          <p:spPr>
            <a:xfrm>
              <a:off x="11485560" y="342899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0" name="Sechseck 279">
              <a:extLst>
                <a:ext uri="{FF2B5EF4-FFF2-40B4-BE49-F238E27FC236}">
                  <a16:creationId xmlns:a16="http://schemas.microsoft.com/office/drawing/2014/main" id="{A73785F0-75B5-1650-867B-3AC12F83C1E5}"/>
                </a:ext>
              </a:extLst>
            </p:cNvPr>
            <p:cNvSpPr/>
            <p:nvPr/>
          </p:nvSpPr>
          <p:spPr>
            <a:xfrm>
              <a:off x="11485560" y="166242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1" name="Sechseck 280">
              <a:extLst>
                <a:ext uri="{FF2B5EF4-FFF2-40B4-BE49-F238E27FC236}">
                  <a16:creationId xmlns:a16="http://schemas.microsoft.com/office/drawing/2014/main" id="{61825C70-B9C4-E729-6B50-B68C7D2B6DF4}"/>
                </a:ext>
              </a:extLst>
            </p:cNvPr>
            <p:cNvSpPr/>
            <p:nvPr/>
          </p:nvSpPr>
          <p:spPr>
            <a:xfrm>
              <a:off x="11485560" y="7791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2" name="Sechseck 281">
              <a:extLst>
                <a:ext uri="{FF2B5EF4-FFF2-40B4-BE49-F238E27FC236}">
                  <a16:creationId xmlns:a16="http://schemas.microsoft.com/office/drawing/2014/main" id="{BA7EA6BD-AB7B-C9AC-F670-117BCAA7D040}"/>
                </a:ext>
              </a:extLst>
            </p:cNvPr>
            <p:cNvSpPr/>
            <p:nvPr/>
          </p:nvSpPr>
          <p:spPr>
            <a:xfrm>
              <a:off x="11485559" y="-1041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3" name="Sechseck 282">
              <a:extLst>
                <a:ext uri="{FF2B5EF4-FFF2-40B4-BE49-F238E27FC236}">
                  <a16:creationId xmlns:a16="http://schemas.microsoft.com/office/drawing/2014/main" id="{F84F9776-2B6D-BD36-8508-4AA68D585ED4}"/>
                </a:ext>
              </a:extLst>
            </p:cNvPr>
            <p:cNvSpPr/>
            <p:nvPr/>
          </p:nvSpPr>
          <p:spPr>
            <a:xfrm>
              <a:off x="11485560" y="519556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4" name="Sechseck 283">
              <a:extLst>
                <a:ext uri="{FF2B5EF4-FFF2-40B4-BE49-F238E27FC236}">
                  <a16:creationId xmlns:a16="http://schemas.microsoft.com/office/drawing/2014/main" id="{29628E50-84C7-89A6-F5EF-3698308BDB8C}"/>
                </a:ext>
              </a:extLst>
            </p:cNvPr>
            <p:cNvSpPr/>
            <p:nvPr/>
          </p:nvSpPr>
          <p:spPr>
            <a:xfrm>
              <a:off x="11485560" y="607884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5" name="Sechseck 284">
              <a:extLst>
                <a:ext uri="{FF2B5EF4-FFF2-40B4-BE49-F238E27FC236}">
                  <a16:creationId xmlns:a16="http://schemas.microsoft.com/office/drawing/2014/main" id="{8EE0DA5C-618E-7A6F-A686-C1D30580F98B}"/>
                </a:ext>
              </a:extLst>
            </p:cNvPr>
            <p:cNvSpPr/>
            <p:nvPr/>
          </p:nvSpPr>
          <p:spPr>
            <a:xfrm>
              <a:off x="11485560" y="43122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6" name="Sechseck 285">
              <a:extLst>
                <a:ext uri="{FF2B5EF4-FFF2-40B4-BE49-F238E27FC236}">
                  <a16:creationId xmlns:a16="http://schemas.microsoft.com/office/drawing/2014/main" id="{18EEE67C-5064-FD84-AF8E-1FDBF205393C}"/>
                </a:ext>
              </a:extLst>
            </p:cNvPr>
            <p:cNvSpPr/>
            <p:nvPr/>
          </p:nvSpPr>
          <p:spPr>
            <a:xfrm>
              <a:off x="12131672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7" name="Sechseck 286">
              <a:extLst>
                <a:ext uri="{FF2B5EF4-FFF2-40B4-BE49-F238E27FC236}">
                  <a16:creationId xmlns:a16="http://schemas.microsoft.com/office/drawing/2014/main" id="{11C3A96C-7767-D9AB-97D5-2991D9224323}"/>
                </a:ext>
              </a:extLst>
            </p:cNvPr>
            <p:cNvSpPr/>
            <p:nvPr/>
          </p:nvSpPr>
          <p:spPr>
            <a:xfrm>
              <a:off x="12131672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8" name="Sechseck 287">
              <a:extLst>
                <a:ext uri="{FF2B5EF4-FFF2-40B4-BE49-F238E27FC236}">
                  <a16:creationId xmlns:a16="http://schemas.microsoft.com/office/drawing/2014/main" id="{12C143E7-2EA7-5D12-B693-50B0D5CBC5D3}"/>
                </a:ext>
              </a:extLst>
            </p:cNvPr>
            <p:cNvSpPr/>
            <p:nvPr/>
          </p:nvSpPr>
          <p:spPr>
            <a:xfrm>
              <a:off x="12131672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9" name="Sechseck 288">
              <a:extLst>
                <a:ext uri="{FF2B5EF4-FFF2-40B4-BE49-F238E27FC236}">
                  <a16:creationId xmlns:a16="http://schemas.microsoft.com/office/drawing/2014/main" id="{1A3B1B12-EAA1-6E04-E2BB-BFA7BCE353B1}"/>
                </a:ext>
              </a:extLst>
            </p:cNvPr>
            <p:cNvSpPr/>
            <p:nvPr/>
          </p:nvSpPr>
          <p:spPr>
            <a:xfrm>
              <a:off x="12131672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0" name="Sechseck 289">
              <a:extLst>
                <a:ext uri="{FF2B5EF4-FFF2-40B4-BE49-F238E27FC236}">
                  <a16:creationId xmlns:a16="http://schemas.microsoft.com/office/drawing/2014/main" id="{DE30C20F-91BC-E73F-0951-5B6197370E1D}"/>
                </a:ext>
              </a:extLst>
            </p:cNvPr>
            <p:cNvSpPr/>
            <p:nvPr/>
          </p:nvSpPr>
          <p:spPr>
            <a:xfrm>
              <a:off x="12131671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1" name="Sechseck 290">
              <a:extLst>
                <a:ext uri="{FF2B5EF4-FFF2-40B4-BE49-F238E27FC236}">
                  <a16:creationId xmlns:a16="http://schemas.microsoft.com/office/drawing/2014/main" id="{17592040-FEDA-3BA1-C109-3E8F94368194}"/>
                </a:ext>
              </a:extLst>
            </p:cNvPr>
            <p:cNvSpPr/>
            <p:nvPr/>
          </p:nvSpPr>
          <p:spPr>
            <a:xfrm>
              <a:off x="12131670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2" name="Sechseck 291">
              <a:extLst>
                <a:ext uri="{FF2B5EF4-FFF2-40B4-BE49-F238E27FC236}">
                  <a16:creationId xmlns:a16="http://schemas.microsoft.com/office/drawing/2014/main" id="{75037796-02B4-A00A-8E1D-8E4D85C1D192}"/>
                </a:ext>
              </a:extLst>
            </p:cNvPr>
            <p:cNvSpPr/>
            <p:nvPr/>
          </p:nvSpPr>
          <p:spPr>
            <a:xfrm>
              <a:off x="12131672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3" name="Sechseck 292">
              <a:extLst>
                <a:ext uri="{FF2B5EF4-FFF2-40B4-BE49-F238E27FC236}">
                  <a16:creationId xmlns:a16="http://schemas.microsoft.com/office/drawing/2014/main" id="{854CBEC9-9803-4D06-1144-A19C0B654EA8}"/>
                </a:ext>
              </a:extLst>
            </p:cNvPr>
            <p:cNvSpPr/>
            <p:nvPr/>
          </p:nvSpPr>
          <p:spPr>
            <a:xfrm>
              <a:off x="12131672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4" name="Sechseck 293">
              <a:extLst>
                <a:ext uri="{FF2B5EF4-FFF2-40B4-BE49-F238E27FC236}">
                  <a16:creationId xmlns:a16="http://schemas.microsoft.com/office/drawing/2014/main" id="{2B258713-613A-B3D2-B352-7AA3E582F677}"/>
                </a:ext>
              </a:extLst>
            </p:cNvPr>
            <p:cNvSpPr/>
            <p:nvPr/>
          </p:nvSpPr>
          <p:spPr>
            <a:xfrm>
              <a:off x="12131672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5" name="Sechseck 294">
              <a:extLst>
                <a:ext uri="{FF2B5EF4-FFF2-40B4-BE49-F238E27FC236}">
                  <a16:creationId xmlns:a16="http://schemas.microsoft.com/office/drawing/2014/main" id="{32CD17AA-D2A2-6B80-DA65-7C0B12FE779C}"/>
                </a:ext>
              </a:extLst>
            </p:cNvPr>
            <p:cNvSpPr/>
            <p:nvPr/>
          </p:nvSpPr>
          <p:spPr>
            <a:xfrm>
              <a:off x="476247" y="298735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6" name="Sechseck 295">
              <a:extLst>
                <a:ext uri="{FF2B5EF4-FFF2-40B4-BE49-F238E27FC236}">
                  <a16:creationId xmlns:a16="http://schemas.microsoft.com/office/drawing/2014/main" id="{382F3514-540A-C9D2-4A22-ABB70BB7A26E}"/>
                </a:ext>
              </a:extLst>
            </p:cNvPr>
            <p:cNvSpPr/>
            <p:nvPr/>
          </p:nvSpPr>
          <p:spPr>
            <a:xfrm>
              <a:off x="476247" y="38706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7" name="Sechseck 296">
              <a:extLst>
                <a:ext uri="{FF2B5EF4-FFF2-40B4-BE49-F238E27FC236}">
                  <a16:creationId xmlns:a16="http://schemas.microsoft.com/office/drawing/2014/main" id="{DD2319A2-BF3D-4815-A79D-FCD6F36451AA}"/>
                </a:ext>
              </a:extLst>
            </p:cNvPr>
            <p:cNvSpPr/>
            <p:nvPr/>
          </p:nvSpPr>
          <p:spPr>
            <a:xfrm>
              <a:off x="476247" y="210407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8" name="Sechseck 297">
              <a:extLst>
                <a:ext uri="{FF2B5EF4-FFF2-40B4-BE49-F238E27FC236}">
                  <a16:creationId xmlns:a16="http://schemas.microsoft.com/office/drawing/2014/main" id="{A9AD1928-57F4-E7F0-5D2C-53F80F32E5E9}"/>
                </a:ext>
              </a:extLst>
            </p:cNvPr>
            <p:cNvSpPr/>
            <p:nvPr/>
          </p:nvSpPr>
          <p:spPr>
            <a:xfrm>
              <a:off x="476247" y="12207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9" name="Sechseck 298">
              <a:extLst>
                <a:ext uri="{FF2B5EF4-FFF2-40B4-BE49-F238E27FC236}">
                  <a16:creationId xmlns:a16="http://schemas.microsoft.com/office/drawing/2014/main" id="{E65B0E72-80C8-EB16-E12C-B440C3DFAB34}"/>
                </a:ext>
              </a:extLst>
            </p:cNvPr>
            <p:cNvSpPr/>
            <p:nvPr/>
          </p:nvSpPr>
          <p:spPr>
            <a:xfrm>
              <a:off x="476246" y="3375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0" name="Sechseck 299">
              <a:extLst>
                <a:ext uri="{FF2B5EF4-FFF2-40B4-BE49-F238E27FC236}">
                  <a16:creationId xmlns:a16="http://schemas.microsoft.com/office/drawing/2014/main" id="{B0A32968-43B1-7899-260B-43E7A5B49C6C}"/>
                </a:ext>
              </a:extLst>
            </p:cNvPr>
            <p:cNvSpPr/>
            <p:nvPr/>
          </p:nvSpPr>
          <p:spPr>
            <a:xfrm>
              <a:off x="476245" y="-5457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1" name="Sechseck 300">
              <a:extLst>
                <a:ext uri="{FF2B5EF4-FFF2-40B4-BE49-F238E27FC236}">
                  <a16:creationId xmlns:a16="http://schemas.microsoft.com/office/drawing/2014/main" id="{9C40BED6-10B6-3084-A39F-2D35171723B2}"/>
                </a:ext>
              </a:extLst>
            </p:cNvPr>
            <p:cNvSpPr/>
            <p:nvPr/>
          </p:nvSpPr>
          <p:spPr>
            <a:xfrm>
              <a:off x="476247" y="563720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2" name="Sechseck 301">
              <a:extLst>
                <a:ext uri="{FF2B5EF4-FFF2-40B4-BE49-F238E27FC236}">
                  <a16:creationId xmlns:a16="http://schemas.microsoft.com/office/drawing/2014/main" id="{95837E81-7B74-37B2-C8DA-74A44C45701A}"/>
                </a:ext>
              </a:extLst>
            </p:cNvPr>
            <p:cNvSpPr/>
            <p:nvPr/>
          </p:nvSpPr>
          <p:spPr>
            <a:xfrm>
              <a:off x="476247" y="652048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3" name="Sechseck 302">
              <a:extLst>
                <a:ext uri="{FF2B5EF4-FFF2-40B4-BE49-F238E27FC236}">
                  <a16:creationId xmlns:a16="http://schemas.microsoft.com/office/drawing/2014/main" id="{CA5B3166-F277-B6FA-4B82-8F4EDD7B253B}"/>
                </a:ext>
              </a:extLst>
            </p:cNvPr>
            <p:cNvSpPr/>
            <p:nvPr/>
          </p:nvSpPr>
          <p:spPr>
            <a:xfrm>
              <a:off x="476247" y="475392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4" name="Sechseck 303">
              <a:extLst>
                <a:ext uri="{FF2B5EF4-FFF2-40B4-BE49-F238E27FC236}">
                  <a16:creationId xmlns:a16="http://schemas.microsoft.com/office/drawing/2014/main" id="{966C74C7-E046-A995-F5B2-17C418073EB8}"/>
                </a:ext>
              </a:extLst>
            </p:cNvPr>
            <p:cNvSpPr/>
            <p:nvPr/>
          </p:nvSpPr>
          <p:spPr>
            <a:xfrm>
              <a:off x="1123947" y="254571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5" name="Sechseck 304">
              <a:extLst>
                <a:ext uri="{FF2B5EF4-FFF2-40B4-BE49-F238E27FC236}">
                  <a16:creationId xmlns:a16="http://schemas.microsoft.com/office/drawing/2014/main" id="{2A65384F-AA08-B2B4-253E-8D65189F9809}"/>
                </a:ext>
              </a:extLst>
            </p:cNvPr>
            <p:cNvSpPr/>
            <p:nvPr/>
          </p:nvSpPr>
          <p:spPr>
            <a:xfrm>
              <a:off x="1123947" y="342899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6" name="Sechseck 305">
              <a:extLst>
                <a:ext uri="{FF2B5EF4-FFF2-40B4-BE49-F238E27FC236}">
                  <a16:creationId xmlns:a16="http://schemas.microsoft.com/office/drawing/2014/main" id="{3F1FCEEE-B233-9EE4-34ED-7F37303BA69D}"/>
                </a:ext>
              </a:extLst>
            </p:cNvPr>
            <p:cNvSpPr/>
            <p:nvPr/>
          </p:nvSpPr>
          <p:spPr>
            <a:xfrm>
              <a:off x="1123947" y="166242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7" name="Sechseck 306">
              <a:extLst>
                <a:ext uri="{FF2B5EF4-FFF2-40B4-BE49-F238E27FC236}">
                  <a16:creationId xmlns:a16="http://schemas.microsoft.com/office/drawing/2014/main" id="{6009A806-7E88-88C1-A4C8-1745CD0F72C2}"/>
                </a:ext>
              </a:extLst>
            </p:cNvPr>
            <p:cNvSpPr/>
            <p:nvPr/>
          </p:nvSpPr>
          <p:spPr>
            <a:xfrm>
              <a:off x="1123947" y="7791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8" name="Sechseck 307">
              <a:extLst>
                <a:ext uri="{FF2B5EF4-FFF2-40B4-BE49-F238E27FC236}">
                  <a16:creationId xmlns:a16="http://schemas.microsoft.com/office/drawing/2014/main" id="{CD793FFB-4A53-F93B-A3E2-BA2E6EC6BDAC}"/>
                </a:ext>
              </a:extLst>
            </p:cNvPr>
            <p:cNvSpPr/>
            <p:nvPr/>
          </p:nvSpPr>
          <p:spPr>
            <a:xfrm>
              <a:off x="1123946" y="-1041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9" name="Sechseck 308">
              <a:extLst>
                <a:ext uri="{FF2B5EF4-FFF2-40B4-BE49-F238E27FC236}">
                  <a16:creationId xmlns:a16="http://schemas.microsoft.com/office/drawing/2014/main" id="{7815AA39-33D5-5FFD-52B3-AA09BA77B95E}"/>
                </a:ext>
              </a:extLst>
            </p:cNvPr>
            <p:cNvSpPr/>
            <p:nvPr/>
          </p:nvSpPr>
          <p:spPr>
            <a:xfrm>
              <a:off x="1123947" y="519556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0" name="Sechseck 309">
              <a:extLst>
                <a:ext uri="{FF2B5EF4-FFF2-40B4-BE49-F238E27FC236}">
                  <a16:creationId xmlns:a16="http://schemas.microsoft.com/office/drawing/2014/main" id="{E5DCED60-4128-8893-4B90-C4BAFC466222}"/>
                </a:ext>
              </a:extLst>
            </p:cNvPr>
            <p:cNvSpPr/>
            <p:nvPr/>
          </p:nvSpPr>
          <p:spPr>
            <a:xfrm>
              <a:off x="1123947" y="607884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1" name="Sechseck 310">
              <a:extLst>
                <a:ext uri="{FF2B5EF4-FFF2-40B4-BE49-F238E27FC236}">
                  <a16:creationId xmlns:a16="http://schemas.microsoft.com/office/drawing/2014/main" id="{C712A7F2-C4BB-3CEC-54AB-2819E41B3CA2}"/>
                </a:ext>
              </a:extLst>
            </p:cNvPr>
            <p:cNvSpPr/>
            <p:nvPr/>
          </p:nvSpPr>
          <p:spPr>
            <a:xfrm>
              <a:off x="1123947" y="43122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2" name="Sechseck 311">
              <a:extLst>
                <a:ext uri="{FF2B5EF4-FFF2-40B4-BE49-F238E27FC236}">
                  <a16:creationId xmlns:a16="http://schemas.microsoft.com/office/drawing/2014/main" id="{42BE83F5-6A09-0FC8-C6BE-44BF28AC1637}"/>
                </a:ext>
              </a:extLst>
            </p:cNvPr>
            <p:cNvSpPr/>
            <p:nvPr/>
          </p:nvSpPr>
          <p:spPr>
            <a:xfrm>
              <a:off x="1771646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3" name="Sechseck 312">
              <a:extLst>
                <a:ext uri="{FF2B5EF4-FFF2-40B4-BE49-F238E27FC236}">
                  <a16:creationId xmlns:a16="http://schemas.microsoft.com/office/drawing/2014/main" id="{174F752A-4BAA-0C71-8A4D-B12537897557}"/>
                </a:ext>
              </a:extLst>
            </p:cNvPr>
            <p:cNvSpPr/>
            <p:nvPr/>
          </p:nvSpPr>
          <p:spPr>
            <a:xfrm>
              <a:off x="1771646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4" name="Sechseck 313">
              <a:extLst>
                <a:ext uri="{FF2B5EF4-FFF2-40B4-BE49-F238E27FC236}">
                  <a16:creationId xmlns:a16="http://schemas.microsoft.com/office/drawing/2014/main" id="{48FE04FA-9CE0-36A3-1DB9-1C492241F633}"/>
                </a:ext>
              </a:extLst>
            </p:cNvPr>
            <p:cNvSpPr/>
            <p:nvPr/>
          </p:nvSpPr>
          <p:spPr>
            <a:xfrm>
              <a:off x="1771646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5" name="Sechseck 314">
              <a:extLst>
                <a:ext uri="{FF2B5EF4-FFF2-40B4-BE49-F238E27FC236}">
                  <a16:creationId xmlns:a16="http://schemas.microsoft.com/office/drawing/2014/main" id="{0D26E973-4A83-276F-8C7D-55DA2597F409}"/>
                </a:ext>
              </a:extLst>
            </p:cNvPr>
            <p:cNvSpPr/>
            <p:nvPr/>
          </p:nvSpPr>
          <p:spPr>
            <a:xfrm>
              <a:off x="1771646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6" name="Sechseck 315">
              <a:extLst>
                <a:ext uri="{FF2B5EF4-FFF2-40B4-BE49-F238E27FC236}">
                  <a16:creationId xmlns:a16="http://schemas.microsoft.com/office/drawing/2014/main" id="{9D858B33-2B11-F184-71FC-AC4663419FDA}"/>
                </a:ext>
              </a:extLst>
            </p:cNvPr>
            <p:cNvSpPr/>
            <p:nvPr/>
          </p:nvSpPr>
          <p:spPr>
            <a:xfrm>
              <a:off x="1771645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7" name="Sechseck 316">
              <a:extLst>
                <a:ext uri="{FF2B5EF4-FFF2-40B4-BE49-F238E27FC236}">
                  <a16:creationId xmlns:a16="http://schemas.microsoft.com/office/drawing/2014/main" id="{BFB4FEB4-0EE6-96DA-D909-CA7A0B3A16A8}"/>
                </a:ext>
              </a:extLst>
            </p:cNvPr>
            <p:cNvSpPr/>
            <p:nvPr/>
          </p:nvSpPr>
          <p:spPr>
            <a:xfrm>
              <a:off x="1771644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8" name="Sechseck 317">
              <a:extLst>
                <a:ext uri="{FF2B5EF4-FFF2-40B4-BE49-F238E27FC236}">
                  <a16:creationId xmlns:a16="http://schemas.microsoft.com/office/drawing/2014/main" id="{FCDDD69B-F41E-73FB-DF56-3ADB82E5B66F}"/>
                </a:ext>
              </a:extLst>
            </p:cNvPr>
            <p:cNvSpPr/>
            <p:nvPr/>
          </p:nvSpPr>
          <p:spPr>
            <a:xfrm>
              <a:off x="1771646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9" name="Sechseck 318">
              <a:extLst>
                <a:ext uri="{FF2B5EF4-FFF2-40B4-BE49-F238E27FC236}">
                  <a16:creationId xmlns:a16="http://schemas.microsoft.com/office/drawing/2014/main" id="{D27A8BE4-41A4-41B4-53B0-4FA3C805EFF5}"/>
                </a:ext>
              </a:extLst>
            </p:cNvPr>
            <p:cNvSpPr/>
            <p:nvPr/>
          </p:nvSpPr>
          <p:spPr>
            <a:xfrm>
              <a:off x="1771646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0" name="Sechseck 319">
              <a:extLst>
                <a:ext uri="{FF2B5EF4-FFF2-40B4-BE49-F238E27FC236}">
                  <a16:creationId xmlns:a16="http://schemas.microsoft.com/office/drawing/2014/main" id="{3AE5B272-B3ED-F933-4034-C0C4FCA2E478}"/>
                </a:ext>
              </a:extLst>
            </p:cNvPr>
            <p:cNvSpPr/>
            <p:nvPr/>
          </p:nvSpPr>
          <p:spPr>
            <a:xfrm>
              <a:off x="1771646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1" name="Sechseck 320">
              <a:extLst>
                <a:ext uri="{FF2B5EF4-FFF2-40B4-BE49-F238E27FC236}">
                  <a16:creationId xmlns:a16="http://schemas.microsoft.com/office/drawing/2014/main" id="{9AEC1A71-38C1-B8FE-4168-B197F2011787}"/>
                </a:ext>
              </a:extLst>
            </p:cNvPr>
            <p:cNvSpPr/>
            <p:nvPr/>
          </p:nvSpPr>
          <p:spPr>
            <a:xfrm>
              <a:off x="2419346" y="254571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2" name="Sechseck 321">
              <a:extLst>
                <a:ext uri="{FF2B5EF4-FFF2-40B4-BE49-F238E27FC236}">
                  <a16:creationId xmlns:a16="http://schemas.microsoft.com/office/drawing/2014/main" id="{9086EDE6-F9A5-487C-4F9A-B259161CF182}"/>
                </a:ext>
              </a:extLst>
            </p:cNvPr>
            <p:cNvSpPr/>
            <p:nvPr/>
          </p:nvSpPr>
          <p:spPr>
            <a:xfrm>
              <a:off x="2419346" y="342899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4" name="Sechseck 323">
              <a:extLst>
                <a:ext uri="{FF2B5EF4-FFF2-40B4-BE49-F238E27FC236}">
                  <a16:creationId xmlns:a16="http://schemas.microsoft.com/office/drawing/2014/main" id="{7860CD27-69D5-44BA-0D72-D323A7056649}"/>
                </a:ext>
              </a:extLst>
            </p:cNvPr>
            <p:cNvSpPr/>
            <p:nvPr/>
          </p:nvSpPr>
          <p:spPr>
            <a:xfrm>
              <a:off x="2419346" y="77914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5" name="Sechseck 324">
              <a:extLst>
                <a:ext uri="{FF2B5EF4-FFF2-40B4-BE49-F238E27FC236}">
                  <a16:creationId xmlns:a16="http://schemas.microsoft.com/office/drawing/2014/main" id="{05A406D2-B512-3BFD-0C4C-465543EC1EF6}"/>
                </a:ext>
              </a:extLst>
            </p:cNvPr>
            <p:cNvSpPr/>
            <p:nvPr/>
          </p:nvSpPr>
          <p:spPr>
            <a:xfrm>
              <a:off x="2419345" y="-1041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6" name="Sechseck 325">
              <a:extLst>
                <a:ext uri="{FF2B5EF4-FFF2-40B4-BE49-F238E27FC236}">
                  <a16:creationId xmlns:a16="http://schemas.microsoft.com/office/drawing/2014/main" id="{5C9DF081-0253-305F-D921-F28BB91AC568}"/>
                </a:ext>
              </a:extLst>
            </p:cNvPr>
            <p:cNvSpPr/>
            <p:nvPr/>
          </p:nvSpPr>
          <p:spPr>
            <a:xfrm>
              <a:off x="2419346" y="519556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7" name="Sechseck 326">
              <a:extLst>
                <a:ext uri="{FF2B5EF4-FFF2-40B4-BE49-F238E27FC236}">
                  <a16:creationId xmlns:a16="http://schemas.microsoft.com/office/drawing/2014/main" id="{CC232982-BFAB-CB03-EBA1-232845BA0934}"/>
                </a:ext>
              </a:extLst>
            </p:cNvPr>
            <p:cNvSpPr/>
            <p:nvPr/>
          </p:nvSpPr>
          <p:spPr>
            <a:xfrm>
              <a:off x="2419346" y="607884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8" name="Sechseck 327">
              <a:extLst>
                <a:ext uri="{FF2B5EF4-FFF2-40B4-BE49-F238E27FC236}">
                  <a16:creationId xmlns:a16="http://schemas.microsoft.com/office/drawing/2014/main" id="{16EBC514-0816-3F94-882B-6B7F253C91A9}"/>
                </a:ext>
              </a:extLst>
            </p:cNvPr>
            <p:cNvSpPr/>
            <p:nvPr/>
          </p:nvSpPr>
          <p:spPr>
            <a:xfrm>
              <a:off x="2419346" y="431227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9" name="Sechseck 328">
              <a:extLst>
                <a:ext uri="{FF2B5EF4-FFF2-40B4-BE49-F238E27FC236}">
                  <a16:creationId xmlns:a16="http://schemas.microsoft.com/office/drawing/2014/main" id="{6FC3253E-2EB4-28D1-0912-E5EFA455C652}"/>
                </a:ext>
              </a:extLst>
            </p:cNvPr>
            <p:cNvSpPr/>
            <p:nvPr/>
          </p:nvSpPr>
          <p:spPr>
            <a:xfrm>
              <a:off x="-819156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0" name="Sechseck 329">
              <a:extLst>
                <a:ext uri="{FF2B5EF4-FFF2-40B4-BE49-F238E27FC236}">
                  <a16:creationId xmlns:a16="http://schemas.microsoft.com/office/drawing/2014/main" id="{96675A15-30AF-1AE8-9C0C-418B00D2717C}"/>
                </a:ext>
              </a:extLst>
            </p:cNvPr>
            <p:cNvSpPr/>
            <p:nvPr/>
          </p:nvSpPr>
          <p:spPr>
            <a:xfrm>
              <a:off x="-819156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1" name="Sechseck 330">
              <a:extLst>
                <a:ext uri="{FF2B5EF4-FFF2-40B4-BE49-F238E27FC236}">
                  <a16:creationId xmlns:a16="http://schemas.microsoft.com/office/drawing/2014/main" id="{CC31613B-7F54-4376-A198-690A3EA26128}"/>
                </a:ext>
              </a:extLst>
            </p:cNvPr>
            <p:cNvSpPr/>
            <p:nvPr/>
          </p:nvSpPr>
          <p:spPr>
            <a:xfrm>
              <a:off x="-819156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2" name="Sechseck 331">
              <a:extLst>
                <a:ext uri="{FF2B5EF4-FFF2-40B4-BE49-F238E27FC236}">
                  <a16:creationId xmlns:a16="http://schemas.microsoft.com/office/drawing/2014/main" id="{9821854C-F571-BE91-2D00-38C77865BA84}"/>
                </a:ext>
              </a:extLst>
            </p:cNvPr>
            <p:cNvSpPr/>
            <p:nvPr/>
          </p:nvSpPr>
          <p:spPr>
            <a:xfrm>
              <a:off x="-819156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3" name="Sechseck 332">
              <a:extLst>
                <a:ext uri="{FF2B5EF4-FFF2-40B4-BE49-F238E27FC236}">
                  <a16:creationId xmlns:a16="http://schemas.microsoft.com/office/drawing/2014/main" id="{BEC10101-7E26-8C0E-FCA2-63E78FA28C03}"/>
                </a:ext>
              </a:extLst>
            </p:cNvPr>
            <p:cNvSpPr/>
            <p:nvPr/>
          </p:nvSpPr>
          <p:spPr>
            <a:xfrm>
              <a:off x="-819157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4" name="Sechseck 333">
              <a:extLst>
                <a:ext uri="{FF2B5EF4-FFF2-40B4-BE49-F238E27FC236}">
                  <a16:creationId xmlns:a16="http://schemas.microsoft.com/office/drawing/2014/main" id="{3AA61514-55BF-A0F6-124A-86BFEA514EB3}"/>
                </a:ext>
              </a:extLst>
            </p:cNvPr>
            <p:cNvSpPr/>
            <p:nvPr/>
          </p:nvSpPr>
          <p:spPr>
            <a:xfrm>
              <a:off x="-819158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5" name="Sechseck 334">
              <a:extLst>
                <a:ext uri="{FF2B5EF4-FFF2-40B4-BE49-F238E27FC236}">
                  <a16:creationId xmlns:a16="http://schemas.microsoft.com/office/drawing/2014/main" id="{ED8A13A0-1978-0A59-D3BA-78C9D8247B32}"/>
                </a:ext>
              </a:extLst>
            </p:cNvPr>
            <p:cNvSpPr/>
            <p:nvPr/>
          </p:nvSpPr>
          <p:spPr>
            <a:xfrm>
              <a:off x="-819156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6" name="Sechseck 335">
              <a:extLst>
                <a:ext uri="{FF2B5EF4-FFF2-40B4-BE49-F238E27FC236}">
                  <a16:creationId xmlns:a16="http://schemas.microsoft.com/office/drawing/2014/main" id="{E7D79426-FD30-C9F0-1430-E5FA5506AA22}"/>
                </a:ext>
              </a:extLst>
            </p:cNvPr>
            <p:cNvSpPr/>
            <p:nvPr/>
          </p:nvSpPr>
          <p:spPr>
            <a:xfrm>
              <a:off x="-819156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7" name="Sechseck 336">
              <a:extLst>
                <a:ext uri="{FF2B5EF4-FFF2-40B4-BE49-F238E27FC236}">
                  <a16:creationId xmlns:a16="http://schemas.microsoft.com/office/drawing/2014/main" id="{67F05F66-E984-C58B-D8BB-35D77145DFE7}"/>
                </a:ext>
              </a:extLst>
            </p:cNvPr>
            <p:cNvSpPr/>
            <p:nvPr/>
          </p:nvSpPr>
          <p:spPr>
            <a:xfrm>
              <a:off x="-819156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8" name="Sechseck 337">
              <a:extLst>
                <a:ext uri="{FF2B5EF4-FFF2-40B4-BE49-F238E27FC236}">
                  <a16:creationId xmlns:a16="http://schemas.microsoft.com/office/drawing/2014/main" id="{D9D69FBA-6BD1-4514-E73D-FC559319B098}"/>
                </a:ext>
              </a:extLst>
            </p:cNvPr>
            <p:cNvSpPr/>
            <p:nvPr/>
          </p:nvSpPr>
          <p:spPr>
            <a:xfrm>
              <a:off x="-171456" y="254571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9" name="Sechseck 338">
              <a:extLst>
                <a:ext uri="{FF2B5EF4-FFF2-40B4-BE49-F238E27FC236}">
                  <a16:creationId xmlns:a16="http://schemas.microsoft.com/office/drawing/2014/main" id="{34862DFD-523A-F04B-D589-F0487F1A198B}"/>
                </a:ext>
              </a:extLst>
            </p:cNvPr>
            <p:cNvSpPr/>
            <p:nvPr/>
          </p:nvSpPr>
          <p:spPr>
            <a:xfrm>
              <a:off x="-171456" y="342899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0" name="Sechseck 339">
              <a:extLst>
                <a:ext uri="{FF2B5EF4-FFF2-40B4-BE49-F238E27FC236}">
                  <a16:creationId xmlns:a16="http://schemas.microsoft.com/office/drawing/2014/main" id="{B70B7652-B489-A89B-0FD6-11EDE3A0BB1F}"/>
                </a:ext>
              </a:extLst>
            </p:cNvPr>
            <p:cNvSpPr/>
            <p:nvPr/>
          </p:nvSpPr>
          <p:spPr>
            <a:xfrm>
              <a:off x="-171456" y="166242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1" name="Sechseck 340">
              <a:extLst>
                <a:ext uri="{FF2B5EF4-FFF2-40B4-BE49-F238E27FC236}">
                  <a16:creationId xmlns:a16="http://schemas.microsoft.com/office/drawing/2014/main" id="{3E8186F7-6256-09F3-9486-9D1B54F0B699}"/>
                </a:ext>
              </a:extLst>
            </p:cNvPr>
            <p:cNvSpPr/>
            <p:nvPr/>
          </p:nvSpPr>
          <p:spPr>
            <a:xfrm>
              <a:off x="-171456" y="77914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2" name="Sechseck 341">
              <a:extLst>
                <a:ext uri="{FF2B5EF4-FFF2-40B4-BE49-F238E27FC236}">
                  <a16:creationId xmlns:a16="http://schemas.microsoft.com/office/drawing/2014/main" id="{246CB080-AA72-9EA9-2567-CB74BC629FDA}"/>
                </a:ext>
              </a:extLst>
            </p:cNvPr>
            <p:cNvSpPr/>
            <p:nvPr/>
          </p:nvSpPr>
          <p:spPr>
            <a:xfrm>
              <a:off x="-171457" y="-1041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3" name="Sechseck 342">
              <a:extLst>
                <a:ext uri="{FF2B5EF4-FFF2-40B4-BE49-F238E27FC236}">
                  <a16:creationId xmlns:a16="http://schemas.microsoft.com/office/drawing/2014/main" id="{B3FE2931-2BE0-77C4-2E3A-474EA1E7641D}"/>
                </a:ext>
              </a:extLst>
            </p:cNvPr>
            <p:cNvSpPr/>
            <p:nvPr/>
          </p:nvSpPr>
          <p:spPr>
            <a:xfrm>
              <a:off x="-171456" y="519556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4" name="Sechseck 343">
              <a:extLst>
                <a:ext uri="{FF2B5EF4-FFF2-40B4-BE49-F238E27FC236}">
                  <a16:creationId xmlns:a16="http://schemas.microsoft.com/office/drawing/2014/main" id="{6D6B4D13-CC4B-ED22-70ED-45BD035C03DF}"/>
                </a:ext>
              </a:extLst>
            </p:cNvPr>
            <p:cNvSpPr/>
            <p:nvPr/>
          </p:nvSpPr>
          <p:spPr>
            <a:xfrm>
              <a:off x="-171456" y="607884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5" name="Sechseck 344">
              <a:extLst>
                <a:ext uri="{FF2B5EF4-FFF2-40B4-BE49-F238E27FC236}">
                  <a16:creationId xmlns:a16="http://schemas.microsoft.com/office/drawing/2014/main" id="{830B55D3-38FF-2481-A0D4-E0546974A853}"/>
                </a:ext>
              </a:extLst>
            </p:cNvPr>
            <p:cNvSpPr/>
            <p:nvPr/>
          </p:nvSpPr>
          <p:spPr>
            <a:xfrm>
              <a:off x="-171456" y="431227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8334626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Person, Kleidung, Flasche, Menschen enthält.&#10;&#10;Automatisch generierte Beschreibung">
            <a:extLst>
              <a:ext uri="{FF2B5EF4-FFF2-40B4-BE49-F238E27FC236}">
                <a16:creationId xmlns:a16="http://schemas.microsoft.com/office/drawing/2014/main" id="{3015F109-93FD-F82F-384E-F09ECD0DF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0990" y="-745064"/>
            <a:ext cx="12947647" cy="8631764"/>
          </a:xfrm>
          <a:prstGeom prst="rect">
            <a:avLst/>
          </a:prstGeo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100F80D1-A2AF-FCF5-CA13-915D6D326B63}"/>
              </a:ext>
            </a:extLst>
          </p:cNvPr>
          <p:cNvGrpSpPr/>
          <p:nvPr/>
        </p:nvGrpSpPr>
        <p:grpSpPr>
          <a:xfrm>
            <a:off x="-5943600" y="-3295650"/>
            <a:ext cx="24136350" cy="14763750"/>
            <a:chOff x="-819158" y="-545779"/>
            <a:chExt cx="13830305" cy="7949552"/>
          </a:xfrm>
        </p:grpSpPr>
        <p:sp>
          <p:nvSpPr>
            <p:cNvPr id="143" name="Sechseck 142"/>
            <p:cNvSpPr/>
            <p:nvPr/>
          </p:nvSpPr>
          <p:spPr>
            <a:xfrm>
              <a:off x="5656262" y="298735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9" name="Sechseck 168">
              <a:extLst>
                <a:ext uri="{FF2B5EF4-FFF2-40B4-BE49-F238E27FC236}">
                  <a16:creationId xmlns:a16="http://schemas.microsoft.com/office/drawing/2014/main" id="{5B6BE1F9-5265-F7AB-8CD5-F55FA6BC973B}"/>
                </a:ext>
              </a:extLst>
            </p:cNvPr>
            <p:cNvSpPr/>
            <p:nvPr/>
          </p:nvSpPr>
          <p:spPr>
            <a:xfrm>
              <a:off x="5656262" y="122079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0" name="Sechseck 169">
              <a:extLst>
                <a:ext uri="{FF2B5EF4-FFF2-40B4-BE49-F238E27FC236}">
                  <a16:creationId xmlns:a16="http://schemas.microsoft.com/office/drawing/2014/main" id="{A3931273-D7D1-37B3-A3B5-61D7F7107C5E}"/>
                </a:ext>
              </a:extLst>
            </p:cNvPr>
            <p:cNvSpPr/>
            <p:nvPr/>
          </p:nvSpPr>
          <p:spPr>
            <a:xfrm>
              <a:off x="5656261" y="33750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1" name="Sechseck 170">
              <a:extLst>
                <a:ext uri="{FF2B5EF4-FFF2-40B4-BE49-F238E27FC236}">
                  <a16:creationId xmlns:a16="http://schemas.microsoft.com/office/drawing/2014/main" id="{4B15D718-FECD-5F68-F55B-389010F9891B}"/>
                </a:ext>
              </a:extLst>
            </p:cNvPr>
            <p:cNvSpPr/>
            <p:nvPr/>
          </p:nvSpPr>
          <p:spPr>
            <a:xfrm>
              <a:off x="5656260" y="-54577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2" name="Sechseck 171">
              <a:extLst>
                <a:ext uri="{FF2B5EF4-FFF2-40B4-BE49-F238E27FC236}">
                  <a16:creationId xmlns:a16="http://schemas.microsoft.com/office/drawing/2014/main" id="{BEA319E4-C5DF-5A2F-B12D-3BDBC574C460}"/>
                </a:ext>
              </a:extLst>
            </p:cNvPr>
            <p:cNvSpPr/>
            <p:nvPr/>
          </p:nvSpPr>
          <p:spPr>
            <a:xfrm>
              <a:off x="5656262" y="56372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3" name="Sechseck 172">
              <a:extLst>
                <a:ext uri="{FF2B5EF4-FFF2-40B4-BE49-F238E27FC236}">
                  <a16:creationId xmlns:a16="http://schemas.microsoft.com/office/drawing/2014/main" id="{F0C51DBA-BB24-65D3-A4D2-30D02A3AF241}"/>
                </a:ext>
              </a:extLst>
            </p:cNvPr>
            <p:cNvSpPr/>
            <p:nvPr/>
          </p:nvSpPr>
          <p:spPr>
            <a:xfrm>
              <a:off x="5656262" y="652049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4" name="Sechseck 173">
              <a:extLst>
                <a:ext uri="{FF2B5EF4-FFF2-40B4-BE49-F238E27FC236}">
                  <a16:creationId xmlns:a16="http://schemas.microsoft.com/office/drawing/2014/main" id="{E9DB00F8-9902-CDCC-C926-75751DC9F131}"/>
                </a:ext>
              </a:extLst>
            </p:cNvPr>
            <p:cNvSpPr/>
            <p:nvPr/>
          </p:nvSpPr>
          <p:spPr>
            <a:xfrm>
              <a:off x="5656262" y="475392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6" name="Sechseck 175">
              <a:extLst>
                <a:ext uri="{FF2B5EF4-FFF2-40B4-BE49-F238E27FC236}">
                  <a16:creationId xmlns:a16="http://schemas.microsoft.com/office/drawing/2014/main" id="{3C4316F7-4EDA-8EE1-4B83-152519F3E1AC}"/>
                </a:ext>
              </a:extLst>
            </p:cNvPr>
            <p:cNvSpPr/>
            <p:nvPr/>
          </p:nvSpPr>
          <p:spPr>
            <a:xfrm>
              <a:off x="6303962" y="342899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8" name="Sechseck 177">
              <a:extLst>
                <a:ext uri="{FF2B5EF4-FFF2-40B4-BE49-F238E27FC236}">
                  <a16:creationId xmlns:a16="http://schemas.microsoft.com/office/drawing/2014/main" id="{6BC727D5-F4AA-E41C-901E-89AF7BFDA7EF}"/>
                </a:ext>
              </a:extLst>
            </p:cNvPr>
            <p:cNvSpPr/>
            <p:nvPr/>
          </p:nvSpPr>
          <p:spPr>
            <a:xfrm>
              <a:off x="6303962" y="77915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9" name="Sechseck 178">
              <a:extLst>
                <a:ext uri="{FF2B5EF4-FFF2-40B4-BE49-F238E27FC236}">
                  <a16:creationId xmlns:a16="http://schemas.microsoft.com/office/drawing/2014/main" id="{B0DF63BB-133C-A964-339B-84FA6320A9F0}"/>
                </a:ext>
              </a:extLst>
            </p:cNvPr>
            <p:cNvSpPr/>
            <p:nvPr/>
          </p:nvSpPr>
          <p:spPr>
            <a:xfrm>
              <a:off x="6303961" y="-10413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1" name="Sechseck 180">
              <a:extLst>
                <a:ext uri="{FF2B5EF4-FFF2-40B4-BE49-F238E27FC236}">
                  <a16:creationId xmlns:a16="http://schemas.microsoft.com/office/drawing/2014/main" id="{0401A66E-0C08-2055-30E6-49DB28171AFE}"/>
                </a:ext>
              </a:extLst>
            </p:cNvPr>
            <p:cNvSpPr/>
            <p:nvPr/>
          </p:nvSpPr>
          <p:spPr>
            <a:xfrm>
              <a:off x="6303962" y="519556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2" name="Sechseck 181">
              <a:extLst>
                <a:ext uri="{FF2B5EF4-FFF2-40B4-BE49-F238E27FC236}">
                  <a16:creationId xmlns:a16="http://schemas.microsoft.com/office/drawing/2014/main" id="{C8DB283B-C6FA-9260-3874-699547BD81D2}"/>
                </a:ext>
              </a:extLst>
            </p:cNvPr>
            <p:cNvSpPr/>
            <p:nvPr/>
          </p:nvSpPr>
          <p:spPr>
            <a:xfrm>
              <a:off x="6303962" y="607884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3" name="Sechseck 182">
              <a:extLst>
                <a:ext uri="{FF2B5EF4-FFF2-40B4-BE49-F238E27FC236}">
                  <a16:creationId xmlns:a16="http://schemas.microsoft.com/office/drawing/2014/main" id="{94F37198-1D8B-85C3-C955-1CAE036450E7}"/>
                </a:ext>
              </a:extLst>
            </p:cNvPr>
            <p:cNvSpPr/>
            <p:nvPr/>
          </p:nvSpPr>
          <p:spPr>
            <a:xfrm>
              <a:off x="6303962" y="431228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4" name="Sechseck 183">
              <a:extLst>
                <a:ext uri="{FF2B5EF4-FFF2-40B4-BE49-F238E27FC236}">
                  <a16:creationId xmlns:a16="http://schemas.microsoft.com/office/drawing/2014/main" id="{B09A9AEF-D400-A459-4D0F-448A1D390544}"/>
                </a:ext>
              </a:extLst>
            </p:cNvPr>
            <p:cNvSpPr/>
            <p:nvPr/>
          </p:nvSpPr>
          <p:spPr>
            <a:xfrm>
              <a:off x="6951661" y="298735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6" name="Sechseck 185">
              <a:extLst>
                <a:ext uri="{FF2B5EF4-FFF2-40B4-BE49-F238E27FC236}">
                  <a16:creationId xmlns:a16="http://schemas.microsoft.com/office/drawing/2014/main" id="{21A6A763-4D2A-39A5-CEC1-307572D8E2A6}"/>
                </a:ext>
              </a:extLst>
            </p:cNvPr>
            <p:cNvSpPr/>
            <p:nvPr/>
          </p:nvSpPr>
          <p:spPr>
            <a:xfrm>
              <a:off x="6951661" y="210407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7" name="Sechseck 186">
              <a:extLst>
                <a:ext uri="{FF2B5EF4-FFF2-40B4-BE49-F238E27FC236}">
                  <a16:creationId xmlns:a16="http://schemas.microsoft.com/office/drawing/2014/main" id="{51BFD9ED-B262-B27A-D816-182C31B26CD4}"/>
                </a:ext>
              </a:extLst>
            </p:cNvPr>
            <p:cNvSpPr/>
            <p:nvPr/>
          </p:nvSpPr>
          <p:spPr>
            <a:xfrm>
              <a:off x="6951661" y="122079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8" name="Sechseck 187">
              <a:extLst>
                <a:ext uri="{FF2B5EF4-FFF2-40B4-BE49-F238E27FC236}">
                  <a16:creationId xmlns:a16="http://schemas.microsoft.com/office/drawing/2014/main" id="{57613BE4-F9D5-7D29-52DF-D16DEEA22792}"/>
                </a:ext>
              </a:extLst>
            </p:cNvPr>
            <p:cNvSpPr/>
            <p:nvPr/>
          </p:nvSpPr>
          <p:spPr>
            <a:xfrm>
              <a:off x="6951660" y="33750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9" name="Sechseck 188">
              <a:extLst>
                <a:ext uri="{FF2B5EF4-FFF2-40B4-BE49-F238E27FC236}">
                  <a16:creationId xmlns:a16="http://schemas.microsoft.com/office/drawing/2014/main" id="{6880AAE1-41CA-76B5-6703-0311DE81577A}"/>
                </a:ext>
              </a:extLst>
            </p:cNvPr>
            <p:cNvSpPr/>
            <p:nvPr/>
          </p:nvSpPr>
          <p:spPr>
            <a:xfrm>
              <a:off x="6951659" y="-54577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0" name="Sechseck 189">
              <a:extLst>
                <a:ext uri="{FF2B5EF4-FFF2-40B4-BE49-F238E27FC236}">
                  <a16:creationId xmlns:a16="http://schemas.microsoft.com/office/drawing/2014/main" id="{0A403097-F6BC-450F-6EBE-37EFA3F92282}"/>
                </a:ext>
              </a:extLst>
            </p:cNvPr>
            <p:cNvSpPr/>
            <p:nvPr/>
          </p:nvSpPr>
          <p:spPr>
            <a:xfrm>
              <a:off x="6951661" y="56372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1" name="Sechseck 190">
              <a:extLst>
                <a:ext uri="{FF2B5EF4-FFF2-40B4-BE49-F238E27FC236}">
                  <a16:creationId xmlns:a16="http://schemas.microsoft.com/office/drawing/2014/main" id="{906BC755-0C47-23D2-4A31-789F8018FA2F}"/>
                </a:ext>
              </a:extLst>
            </p:cNvPr>
            <p:cNvSpPr/>
            <p:nvPr/>
          </p:nvSpPr>
          <p:spPr>
            <a:xfrm>
              <a:off x="6951661" y="65204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3" name="Sechseck 192">
              <a:extLst>
                <a:ext uri="{FF2B5EF4-FFF2-40B4-BE49-F238E27FC236}">
                  <a16:creationId xmlns:a16="http://schemas.microsoft.com/office/drawing/2014/main" id="{1DD7D9B9-0EB8-A1A8-1A4F-A5373091747C}"/>
                </a:ext>
              </a:extLst>
            </p:cNvPr>
            <p:cNvSpPr/>
            <p:nvPr/>
          </p:nvSpPr>
          <p:spPr>
            <a:xfrm>
              <a:off x="7599361" y="254571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4" name="Sechseck 193">
              <a:extLst>
                <a:ext uri="{FF2B5EF4-FFF2-40B4-BE49-F238E27FC236}">
                  <a16:creationId xmlns:a16="http://schemas.microsoft.com/office/drawing/2014/main" id="{15879E7B-8D9A-F75F-ECB4-F33D2AC47C60}"/>
                </a:ext>
              </a:extLst>
            </p:cNvPr>
            <p:cNvSpPr/>
            <p:nvPr/>
          </p:nvSpPr>
          <p:spPr>
            <a:xfrm>
              <a:off x="7599361" y="342899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5" name="Sechseck 194">
              <a:extLst>
                <a:ext uri="{FF2B5EF4-FFF2-40B4-BE49-F238E27FC236}">
                  <a16:creationId xmlns:a16="http://schemas.microsoft.com/office/drawing/2014/main" id="{B15CE855-EEDC-90A5-1F03-77667CCF627A}"/>
                </a:ext>
              </a:extLst>
            </p:cNvPr>
            <p:cNvSpPr/>
            <p:nvPr/>
          </p:nvSpPr>
          <p:spPr>
            <a:xfrm>
              <a:off x="7599361" y="166243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7" name="Sechseck 196">
              <a:extLst>
                <a:ext uri="{FF2B5EF4-FFF2-40B4-BE49-F238E27FC236}">
                  <a16:creationId xmlns:a16="http://schemas.microsoft.com/office/drawing/2014/main" id="{C0EC518D-8AE7-71A5-B2AF-5C02D03A30FB}"/>
                </a:ext>
              </a:extLst>
            </p:cNvPr>
            <p:cNvSpPr/>
            <p:nvPr/>
          </p:nvSpPr>
          <p:spPr>
            <a:xfrm>
              <a:off x="7599360" y="-10413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8" name="Sechseck 197">
              <a:extLst>
                <a:ext uri="{FF2B5EF4-FFF2-40B4-BE49-F238E27FC236}">
                  <a16:creationId xmlns:a16="http://schemas.microsoft.com/office/drawing/2014/main" id="{33146D5D-78B4-E94A-D60A-8F0C5CDD88DA}"/>
                </a:ext>
              </a:extLst>
            </p:cNvPr>
            <p:cNvSpPr/>
            <p:nvPr/>
          </p:nvSpPr>
          <p:spPr>
            <a:xfrm>
              <a:off x="7599361" y="519556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9" name="Sechseck 198">
              <a:extLst>
                <a:ext uri="{FF2B5EF4-FFF2-40B4-BE49-F238E27FC236}">
                  <a16:creationId xmlns:a16="http://schemas.microsoft.com/office/drawing/2014/main" id="{9ED1BD72-713F-5DF9-AA16-58795DE1C0BC}"/>
                </a:ext>
              </a:extLst>
            </p:cNvPr>
            <p:cNvSpPr/>
            <p:nvPr/>
          </p:nvSpPr>
          <p:spPr>
            <a:xfrm>
              <a:off x="7599361" y="60788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1" name="Sechseck 200">
              <a:extLst>
                <a:ext uri="{FF2B5EF4-FFF2-40B4-BE49-F238E27FC236}">
                  <a16:creationId xmlns:a16="http://schemas.microsoft.com/office/drawing/2014/main" id="{6E19AD43-EECB-E1CB-7E36-1296BADE3A09}"/>
                </a:ext>
              </a:extLst>
            </p:cNvPr>
            <p:cNvSpPr/>
            <p:nvPr/>
          </p:nvSpPr>
          <p:spPr>
            <a:xfrm>
              <a:off x="3067048" y="298735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3" name="Sechseck 202">
              <a:extLst>
                <a:ext uri="{FF2B5EF4-FFF2-40B4-BE49-F238E27FC236}">
                  <a16:creationId xmlns:a16="http://schemas.microsoft.com/office/drawing/2014/main" id="{21B4547D-44DE-1568-8F4F-A76E860E1127}"/>
                </a:ext>
              </a:extLst>
            </p:cNvPr>
            <p:cNvSpPr/>
            <p:nvPr/>
          </p:nvSpPr>
          <p:spPr>
            <a:xfrm>
              <a:off x="3067048" y="210407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4" name="Sechseck 203">
              <a:extLst>
                <a:ext uri="{FF2B5EF4-FFF2-40B4-BE49-F238E27FC236}">
                  <a16:creationId xmlns:a16="http://schemas.microsoft.com/office/drawing/2014/main" id="{70F02ABB-FF0E-E544-56B0-92DEC1D566BB}"/>
                </a:ext>
              </a:extLst>
            </p:cNvPr>
            <p:cNvSpPr/>
            <p:nvPr/>
          </p:nvSpPr>
          <p:spPr>
            <a:xfrm>
              <a:off x="3067048" y="122079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5" name="Sechseck 204">
              <a:extLst>
                <a:ext uri="{FF2B5EF4-FFF2-40B4-BE49-F238E27FC236}">
                  <a16:creationId xmlns:a16="http://schemas.microsoft.com/office/drawing/2014/main" id="{DEFDC681-35AD-9E90-5C07-1EC9FA3E0C98}"/>
                </a:ext>
              </a:extLst>
            </p:cNvPr>
            <p:cNvSpPr/>
            <p:nvPr/>
          </p:nvSpPr>
          <p:spPr>
            <a:xfrm>
              <a:off x="3067047" y="33750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6" name="Sechseck 205">
              <a:extLst>
                <a:ext uri="{FF2B5EF4-FFF2-40B4-BE49-F238E27FC236}">
                  <a16:creationId xmlns:a16="http://schemas.microsoft.com/office/drawing/2014/main" id="{640389F7-5F80-D07E-7967-8192BAB60644}"/>
                </a:ext>
              </a:extLst>
            </p:cNvPr>
            <p:cNvSpPr/>
            <p:nvPr/>
          </p:nvSpPr>
          <p:spPr>
            <a:xfrm>
              <a:off x="3067046" y="-54577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7" name="Sechseck 206">
              <a:extLst>
                <a:ext uri="{FF2B5EF4-FFF2-40B4-BE49-F238E27FC236}">
                  <a16:creationId xmlns:a16="http://schemas.microsoft.com/office/drawing/2014/main" id="{90B40A7C-09B5-6EBE-B27F-4631ECB30FEA}"/>
                </a:ext>
              </a:extLst>
            </p:cNvPr>
            <p:cNvSpPr/>
            <p:nvPr/>
          </p:nvSpPr>
          <p:spPr>
            <a:xfrm>
              <a:off x="3067048" y="56372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8" name="Sechseck 207">
              <a:extLst>
                <a:ext uri="{FF2B5EF4-FFF2-40B4-BE49-F238E27FC236}">
                  <a16:creationId xmlns:a16="http://schemas.microsoft.com/office/drawing/2014/main" id="{F3BD6B07-572E-BD70-09CE-9490264A3CA9}"/>
                </a:ext>
              </a:extLst>
            </p:cNvPr>
            <p:cNvSpPr/>
            <p:nvPr/>
          </p:nvSpPr>
          <p:spPr>
            <a:xfrm>
              <a:off x="3067048" y="65204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1" name="Sechseck 210">
              <a:extLst>
                <a:ext uri="{FF2B5EF4-FFF2-40B4-BE49-F238E27FC236}">
                  <a16:creationId xmlns:a16="http://schemas.microsoft.com/office/drawing/2014/main" id="{A1C0A5CD-FFB8-35A8-98A6-97E6D4D0C2BA}"/>
                </a:ext>
              </a:extLst>
            </p:cNvPr>
            <p:cNvSpPr/>
            <p:nvPr/>
          </p:nvSpPr>
          <p:spPr>
            <a:xfrm>
              <a:off x="3714748" y="342899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2" name="Sechseck 211">
              <a:extLst>
                <a:ext uri="{FF2B5EF4-FFF2-40B4-BE49-F238E27FC236}">
                  <a16:creationId xmlns:a16="http://schemas.microsoft.com/office/drawing/2014/main" id="{DEBC170A-41C7-43A0-346B-37292626AD1E}"/>
                </a:ext>
              </a:extLst>
            </p:cNvPr>
            <p:cNvSpPr/>
            <p:nvPr/>
          </p:nvSpPr>
          <p:spPr>
            <a:xfrm>
              <a:off x="3714748" y="166243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4" name="Sechseck 213">
              <a:extLst>
                <a:ext uri="{FF2B5EF4-FFF2-40B4-BE49-F238E27FC236}">
                  <a16:creationId xmlns:a16="http://schemas.microsoft.com/office/drawing/2014/main" id="{A0130838-D499-47FF-C96E-D866E35786E5}"/>
                </a:ext>
              </a:extLst>
            </p:cNvPr>
            <p:cNvSpPr/>
            <p:nvPr/>
          </p:nvSpPr>
          <p:spPr>
            <a:xfrm>
              <a:off x="3714747" y="-10413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5" name="Sechseck 214">
              <a:extLst>
                <a:ext uri="{FF2B5EF4-FFF2-40B4-BE49-F238E27FC236}">
                  <a16:creationId xmlns:a16="http://schemas.microsoft.com/office/drawing/2014/main" id="{416F0816-3F39-FFAA-A4DD-33E17717484F}"/>
                </a:ext>
              </a:extLst>
            </p:cNvPr>
            <p:cNvSpPr/>
            <p:nvPr/>
          </p:nvSpPr>
          <p:spPr>
            <a:xfrm>
              <a:off x="3714748" y="519556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6" name="Sechseck 215">
              <a:extLst>
                <a:ext uri="{FF2B5EF4-FFF2-40B4-BE49-F238E27FC236}">
                  <a16:creationId xmlns:a16="http://schemas.microsoft.com/office/drawing/2014/main" id="{A039CF25-23B5-3307-AAE0-50D1213DAA8D}"/>
                </a:ext>
              </a:extLst>
            </p:cNvPr>
            <p:cNvSpPr/>
            <p:nvPr/>
          </p:nvSpPr>
          <p:spPr>
            <a:xfrm>
              <a:off x="3714748" y="60788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8" name="Sechseck 217">
              <a:extLst>
                <a:ext uri="{FF2B5EF4-FFF2-40B4-BE49-F238E27FC236}">
                  <a16:creationId xmlns:a16="http://schemas.microsoft.com/office/drawing/2014/main" id="{E930CB23-626E-33BA-870B-6101CC31A310}"/>
                </a:ext>
              </a:extLst>
            </p:cNvPr>
            <p:cNvSpPr/>
            <p:nvPr/>
          </p:nvSpPr>
          <p:spPr>
            <a:xfrm>
              <a:off x="4362447" y="298735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9" name="Sechseck 218">
              <a:extLst>
                <a:ext uri="{FF2B5EF4-FFF2-40B4-BE49-F238E27FC236}">
                  <a16:creationId xmlns:a16="http://schemas.microsoft.com/office/drawing/2014/main" id="{DFBB6412-1F4D-F576-45B8-D79D2EEB952B}"/>
                </a:ext>
              </a:extLst>
            </p:cNvPr>
            <p:cNvSpPr/>
            <p:nvPr/>
          </p:nvSpPr>
          <p:spPr>
            <a:xfrm>
              <a:off x="4362447" y="387063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0" name="Sechseck 219">
              <a:extLst>
                <a:ext uri="{FF2B5EF4-FFF2-40B4-BE49-F238E27FC236}">
                  <a16:creationId xmlns:a16="http://schemas.microsoft.com/office/drawing/2014/main" id="{3815D91C-A64F-263F-3975-582BE11BBEA8}"/>
                </a:ext>
              </a:extLst>
            </p:cNvPr>
            <p:cNvSpPr/>
            <p:nvPr/>
          </p:nvSpPr>
          <p:spPr>
            <a:xfrm>
              <a:off x="4362447" y="210407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2" name="Sechseck 221">
              <a:extLst>
                <a:ext uri="{FF2B5EF4-FFF2-40B4-BE49-F238E27FC236}">
                  <a16:creationId xmlns:a16="http://schemas.microsoft.com/office/drawing/2014/main" id="{0A2DFC93-3A9C-7379-776F-CD7F0EA5292C}"/>
                </a:ext>
              </a:extLst>
            </p:cNvPr>
            <p:cNvSpPr/>
            <p:nvPr/>
          </p:nvSpPr>
          <p:spPr>
            <a:xfrm>
              <a:off x="4362446" y="3375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3" name="Sechseck 222">
              <a:extLst>
                <a:ext uri="{FF2B5EF4-FFF2-40B4-BE49-F238E27FC236}">
                  <a16:creationId xmlns:a16="http://schemas.microsoft.com/office/drawing/2014/main" id="{4C9B2203-03D5-939F-7964-88E55C074480}"/>
                </a:ext>
              </a:extLst>
            </p:cNvPr>
            <p:cNvSpPr/>
            <p:nvPr/>
          </p:nvSpPr>
          <p:spPr>
            <a:xfrm>
              <a:off x="4362445" y="-54577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4" name="Sechseck 223">
              <a:extLst>
                <a:ext uri="{FF2B5EF4-FFF2-40B4-BE49-F238E27FC236}">
                  <a16:creationId xmlns:a16="http://schemas.microsoft.com/office/drawing/2014/main" id="{AA0BA42C-00D5-FF58-93C5-A82823C18BA2}"/>
                </a:ext>
              </a:extLst>
            </p:cNvPr>
            <p:cNvSpPr/>
            <p:nvPr/>
          </p:nvSpPr>
          <p:spPr>
            <a:xfrm>
              <a:off x="4362447" y="56372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5" name="Sechseck 224">
              <a:extLst>
                <a:ext uri="{FF2B5EF4-FFF2-40B4-BE49-F238E27FC236}">
                  <a16:creationId xmlns:a16="http://schemas.microsoft.com/office/drawing/2014/main" id="{AFE895DF-EF07-6120-9704-FE75C4B0D17B}"/>
                </a:ext>
              </a:extLst>
            </p:cNvPr>
            <p:cNvSpPr/>
            <p:nvPr/>
          </p:nvSpPr>
          <p:spPr>
            <a:xfrm>
              <a:off x="4362447" y="65204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6" name="Sechseck 225">
              <a:extLst>
                <a:ext uri="{FF2B5EF4-FFF2-40B4-BE49-F238E27FC236}">
                  <a16:creationId xmlns:a16="http://schemas.microsoft.com/office/drawing/2014/main" id="{92C783D9-A37A-C2D3-1ED7-03C2459567B9}"/>
                </a:ext>
              </a:extLst>
            </p:cNvPr>
            <p:cNvSpPr/>
            <p:nvPr/>
          </p:nvSpPr>
          <p:spPr>
            <a:xfrm>
              <a:off x="4362447" y="475392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7" name="Sechseck 226">
              <a:extLst>
                <a:ext uri="{FF2B5EF4-FFF2-40B4-BE49-F238E27FC236}">
                  <a16:creationId xmlns:a16="http://schemas.microsoft.com/office/drawing/2014/main" id="{37D1FCD6-FF8C-AF73-46C8-205330D19ED2}"/>
                </a:ext>
              </a:extLst>
            </p:cNvPr>
            <p:cNvSpPr/>
            <p:nvPr/>
          </p:nvSpPr>
          <p:spPr>
            <a:xfrm>
              <a:off x="5010147" y="254571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9" name="Sechseck 228">
              <a:extLst>
                <a:ext uri="{FF2B5EF4-FFF2-40B4-BE49-F238E27FC236}">
                  <a16:creationId xmlns:a16="http://schemas.microsoft.com/office/drawing/2014/main" id="{BA44CD67-2B32-FCB6-30C1-09776B1D4CD4}"/>
                </a:ext>
              </a:extLst>
            </p:cNvPr>
            <p:cNvSpPr/>
            <p:nvPr/>
          </p:nvSpPr>
          <p:spPr>
            <a:xfrm>
              <a:off x="5010147" y="166243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0" name="Sechseck 229">
              <a:extLst>
                <a:ext uri="{FF2B5EF4-FFF2-40B4-BE49-F238E27FC236}">
                  <a16:creationId xmlns:a16="http://schemas.microsoft.com/office/drawing/2014/main" id="{A8772D28-F9DE-C142-7BA2-A1D5AC0EB37A}"/>
                </a:ext>
              </a:extLst>
            </p:cNvPr>
            <p:cNvSpPr/>
            <p:nvPr/>
          </p:nvSpPr>
          <p:spPr>
            <a:xfrm>
              <a:off x="5010147" y="77914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1" name="Sechseck 230">
              <a:extLst>
                <a:ext uri="{FF2B5EF4-FFF2-40B4-BE49-F238E27FC236}">
                  <a16:creationId xmlns:a16="http://schemas.microsoft.com/office/drawing/2014/main" id="{53AC77E6-E59F-194A-3695-05BCA5317B7C}"/>
                </a:ext>
              </a:extLst>
            </p:cNvPr>
            <p:cNvSpPr/>
            <p:nvPr/>
          </p:nvSpPr>
          <p:spPr>
            <a:xfrm>
              <a:off x="5010146" y="-10413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2" name="Sechseck 231">
              <a:extLst>
                <a:ext uri="{FF2B5EF4-FFF2-40B4-BE49-F238E27FC236}">
                  <a16:creationId xmlns:a16="http://schemas.microsoft.com/office/drawing/2014/main" id="{F5E83919-F47B-F684-70E6-B38AC454DD2C}"/>
                </a:ext>
              </a:extLst>
            </p:cNvPr>
            <p:cNvSpPr/>
            <p:nvPr/>
          </p:nvSpPr>
          <p:spPr>
            <a:xfrm>
              <a:off x="5010147" y="519556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3" name="Sechseck 232">
              <a:extLst>
                <a:ext uri="{FF2B5EF4-FFF2-40B4-BE49-F238E27FC236}">
                  <a16:creationId xmlns:a16="http://schemas.microsoft.com/office/drawing/2014/main" id="{54366C7D-02C1-FCC1-B07A-35A769090ECE}"/>
                </a:ext>
              </a:extLst>
            </p:cNvPr>
            <p:cNvSpPr/>
            <p:nvPr/>
          </p:nvSpPr>
          <p:spPr>
            <a:xfrm>
              <a:off x="5010147" y="60788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4" name="Sechseck 233">
              <a:extLst>
                <a:ext uri="{FF2B5EF4-FFF2-40B4-BE49-F238E27FC236}">
                  <a16:creationId xmlns:a16="http://schemas.microsoft.com/office/drawing/2014/main" id="{6FDF7E8B-7232-420C-7CC1-2BF4A06720FF}"/>
                </a:ext>
              </a:extLst>
            </p:cNvPr>
            <p:cNvSpPr/>
            <p:nvPr/>
          </p:nvSpPr>
          <p:spPr>
            <a:xfrm>
              <a:off x="5010147" y="431228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5" name="Sechseck 234">
              <a:extLst>
                <a:ext uri="{FF2B5EF4-FFF2-40B4-BE49-F238E27FC236}">
                  <a16:creationId xmlns:a16="http://schemas.microsoft.com/office/drawing/2014/main" id="{97C61EDE-F82F-BC6B-F087-67AF7D557833}"/>
                </a:ext>
              </a:extLst>
            </p:cNvPr>
            <p:cNvSpPr/>
            <p:nvPr/>
          </p:nvSpPr>
          <p:spPr>
            <a:xfrm>
              <a:off x="8247061" y="298735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6" name="Sechseck 235">
              <a:extLst>
                <a:ext uri="{FF2B5EF4-FFF2-40B4-BE49-F238E27FC236}">
                  <a16:creationId xmlns:a16="http://schemas.microsoft.com/office/drawing/2014/main" id="{848FD815-8AD0-A51B-3FDC-C61699069AE5}"/>
                </a:ext>
              </a:extLst>
            </p:cNvPr>
            <p:cNvSpPr/>
            <p:nvPr/>
          </p:nvSpPr>
          <p:spPr>
            <a:xfrm>
              <a:off x="8247061" y="387063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9" name="Sechseck 238">
              <a:extLst>
                <a:ext uri="{FF2B5EF4-FFF2-40B4-BE49-F238E27FC236}">
                  <a16:creationId xmlns:a16="http://schemas.microsoft.com/office/drawing/2014/main" id="{A285C087-C2F5-1523-C1FF-299DAE94C85A}"/>
                </a:ext>
              </a:extLst>
            </p:cNvPr>
            <p:cNvSpPr/>
            <p:nvPr/>
          </p:nvSpPr>
          <p:spPr>
            <a:xfrm>
              <a:off x="8247060" y="3375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0" name="Sechseck 239">
              <a:extLst>
                <a:ext uri="{FF2B5EF4-FFF2-40B4-BE49-F238E27FC236}">
                  <a16:creationId xmlns:a16="http://schemas.microsoft.com/office/drawing/2014/main" id="{2F231919-FDE4-D2C8-AAB6-245CC47C2A9D}"/>
                </a:ext>
              </a:extLst>
            </p:cNvPr>
            <p:cNvSpPr/>
            <p:nvPr/>
          </p:nvSpPr>
          <p:spPr>
            <a:xfrm>
              <a:off x="8247059" y="-54577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1" name="Sechseck 240">
              <a:extLst>
                <a:ext uri="{FF2B5EF4-FFF2-40B4-BE49-F238E27FC236}">
                  <a16:creationId xmlns:a16="http://schemas.microsoft.com/office/drawing/2014/main" id="{264FA14E-6D5F-2C0A-91DB-6C486D9D368B}"/>
                </a:ext>
              </a:extLst>
            </p:cNvPr>
            <p:cNvSpPr/>
            <p:nvPr/>
          </p:nvSpPr>
          <p:spPr>
            <a:xfrm>
              <a:off x="8247061" y="56372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2" name="Sechseck 241">
              <a:extLst>
                <a:ext uri="{FF2B5EF4-FFF2-40B4-BE49-F238E27FC236}">
                  <a16:creationId xmlns:a16="http://schemas.microsoft.com/office/drawing/2014/main" id="{8E5B9D4E-B46D-A0AF-2E82-FA3962EE9D12}"/>
                </a:ext>
              </a:extLst>
            </p:cNvPr>
            <p:cNvSpPr/>
            <p:nvPr/>
          </p:nvSpPr>
          <p:spPr>
            <a:xfrm>
              <a:off x="8247061" y="65204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3" name="Sechseck 242">
              <a:extLst>
                <a:ext uri="{FF2B5EF4-FFF2-40B4-BE49-F238E27FC236}">
                  <a16:creationId xmlns:a16="http://schemas.microsoft.com/office/drawing/2014/main" id="{B1A217CC-0BD0-C144-3D9A-BFB6156D628D}"/>
                </a:ext>
              </a:extLst>
            </p:cNvPr>
            <p:cNvSpPr/>
            <p:nvPr/>
          </p:nvSpPr>
          <p:spPr>
            <a:xfrm>
              <a:off x="8247061" y="475392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4" name="Sechseck 243">
              <a:extLst>
                <a:ext uri="{FF2B5EF4-FFF2-40B4-BE49-F238E27FC236}">
                  <a16:creationId xmlns:a16="http://schemas.microsoft.com/office/drawing/2014/main" id="{2A30A3A1-A4AF-E51E-C768-FE401335428F}"/>
                </a:ext>
              </a:extLst>
            </p:cNvPr>
            <p:cNvSpPr/>
            <p:nvPr/>
          </p:nvSpPr>
          <p:spPr>
            <a:xfrm>
              <a:off x="8894761" y="254571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6" name="Sechseck 245">
              <a:extLst>
                <a:ext uri="{FF2B5EF4-FFF2-40B4-BE49-F238E27FC236}">
                  <a16:creationId xmlns:a16="http://schemas.microsoft.com/office/drawing/2014/main" id="{BE6BB764-99C5-EA09-8C9B-0845D06FA5AF}"/>
                </a:ext>
              </a:extLst>
            </p:cNvPr>
            <p:cNvSpPr/>
            <p:nvPr/>
          </p:nvSpPr>
          <p:spPr>
            <a:xfrm>
              <a:off x="8894761" y="166243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7" name="Sechseck 246">
              <a:extLst>
                <a:ext uri="{FF2B5EF4-FFF2-40B4-BE49-F238E27FC236}">
                  <a16:creationId xmlns:a16="http://schemas.microsoft.com/office/drawing/2014/main" id="{F627E678-32DE-DD3F-E1AA-B078D971D35B}"/>
                </a:ext>
              </a:extLst>
            </p:cNvPr>
            <p:cNvSpPr/>
            <p:nvPr/>
          </p:nvSpPr>
          <p:spPr>
            <a:xfrm>
              <a:off x="8894761" y="77914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8" name="Sechseck 247">
              <a:extLst>
                <a:ext uri="{FF2B5EF4-FFF2-40B4-BE49-F238E27FC236}">
                  <a16:creationId xmlns:a16="http://schemas.microsoft.com/office/drawing/2014/main" id="{8EE2A589-3AD2-00AF-AAA8-BBEE1C67BB00}"/>
                </a:ext>
              </a:extLst>
            </p:cNvPr>
            <p:cNvSpPr/>
            <p:nvPr/>
          </p:nvSpPr>
          <p:spPr>
            <a:xfrm>
              <a:off x="8894760" y="-10413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9" name="Sechseck 248">
              <a:extLst>
                <a:ext uri="{FF2B5EF4-FFF2-40B4-BE49-F238E27FC236}">
                  <a16:creationId xmlns:a16="http://schemas.microsoft.com/office/drawing/2014/main" id="{F4A3C0C1-E9C8-4657-4EC3-FF51457699A4}"/>
                </a:ext>
              </a:extLst>
            </p:cNvPr>
            <p:cNvSpPr/>
            <p:nvPr/>
          </p:nvSpPr>
          <p:spPr>
            <a:xfrm>
              <a:off x="8894761" y="519556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0" name="Sechseck 249">
              <a:extLst>
                <a:ext uri="{FF2B5EF4-FFF2-40B4-BE49-F238E27FC236}">
                  <a16:creationId xmlns:a16="http://schemas.microsoft.com/office/drawing/2014/main" id="{ED8CFB1D-8BF1-089A-E048-B2E5A1FB73BD}"/>
                </a:ext>
              </a:extLst>
            </p:cNvPr>
            <p:cNvSpPr/>
            <p:nvPr/>
          </p:nvSpPr>
          <p:spPr>
            <a:xfrm>
              <a:off x="8894761" y="60788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1" name="Sechseck 250">
              <a:extLst>
                <a:ext uri="{FF2B5EF4-FFF2-40B4-BE49-F238E27FC236}">
                  <a16:creationId xmlns:a16="http://schemas.microsoft.com/office/drawing/2014/main" id="{D266CF40-57E1-34EB-D9EB-81A8B52725CA}"/>
                </a:ext>
              </a:extLst>
            </p:cNvPr>
            <p:cNvSpPr/>
            <p:nvPr/>
          </p:nvSpPr>
          <p:spPr>
            <a:xfrm>
              <a:off x="8894761" y="431228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2" name="Sechseck 251">
              <a:extLst>
                <a:ext uri="{FF2B5EF4-FFF2-40B4-BE49-F238E27FC236}">
                  <a16:creationId xmlns:a16="http://schemas.microsoft.com/office/drawing/2014/main" id="{5300F3BD-0368-0781-E0F5-B54631FE7ADE}"/>
                </a:ext>
              </a:extLst>
            </p:cNvPr>
            <p:cNvSpPr/>
            <p:nvPr/>
          </p:nvSpPr>
          <p:spPr>
            <a:xfrm>
              <a:off x="9542460" y="298735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3" name="Sechseck 252">
              <a:extLst>
                <a:ext uri="{FF2B5EF4-FFF2-40B4-BE49-F238E27FC236}">
                  <a16:creationId xmlns:a16="http://schemas.microsoft.com/office/drawing/2014/main" id="{3BBC05E2-1E9C-BE26-1229-6D16E7C7E29F}"/>
                </a:ext>
              </a:extLst>
            </p:cNvPr>
            <p:cNvSpPr/>
            <p:nvPr/>
          </p:nvSpPr>
          <p:spPr>
            <a:xfrm>
              <a:off x="9542460" y="38706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4" name="Sechseck 253">
              <a:extLst>
                <a:ext uri="{FF2B5EF4-FFF2-40B4-BE49-F238E27FC236}">
                  <a16:creationId xmlns:a16="http://schemas.microsoft.com/office/drawing/2014/main" id="{C67C0B69-9644-1020-1C30-B881FEB50DAD}"/>
                </a:ext>
              </a:extLst>
            </p:cNvPr>
            <p:cNvSpPr/>
            <p:nvPr/>
          </p:nvSpPr>
          <p:spPr>
            <a:xfrm>
              <a:off x="9542460" y="210407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5" name="Sechseck 254">
              <a:extLst>
                <a:ext uri="{FF2B5EF4-FFF2-40B4-BE49-F238E27FC236}">
                  <a16:creationId xmlns:a16="http://schemas.microsoft.com/office/drawing/2014/main" id="{6161029D-F451-94CE-4AAE-437E0F307D4D}"/>
                </a:ext>
              </a:extLst>
            </p:cNvPr>
            <p:cNvSpPr/>
            <p:nvPr/>
          </p:nvSpPr>
          <p:spPr>
            <a:xfrm>
              <a:off x="9542460" y="12207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6" name="Sechseck 255">
              <a:extLst>
                <a:ext uri="{FF2B5EF4-FFF2-40B4-BE49-F238E27FC236}">
                  <a16:creationId xmlns:a16="http://schemas.microsoft.com/office/drawing/2014/main" id="{D546FF50-29B8-096B-D182-DBF2C168DCF4}"/>
                </a:ext>
              </a:extLst>
            </p:cNvPr>
            <p:cNvSpPr/>
            <p:nvPr/>
          </p:nvSpPr>
          <p:spPr>
            <a:xfrm>
              <a:off x="9542459" y="3375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7" name="Sechseck 256">
              <a:extLst>
                <a:ext uri="{FF2B5EF4-FFF2-40B4-BE49-F238E27FC236}">
                  <a16:creationId xmlns:a16="http://schemas.microsoft.com/office/drawing/2014/main" id="{EB131AE6-38F1-2E4B-6E95-3CB2F999B3A7}"/>
                </a:ext>
              </a:extLst>
            </p:cNvPr>
            <p:cNvSpPr/>
            <p:nvPr/>
          </p:nvSpPr>
          <p:spPr>
            <a:xfrm>
              <a:off x="9542458" y="-54577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8" name="Sechseck 257">
              <a:extLst>
                <a:ext uri="{FF2B5EF4-FFF2-40B4-BE49-F238E27FC236}">
                  <a16:creationId xmlns:a16="http://schemas.microsoft.com/office/drawing/2014/main" id="{8EB771F4-3FDF-E896-68E0-BA6A0BF9BB57}"/>
                </a:ext>
              </a:extLst>
            </p:cNvPr>
            <p:cNvSpPr/>
            <p:nvPr/>
          </p:nvSpPr>
          <p:spPr>
            <a:xfrm>
              <a:off x="9542460" y="56372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9" name="Sechseck 258">
              <a:extLst>
                <a:ext uri="{FF2B5EF4-FFF2-40B4-BE49-F238E27FC236}">
                  <a16:creationId xmlns:a16="http://schemas.microsoft.com/office/drawing/2014/main" id="{FCE61F08-AA53-46CF-B9EC-963C2E028FEA}"/>
                </a:ext>
              </a:extLst>
            </p:cNvPr>
            <p:cNvSpPr/>
            <p:nvPr/>
          </p:nvSpPr>
          <p:spPr>
            <a:xfrm>
              <a:off x="9542460" y="65204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0" name="Sechseck 259">
              <a:extLst>
                <a:ext uri="{FF2B5EF4-FFF2-40B4-BE49-F238E27FC236}">
                  <a16:creationId xmlns:a16="http://schemas.microsoft.com/office/drawing/2014/main" id="{1DDBD850-FDAA-B952-F4CD-F9F268E0F0E8}"/>
                </a:ext>
              </a:extLst>
            </p:cNvPr>
            <p:cNvSpPr/>
            <p:nvPr/>
          </p:nvSpPr>
          <p:spPr>
            <a:xfrm>
              <a:off x="9542460" y="475392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1" name="Sechseck 260">
              <a:extLst>
                <a:ext uri="{FF2B5EF4-FFF2-40B4-BE49-F238E27FC236}">
                  <a16:creationId xmlns:a16="http://schemas.microsoft.com/office/drawing/2014/main" id="{7C4AD8FC-ECA1-E4FC-CE55-2C8BA776F7DA}"/>
                </a:ext>
              </a:extLst>
            </p:cNvPr>
            <p:cNvSpPr/>
            <p:nvPr/>
          </p:nvSpPr>
          <p:spPr>
            <a:xfrm>
              <a:off x="10190160" y="254571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2" name="Sechseck 261">
              <a:extLst>
                <a:ext uri="{FF2B5EF4-FFF2-40B4-BE49-F238E27FC236}">
                  <a16:creationId xmlns:a16="http://schemas.microsoft.com/office/drawing/2014/main" id="{1C6D84AD-E5AA-B823-07DF-69456F06D36E}"/>
                </a:ext>
              </a:extLst>
            </p:cNvPr>
            <p:cNvSpPr/>
            <p:nvPr/>
          </p:nvSpPr>
          <p:spPr>
            <a:xfrm>
              <a:off x="10190160" y="342899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3" name="Sechseck 262">
              <a:extLst>
                <a:ext uri="{FF2B5EF4-FFF2-40B4-BE49-F238E27FC236}">
                  <a16:creationId xmlns:a16="http://schemas.microsoft.com/office/drawing/2014/main" id="{CE4F94A6-D73E-0DED-D4C7-4B731836F7F2}"/>
                </a:ext>
              </a:extLst>
            </p:cNvPr>
            <p:cNvSpPr/>
            <p:nvPr/>
          </p:nvSpPr>
          <p:spPr>
            <a:xfrm>
              <a:off x="10190160" y="166243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4" name="Sechseck 263">
              <a:extLst>
                <a:ext uri="{FF2B5EF4-FFF2-40B4-BE49-F238E27FC236}">
                  <a16:creationId xmlns:a16="http://schemas.microsoft.com/office/drawing/2014/main" id="{16088092-3A89-B707-A530-70C804D85CFC}"/>
                </a:ext>
              </a:extLst>
            </p:cNvPr>
            <p:cNvSpPr/>
            <p:nvPr/>
          </p:nvSpPr>
          <p:spPr>
            <a:xfrm>
              <a:off x="10190160" y="7791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5" name="Sechseck 264">
              <a:extLst>
                <a:ext uri="{FF2B5EF4-FFF2-40B4-BE49-F238E27FC236}">
                  <a16:creationId xmlns:a16="http://schemas.microsoft.com/office/drawing/2014/main" id="{CD2727F4-4866-BC2A-AF70-C24F17D0E08F}"/>
                </a:ext>
              </a:extLst>
            </p:cNvPr>
            <p:cNvSpPr/>
            <p:nvPr/>
          </p:nvSpPr>
          <p:spPr>
            <a:xfrm>
              <a:off x="10190159" y="-1041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6" name="Sechseck 265">
              <a:extLst>
                <a:ext uri="{FF2B5EF4-FFF2-40B4-BE49-F238E27FC236}">
                  <a16:creationId xmlns:a16="http://schemas.microsoft.com/office/drawing/2014/main" id="{044DC255-8A22-7B3A-4219-5640F88198A7}"/>
                </a:ext>
              </a:extLst>
            </p:cNvPr>
            <p:cNvSpPr/>
            <p:nvPr/>
          </p:nvSpPr>
          <p:spPr>
            <a:xfrm>
              <a:off x="10190160" y="519556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7" name="Sechseck 266">
              <a:extLst>
                <a:ext uri="{FF2B5EF4-FFF2-40B4-BE49-F238E27FC236}">
                  <a16:creationId xmlns:a16="http://schemas.microsoft.com/office/drawing/2014/main" id="{D3BC1D2B-DC25-338E-B0F3-32E4267D12CE}"/>
                </a:ext>
              </a:extLst>
            </p:cNvPr>
            <p:cNvSpPr/>
            <p:nvPr/>
          </p:nvSpPr>
          <p:spPr>
            <a:xfrm>
              <a:off x="10190160" y="607884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8" name="Sechseck 267">
              <a:extLst>
                <a:ext uri="{FF2B5EF4-FFF2-40B4-BE49-F238E27FC236}">
                  <a16:creationId xmlns:a16="http://schemas.microsoft.com/office/drawing/2014/main" id="{7B74D41E-4175-BDC7-2A65-FA08269FBD90}"/>
                </a:ext>
              </a:extLst>
            </p:cNvPr>
            <p:cNvSpPr/>
            <p:nvPr/>
          </p:nvSpPr>
          <p:spPr>
            <a:xfrm>
              <a:off x="10190160" y="43122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9" name="Sechseck 268">
              <a:extLst>
                <a:ext uri="{FF2B5EF4-FFF2-40B4-BE49-F238E27FC236}">
                  <a16:creationId xmlns:a16="http://schemas.microsoft.com/office/drawing/2014/main" id="{480E9670-8456-5073-E69B-4445F1E1149F}"/>
                </a:ext>
              </a:extLst>
            </p:cNvPr>
            <p:cNvSpPr/>
            <p:nvPr/>
          </p:nvSpPr>
          <p:spPr>
            <a:xfrm>
              <a:off x="10837860" y="298735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0" name="Sechseck 269">
              <a:extLst>
                <a:ext uri="{FF2B5EF4-FFF2-40B4-BE49-F238E27FC236}">
                  <a16:creationId xmlns:a16="http://schemas.microsoft.com/office/drawing/2014/main" id="{8EBF43B8-4D23-4044-9893-031B3916E15D}"/>
                </a:ext>
              </a:extLst>
            </p:cNvPr>
            <p:cNvSpPr/>
            <p:nvPr/>
          </p:nvSpPr>
          <p:spPr>
            <a:xfrm>
              <a:off x="10837860" y="38706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1" name="Sechseck 270">
              <a:extLst>
                <a:ext uri="{FF2B5EF4-FFF2-40B4-BE49-F238E27FC236}">
                  <a16:creationId xmlns:a16="http://schemas.microsoft.com/office/drawing/2014/main" id="{DC5646F1-1D62-3A45-F47D-FCA5BBA77DF5}"/>
                </a:ext>
              </a:extLst>
            </p:cNvPr>
            <p:cNvSpPr/>
            <p:nvPr/>
          </p:nvSpPr>
          <p:spPr>
            <a:xfrm>
              <a:off x="10837860" y="210407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2" name="Sechseck 271">
              <a:extLst>
                <a:ext uri="{FF2B5EF4-FFF2-40B4-BE49-F238E27FC236}">
                  <a16:creationId xmlns:a16="http://schemas.microsoft.com/office/drawing/2014/main" id="{8E1F4716-65AE-8582-6C07-845A5E3FDB7F}"/>
                </a:ext>
              </a:extLst>
            </p:cNvPr>
            <p:cNvSpPr/>
            <p:nvPr/>
          </p:nvSpPr>
          <p:spPr>
            <a:xfrm>
              <a:off x="10837860" y="12207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3" name="Sechseck 272">
              <a:extLst>
                <a:ext uri="{FF2B5EF4-FFF2-40B4-BE49-F238E27FC236}">
                  <a16:creationId xmlns:a16="http://schemas.microsoft.com/office/drawing/2014/main" id="{424B3E35-96A6-19BB-6749-6C2B686B8C53}"/>
                </a:ext>
              </a:extLst>
            </p:cNvPr>
            <p:cNvSpPr/>
            <p:nvPr/>
          </p:nvSpPr>
          <p:spPr>
            <a:xfrm>
              <a:off x="10837859" y="3375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4" name="Sechseck 273">
              <a:extLst>
                <a:ext uri="{FF2B5EF4-FFF2-40B4-BE49-F238E27FC236}">
                  <a16:creationId xmlns:a16="http://schemas.microsoft.com/office/drawing/2014/main" id="{74AF091C-14EC-7329-E82F-7013694DCA9A}"/>
                </a:ext>
              </a:extLst>
            </p:cNvPr>
            <p:cNvSpPr/>
            <p:nvPr/>
          </p:nvSpPr>
          <p:spPr>
            <a:xfrm>
              <a:off x="10837858" y="-5457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5" name="Sechseck 274">
              <a:extLst>
                <a:ext uri="{FF2B5EF4-FFF2-40B4-BE49-F238E27FC236}">
                  <a16:creationId xmlns:a16="http://schemas.microsoft.com/office/drawing/2014/main" id="{42B97F2D-1F1A-7AB0-4E81-1E2F450A1578}"/>
                </a:ext>
              </a:extLst>
            </p:cNvPr>
            <p:cNvSpPr/>
            <p:nvPr/>
          </p:nvSpPr>
          <p:spPr>
            <a:xfrm>
              <a:off x="10837860" y="563720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6" name="Sechseck 275">
              <a:extLst>
                <a:ext uri="{FF2B5EF4-FFF2-40B4-BE49-F238E27FC236}">
                  <a16:creationId xmlns:a16="http://schemas.microsoft.com/office/drawing/2014/main" id="{4B7B78BB-BEE6-03B9-4204-2ABC2704F32E}"/>
                </a:ext>
              </a:extLst>
            </p:cNvPr>
            <p:cNvSpPr/>
            <p:nvPr/>
          </p:nvSpPr>
          <p:spPr>
            <a:xfrm>
              <a:off x="10837860" y="652048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7" name="Sechseck 276">
              <a:extLst>
                <a:ext uri="{FF2B5EF4-FFF2-40B4-BE49-F238E27FC236}">
                  <a16:creationId xmlns:a16="http://schemas.microsoft.com/office/drawing/2014/main" id="{623FEFB1-8AC1-2205-2716-5F406D38A70B}"/>
                </a:ext>
              </a:extLst>
            </p:cNvPr>
            <p:cNvSpPr/>
            <p:nvPr/>
          </p:nvSpPr>
          <p:spPr>
            <a:xfrm>
              <a:off x="10837860" y="475392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8" name="Sechseck 277">
              <a:extLst>
                <a:ext uri="{FF2B5EF4-FFF2-40B4-BE49-F238E27FC236}">
                  <a16:creationId xmlns:a16="http://schemas.microsoft.com/office/drawing/2014/main" id="{139445ED-9022-9887-2C97-88F12B594FB3}"/>
                </a:ext>
              </a:extLst>
            </p:cNvPr>
            <p:cNvSpPr/>
            <p:nvPr/>
          </p:nvSpPr>
          <p:spPr>
            <a:xfrm>
              <a:off x="11485560" y="254571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9" name="Sechseck 278">
              <a:extLst>
                <a:ext uri="{FF2B5EF4-FFF2-40B4-BE49-F238E27FC236}">
                  <a16:creationId xmlns:a16="http://schemas.microsoft.com/office/drawing/2014/main" id="{9B8D3649-22FA-A482-76F9-4975BAFD2694}"/>
                </a:ext>
              </a:extLst>
            </p:cNvPr>
            <p:cNvSpPr/>
            <p:nvPr/>
          </p:nvSpPr>
          <p:spPr>
            <a:xfrm>
              <a:off x="11485560" y="342899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0" name="Sechseck 279">
              <a:extLst>
                <a:ext uri="{FF2B5EF4-FFF2-40B4-BE49-F238E27FC236}">
                  <a16:creationId xmlns:a16="http://schemas.microsoft.com/office/drawing/2014/main" id="{A73785F0-75B5-1650-867B-3AC12F83C1E5}"/>
                </a:ext>
              </a:extLst>
            </p:cNvPr>
            <p:cNvSpPr/>
            <p:nvPr/>
          </p:nvSpPr>
          <p:spPr>
            <a:xfrm>
              <a:off x="11485560" y="166242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1" name="Sechseck 280">
              <a:extLst>
                <a:ext uri="{FF2B5EF4-FFF2-40B4-BE49-F238E27FC236}">
                  <a16:creationId xmlns:a16="http://schemas.microsoft.com/office/drawing/2014/main" id="{61825C70-B9C4-E729-6B50-B68C7D2B6DF4}"/>
                </a:ext>
              </a:extLst>
            </p:cNvPr>
            <p:cNvSpPr/>
            <p:nvPr/>
          </p:nvSpPr>
          <p:spPr>
            <a:xfrm>
              <a:off x="11485560" y="7791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2" name="Sechseck 281">
              <a:extLst>
                <a:ext uri="{FF2B5EF4-FFF2-40B4-BE49-F238E27FC236}">
                  <a16:creationId xmlns:a16="http://schemas.microsoft.com/office/drawing/2014/main" id="{BA7EA6BD-AB7B-C9AC-F670-117BCAA7D040}"/>
                </a:ext>
              </a:extLst>
            </p:cNvPr>
            <p:cNvSpPr/>
            <p:nvPr/>
          </p:nvSpPr>
          <p:spPr>
            <a:xfrm>
              <a:off x="11485559" y="-1041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3" name="Sechseck 282">
              <a:extLst>
                <a:ext uri="{FF2B5EF4-FFF2-40B4-BE49-F238E27FC236}">
                  <a16:creationId xmlns:a16="http://schemas.microsoft.com/office/drawing/2014/main" id="{F84F9776-2B6D-BD36-8508-4AA68D585ED4}"/>
                </a:ext>
              </a:extLst>
            </p:cNvPr>
            <p:cNvSpPr/>
            <p:nvPr/>
          </p:nvSpPr>
          <p:spPr>
            <a:xfrm>
              <a:off x="11485560" y="519556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4" name="Sechseck 283">
              <a:extLst>
                <a:ext uri="{FF2B5EF4-FFF2-40B4-BE49-F238E27FC236}">
                  <a16:creationId xmlns:a16="http://schemas.microsoft.com/office/drawing/2014/main" id="{29628E50-84C7-89A6-F5EF-3698308BDB8C}"/>
                </a:ext>
              </a:extLst>
            </p:cNvPr>
            <p:cNvSpPr/>
            <p:nvPr/>
          </p:nvSpPr>
          <p:spPr>
            <a:xfrm>
              <a:off x="11485560" y="607884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5" name="Sechseck 284">
              <a:extLst>
                <a:ext uri="{FF2B5EF4-FFF2-40B4-BE49-F238E27FC236}">
                  <a16:creationId xmlns:a16="http://schemas.microsoft.com/office/drawing/2014/main" id="{8EE0DA5C-618E-7A6F-A686-C1D30580F98B}"/>
                </a:ext>
              </a:extLst>
            </p:cNvPr>
            <p:cNvSpPr/>
            <p:nvPr/>
          </p:nvSpPr>
          <p:spPr>
            <a:xfrm>
              <a:off x="11485560" y="43122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6" name="Sechseck 285">
              <a:extLst>
                <a:ext uri="{FF2B5EF4-FFF2-40B4-BE49-F238E27FC236}">
                  <a16:creationId xmlns:a16="http://schemas.microsoft.com/office/drawing/2014/main" id="{18EEE67C-5064-FD84-AF8E-1FDBF205393C}"/>
                </a:ext>
              </a:extLst>
            </p:cNvPr>
            <p:cNvSpPr/>
            <p:nvPr/>
          </p:nvSpPr>
          <p:spPr>
            <a:xfrm>
              <a:off x="12131672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7" name="Sechseck 286">
              <a:extLst>
                <a:ext uri="{FF2B5EF4-FFF2-40B4-BE49-F238E27FC236}">
                  <a16:creationId xmlns:a16="http://schemas.microsoft.com/office/drawing/2014/main" id="{11C3A96C-7767-D9AB-97D5-2991D9224323}"/>
                </a:ext>
              </a:extLst>
            </p:cNvPr>
            <p:cNvSpPr/>
            <p:nvPr/>
          </p:nvSpPr>
          <p:spPr>
            <a:xfrm>
              <a:off x="12131672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8" name="Sechseck 287">
              <a:extLst>
                <a:ext uri="{FF2B5EF4-FFF2-40B4-BE49-F238E27FC236}">
                  <a16:creationId xmlns:a16="http://schemas.microsoft.com/office/drawing/2014/main" id="{12C143E7-2EA7-5D12-B693-50B0D5CBC5D3}"/>
                </a:ext>
              </a:extLst>
            </p:cNvPr>
            <p:cNvSpPr/>
            <p:nvPr/>
          </p:nvSpPr>
          <p:spPr>
            <a:xfrm>
              <a:off x="12131672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9" name="Sechseck 288">
              <a:extLst>
                <a:ext uri="{FF2B5EF4-FFF2-40B4-BE49-F238E27FC236}">
                  <a16:creationId xmlns:a16="http://schemas.microsoft.com/office/drawing/2014/main" id="{1A3B1B12-EAA1-6E04-E2BB-BFA7BCE353B1}"/>
                </a:ext>
              </a:extLst>
            </p:cNvPr>
            <p:cNvSpPr/>
            <p:nvPr/>
          </p:nvSpPr>
          <p:spPr>
            <a:xfrm>
              <a:off x="12131672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0" name="Sechseck 289">
              <a:extLst>
                <a:ext uri="{FF2B5EF4-FFF2-40B4-BE49-F238E27FC236}">
                  <a16:creationId xmlns:a16="http://schemas.microsoft.com/office/drawing/2014/main" id="{DE30C20F-91BC-E73F-0951-5B6197370E1D}"/>
                </a:ext>
              </a:extLst>
            </p:cNvPr>
            <p:cNvSpPr/>
            <p:nvPr/>
          </p:nvSpPr>
          <p:spPr>
            <a:xfrm>
              <a:off x="12131671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1" name="Sechseck 290">
              <a:extLst>
                <a:ext uri="{FF2B5EF4-FFF2-40B4-BE49-F238E27FC236}">
                  <a16:creationId xmlns:a16="http://schemas.microsoft.com/office/drawing/2014/main" id="{17592040-FEDA-3BA1-C109-3E8F94368194}"/>
                </a:ext>
              </a:extLst>
            </p:cNvPr>
            <p:cNvSpPr/>
            <p:nvPr/>
          </p:nvSpPr>
          <p:spPr>
            <a:xfrm>
              <a:off x="12131670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2" name="Sechseck 291">
              <a:extLst>
                <a:ext uri="{FF2B5EF4-FFF2-40B4-BE49-F238E27FC236}">
                  <a16:creationId xmlns:a16="http://schemas.microsoft.com/office/drawing/2014/main" id="{75037796-02B4-A00A-8E1D-8E4D85C1D192}"/>
                </a:ext>
              </a:extLst>
            </p:cNvPr>
            <p:cNvSpPr/>
            <p:nvPr/>
          </p:nvSpPr>
          <p:spPr>
            <a:xfrm>
              <a:off x="12131672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3" name="Sechseck 292">
              <a:extLst>
                <a:ext uri="{FF2B5EF4-FFF2-40B4-BE49-F238E27FC236}">
                  <a16:creationId xmlns:a16="http://schemas.microsoft.com/office/drawing/2014/main" id="{854CBEC9-9803-4D06-1144-A19C0B654EA8}"/>
                </a:ext>
              </a:extLst>
            </p:cNvPr>
            <p:cNvSpPr/>
            <p:nvPr/>
          </p:nvSpPr>
          <p:spPr>
            <a:xfrm>
              <a:off x="12131672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4" name="Sechseck 293">
              <a:extLst>
                <a:ext uri="{FF2B5EF4-FFF2-40B4-BE49-F238E27FC236}">
                  <a16:creationId xmlns:a16="http://schemas.microsoft.com/office/drawing/2014/main" id="{2B258713-613A-B3D2-B352-7AA3E582F677}"/>
                </a:ext>
              </a:extLst>
            </p:cNvPr>
            <p:cNvSpPr/>
            <p:nvPr/>
          </p:nvSpPr>
          <p:spPr>
            <a:xfrm>
              <a:off x="12131672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5" name="Sechseck 294">
              <a:extLst>
                <a:ext uri="{FF2B5EF4-FFF2-40B4-BE49-F238E27FC236}">
                  <a16:creationId xmlns:a16="http://schemas.microsoft.com/office/drawing/2014/main" id="{32CD17AA-D2A2-6B80-DA65-7C0B12FE779C}"/>
                </a:ext>
              </a:extLst>
            </p:cNvPr>
            <p:cNvSpPr/>
            <p:nvPr/>
          </p:nvSpPr>
          <p:spPr>
            <a:xfrm>
              <a:off x="476247" y="298735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6" name="Sechseck 295">
              <a:extLst>
                <a:ext uri="{FF2B5EF4-FFF2-40B4-BE49-F238E27FC236}">
                  <a16:creationId xmlns:a16="http://schemas.microsoft.com/office/drawing/2014/main" id="{382F3514-540A-C9D2-4A22-ABB70BB7A26E}"/>
                </a:ext>
              </a:extLst>
            </p:cNvPr>
            <p:cNvSpPr/>
            <p:nvPr/>
          </p:nvSpPr>
          <p:spPr>
            <a:xfrm>
              <a:off x="476247" y="38706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7" name="Sechseck 296">
              <a:extLst>
                <a:ext uri="{FF2B5EF4-FFF2-40B4-BE49-F238E27FC236}">
                  <a16:creationId xmlns:a16="http://schemas.microsoft.com/office/drawing/2014/main" id="{DD2319A2-BF3D-4815-A79D-FCD6F36451AA}"/>
                </a:ext>
              </a:extLst>
            </p:cNvPr>
            <p:cNvSpPr/>
            <p:nvPr/>
          </p:nvSpPr>
          <p:spPr>
            <a:xfrm>
              <a:off x="476247" y="210407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8" name="Sechseck 297">
              <a:extLst>
                <a:ext uri="{FF2B5EF4-FFF2-40B4-BE49-F238E27FC236}">
                  <a16:creationId xmlns:a16="http://schemas.microsoft.com/office/drawing/2014/main" id="{A9AD1928-57F4-E7F0-5D2C-53F80F32E5E9}"/>
                </a:ext>
              </a:extLst>
            </p:cNvPr>
            <p:cNvSpPr/>
            <p:nvPr/>
          </p:nvSpPr>
          <p:spPr>
            <a:xfrm>
              <a:off x="476247" y="12207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9" name="Sechseck 298">
              <a:extLst>
                <a:ext uri="{FF2B5EF4-FFF2-40B4-BE49-F238E27FC236}">
                  <a16:creationId xmlns:a16="http://schemas.microsoft.com/office/drawing/2014/main" id="{E65B0E72-80C8-EB16-E12C-B440C3DFAB34}"/>
                </a:ext>
              </a:extLst>
            </p:cNvPr>
            <p:cNvSpPr/>
            <p:nvPr/>
          </p:nvSpPr>
          <p:spPr>
            <a:xfrm>
              <a:off x="476246" y="3375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0" name="Sechseck 299">
              <a:extLst>
                <a:ext uri="{FF2B5EF4-FFF2-40B4-BE49-F238E27FC236}">
                  <a16:creationId xmlns:a16="http://schemas.microsoft.com/office/drawing/2014/main" id="{B0A32968-43B1-7899-260B-43E7A5B49C6C}"/>
                </a:ext>
              </a:extLst>
            </p:cNvPr>
            <p:cNvSpPr/>
            <p:nvPr/>
          </p:nvSpPr>
          <p:spPr>
            <a:xfrm>
              <a:off x="476245" y="-5457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1" name="Sechseck 300">
              <a:extLst>
                <a:ext uri="{FF2B5EF4-FFF2-40B4-BE49-F238E27FC236}">
                  <a16:creationId xmlns:a16="http://schemas.microsoft.com/office/drawing/2014/main" id="{9C40BED6-10B6-3084-A39F-2D35171723B2}"/>
                </a:ext>
              </a:extLst>
            </p:cNvPr>
            <p:cNvSpPr/>
            <p:nvPr/>
          </p:nvSpPr>
          <p:spPr>
            <a:xfrm>
              <a:off x="476247" y="563720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2" name="Sechseck 301">
              <a:extLst>
                <a:ext uri="{FF2B5EF4-FFF2-40B4-BE49-F238E27FC236}">
                  <a16:creationId xmlns:a16="http://schemas.microsoft.com/office/drawing/2014/main" id="{95837E81-7B74-37B2-C8DA-74A44C45701A}"/>
                </a:ext>
              </a:extLst>
            </p:cNvPr>
            <p:cNvSpPr/>
            <p:nvPr/>
          </p:nvSpPr>
          <p:spPr>
            <a:xfrm>
              <a:off x="476247" y="652048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3" name="Sechseck 302">
              <a:extLst>
                <a:ext uri="{FF2B5EF4-FFF2-40B4-BE49-F238E27FC236}">
                  <a16:creationId xmlns:a16="http://schemas.microsoft.com/office/drawing/2014/main" id="{CA5B3166-F277-B6FA-4B82-8F4EDD7B253B}"/>
                </a:ext>
              </a:extLst>
            </p:cNvPr>
            <p:cNvSpPr/>
            <p:nvPr/>
          </p:nvSpPr>
          <p:spPr>
            <a:xfrm>
              <a:off x="476247" y="475392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4" name="Sechseck 303">
              <a:extLst>
                <a:ext uri="{FF2B5EF4-FFF2-40B4-BE49-F238E27FC236}">
                  <a16:creationId xmlns:a16="http://schemas.microsoft.com/office/drawing/2014/main" id="{966C74C7-E046-A995-F5B2-17C418073EB8}"/>
                </a:ext>
              </a:extLst>
            </p:cNvPr>
            <p:cNvSpPr/>
            <p:nvPr/>
          </p:nvSpPr>
          <p:spPr>
            <a:xfrm>
              <a:off x="1123947" y="254571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5" name="Sechseck 304">
              <a:extLst>
                <a:ext uri="{FF2B5EF4-FFF2-40B4-BE49-F238E27FC236}">
                  <a16:creationId xmlns:a16="http://schemas.microsoft.com/office/drawing/2014/main" id="{2A65384F-AA08-B2B4-253E-8D65189F9809}"/>
                </a:ext>
              </a:extLst>
            </p:cNvPr>
            <p:cNvSpPr/>
            <p:nvPr/>
          </p:nvSpPr>
          <p:spPr>
            <a:xfrm>
              <a:off x="1123947" y="342899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6" name="Sechseck 305">
              <a:extLst>
                <a:ext uri="{FF2B5EF4-FFF2-40B4-BE49-F238E27FC236}">
                  <a16:creationId xmlns:a16="http://schemas.microsoft.com/office/drawing/2014/main" id="{3F1FCEEE-B233-9EE4-34ED-7F37303BA69D}"/>
                </a:ext>
              </a:extLst>
            </p:cNvPr>
            <p:cNvSpPr/>
            <p:nvPr/>
          </p:nvSpPr>
          <p:spPr>
            <a:xfrm>
              <a:off x="1123947" y="166242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7" name="Sechseck 306">
              <a:extLst>
                <a:ext uri="{FF2B5EF4-FFF2-40B4-BE49-F238E27FC236}">
                  <a16:creationId xmlns:a16="http://schemas.microsoft.com/office/drawing/2014/main" id="{6009A806-7E88-88C1-A4C8-1745CD0F72C2}"/>
                </a:ext>
              </a:extLst>
            </p:cNvPr>
            <p:cNvSpPr/>
            <p:nvPr/>
          </p:nvSpPr>
          <p:spPr>
            <a:xfrm>
              <a:off x="1123947" y="7791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8" name="Sechseck 307">
              <a:extLst>
                <a:ext uri="{FF2B5EF4-FFF2-40B4-BE49-F238E27FC236}">
                  <a16:creationId xmlns:a16="http://schemas.microsoft.com/office/drawing/2014/main" id="{CD793FFB-4A53-F93B-A3E2-BA2E6EC6BDAC}"/>
                </a:ext>
              </a:extLst>
            </p:cNvPr>
            <p:cNvSpPr/>
            <p:nvPr/>
          </p:nvSpPr>
          <p:spPr>
            <a:xfrm>
              <a:off x="1123946" y="-1041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9" name="Sechseck 308">
              <a:extLst>
                <a:ext uri="{FF2B5EF4-FFF2-40B4-BE49-F238E27FC236}">
                  <a16:creationId xmlns:a16="http://schemas.microsoft.com/office/drawing/2014/main" id="{7815AA39-33D5-5FFD-52B3-AA09BA77B95E}"/>
                </a:ext>
              </a:extLst>
            </p:cNvPr>
            <p:cNvSpPr/>
            <p:nvPr/>
          </p:nvSpPr>
          <p:spPr>
            <a:xfrm>
              <a:off x="1123947" y="519556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0" name="Sechseck 309">
              <a:extLst>
                <a:ext uri="{FF2B5EF4-FFF2-40B4-BE49-F238E27FC236}">
                  <a16:creationId xmlns:a16="http://schemas.microsoft.com/office/drawing/2014/main" id="{E5DCED60-4128-8893-4B90-C4BAFC466222}"/>
                </a:ext>
              </a:extLst>
            </p:cNvPr>
            <p:cNvSpPr/>
            <p:nvPr/>
          </p:nvSpPr>
          <p:spPr>
            <a:xfrm>
              <a:off x="1123947" y="607884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1" name="Sechseck 310">
              <a:extLst>
                <a:ext uri="{FF2B5EF4-FFF2-40B4-BE49-F238E27FC236}">
                  <a16:creationId xmlns:a16="http://schemas.microsoft.com/office/drawing/2014/main" id="{C712A7F2-C4BB-3CEC-54AB-2819E41B3CA2}"/>
                </a:ext>
              </a:extLst>
            </p:cNvPr>
            <p:cNvSpPr/>
            <p:nvPr/>
          </p:nvSpPr>
          <p:spPr>
            <a:xfrm>
              <a:off x="1123947" y="43122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2" name="Sechseck 311">
              <a:extLst>
                <a:ext uri="{FF2B5EF4-FFF2-40B4-BE49-F238E27FC236}">
                  <a16:creationId xmlns:a16="http://schemas.microsoft.com/office/drawing/2014/main" id="{42BE83F5-6A09-0FC8-C6BE-44BF28AC1637}"/>
                </a:ext>
              </a:extLst>
            </p:cNvPr>
            <p:cNvSpPr/>
            <p:nvPr/>
          </p:nvSpPr>
          <p:spPr>
            <a:xfrm>
              <a:off x="1771646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3" name="Sechseck 312">
              <a:extLst>
                <a:ext uri="{FF2B5EF4-FFF2-40B4-BE49-F238E27FC236}">
                  <a16:creationId xmlns:a16="http://schemas.microsoft.com/office/drawing/2014/main" id="{174F752A-4BAA-0C71-8A4D-B12537897557}"/>
                </a:ext>
              </a:extLst>
            </p:cNvPr>
            <p:cNvSpPr/>
            <p:nvPr/>
          </p:nvSpPr>
          <p:spPr>
            <a:xfrm>
              <a:off x="1771646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4" name="Sechseck 313">
              <a:extLst>
                <a:ext uri="{FF2B5EF4-FFF2-40B4-BE49-F238E27FC236}">
                  <a16:creationId xmlns:a16="http://schemas.microsoft.com/office/drawing/2014/main" id="{48FE04FA-9CE0-36A3-1DB9-1C492241F633}"/>
                </a:ext>
              </a:extLst>
            </p:cNvPr>
            <p:cNvSpPr/>
            <p:nvPr/>
          </p:nvSpPr>
          <p:spPr>
            <a:xfrm>
              <a:off x="1771646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5" name="Sechseck 314">
              <a:extLst>
                <a:ext uri="{FF2B5EF4-FFF2-40B4-BE49-F238E27FC236}">
                  <a16:creationId xmlns:a16="http://schemas.microsoft.com/office/drawing/2014/main" id="{0D26E973-4A83-276F-8C7D-55DA2597F409}"/>
                </a:ext>
              </a:extLst>
            </p:cNvPr>
            <p:cNvSpPr/>
            <p:nvPr/>
          </p:nvSpPr>
          <p:spPr>
            <a:xfrm>
              <a:off x="1771646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6" name="Sechseck 315">
              <a:extLst>
                <a:ext uri="{FF2B5EF4-FFF2-40B4-BE49-F238E27FC236}">
                  <a16:creationId xmlns:a16="http://schemas.microsoft.com/office/drawing/2014/main" id="{9D858B33-2B11-F184-71FC-AC4663419FDA}"/>
                </a:ext>
              </a:extLst>
            </p:cNvPr>
            <p:cNvSpPr/>
            <p:nvPr/>
          </p:nvSpPr>
          <p:spPr>
            <a:xfrm>
              <a:off x="1771645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7" name="Sechseck 316">
              <a:extLst>
                <a:ext uri="{FF2B5EF4-FFF2-40B4-BE49-F238E27FC236}">
                  <a16:creationId xmlns:a16="http://schemas.microsoft.com/office/drawing/2014/main" id="{BFB4FEB4-0EE6-96DA-D909-CA7A0B3A16A8}"/>
                </a:ext>
              </a:extLst>
            </p:cNvPr>
            <p:cNvSpPr/>
            <p:nvPr/>
          </p:nvSpPr>
          <p:spPr>
            <a:xfrm>
              <a:off x="1771644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8" name="Sechseck 317">
              <a:extLst>
                <a:ext uri="{FF2B5EF4-FFF2-40B4-BE49-F238E27FC236}">
                  <a16:creationId xmlns:a16="http://schemas.microsoft.com/office/drawing/2014/main" id="{FCDDD69B-F41E-73FB-DF56-3ADB82E5B66F}"/>
                </a:ext>
              </a:extLst>
            </p:cNvPr>
            <p:cNvSpPr/>
            <p:nvPr/>
          </p:nvSpPr>
          <p:spPr>
            <a:xfrm>
              <a:off x="1771646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9" name="Sechseck 318">
              <a:extLst>
                <a:ext uri="{FF2B5EF4-FFF2-40B4-BE49-F238E27FC236}">
                  <a16:creationId xmlns:a16="http://schemas.microsoft.com/office/drawing/2014/main" id="{D27A8BE4-41A4-41B4-53B0-4FA3C805EFF5}"/>
                </a:ext>
              </a:extLst>
            </p:cNvPr>
            <p:cNvSpPr/>
            <p:nvPr/>
          </p:nvSpPr>
          <p:spPr>
            <a:xfrm>
              <a:off x="1771646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0" name="Sechseck 319">
              <a:extLst>
                <a:ext uri="{FF2B5EF4-FFF2-40B4-BE49-F238E27FC236}">
                  <a16:creationId xmlns:a16="http://schemas.microsoft.com/office/drawing/2014/main" id="{3AE5B272-B3ED-F933-4034-C0C4FCA2E478}"/>
                </a:ext>
              </a:extLst>
            </p:cNvPr>
            <p:cNvSpPr/>
            <p:nvPr/>
          </p:nvSpPr>
          <p:spPr>
            <a:xfrm>
              <a:off x="1771646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1" name="Sechseck 320">
              <a:extLst>
                <a:ext uri="{FF2B5EF4-FFF2-40B4-BE49-F238E27FC236}">
                  <a16:creationId xmlns:a16="http://schemas.microsoft.com/office/drawing/2014/main" id="{9AEC1A71-38C1-B8FE-4168-B197F2011787}"/>
                </a:ext>
              </a:extLst>
            </p:cNvPr>
            <p:cNvSpPr/>
            <p:nvPr/>
          </p:nvSpPr>
          <p:spPr>
            <a:xfrm>
              <a:off x="2419346" y="254571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2" name="Sechseck 321">
              <a:extLst>
                <a:ext uri="{FF2B5EF4-FFF2-40B4-BE49-F238E27FC236}">
                  <a16:creationId xmlns:a16="http://schemas.microsoft.com/office/drawing/2014/main" id="{9086EDE6-F9A5-487C-4F9A-B259161CF182}"/>
                </a:ext>
              </a:extLst>
            </p:cNvPr>
            <p:cNvSpPr/>
            <p:nvPr/>
          </p:nvSpPr>
          <p:spPr>
            <a:xfrm>
              <a:off x="2419346" y="342899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4" name="Sechseck 323">
              <a:extLst>
                <a:ext uri="{FF2B5EF4-FFF2-40B4-BE49-F238E27FC236}">
                  <a16:creationId xmlns:a16="http://schemas.microsoft.com/office/drawing/2014/main" id="{7860CD27-69D5-44BA-0D72-D323A7056649}"/>
                </a:ext>
              </a:extLst>
            </p:cNvPr>
            <p:cNvSpPr/>
            <p:nvPr/>
          </p:nvSpPr>
          <p:spPr>
            <a:xfrm>
              <a:off x="2419346" y="77914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5" name="Sechseck 324">
              <a:extLst>
                <a:ext uri="{FF2B5EF4-FFF2-40B4-BE49-F238E27FC236}">
                  <a16:creationId xmlns:a16="http://schemas.microsoft.com/office/drawing/2014/main" id="{05A406D2-B512-3BFD-0C4C-465543EC1EF6}"/>
                </a:ext>
              </a:extLst>
            </p:cNvPr>
            <p:cNvSpPr/>
            <p:nvPr/>
          </p:nvSpPr>
          <p:spPr>
            <a:xfrm>
              <a:off x="2419345" y="-1041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6" name="Sechseck 325">
              <a:extLst>
                <a:ext uri="{FF2B5EF4-FFF2-40B4-BE49-F238E27FC236}">
                  <a16:creationId xmlns:a16="http://schemas.microsoft.com/office/drawing/2014/main" id="{5C9DF081-0253-305F-D921-F28BB91AC568}"/>
                </a:ext>
              </a:extLst>
            </p:cNvPr>
            <p:cNvSpPr/>
            <p:nvPr/>
          </p:nvSpPr>
          <p:spPr>
            <a:xfrm>
              <a:off x="2419346" y="519556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7" name="Sechseck 326">
              <a:extLst>
                <a:ext uri="{FF2B5EF4-FFF2-40B4-BE49-F238E27FC236}">
                  <a16:creationId xmlns:a16="http://schemas.microsoft.com/office/drawing/2014/main" id="{CC232982-BFAB-CB03-EBA1-232845BA0934}"/>
                </a:ext>
              </a:extLst>
            </p:cNvPr>
            <p:cNvSpPr/>
            <p:nvPr/>
          </p:nvSpPr>
          <p:spPr>
            <a:xfrm>
              <a:off x="2419346" y="607884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8" name="Sechseck 327">
              <a:extLst>
                <a:ext uri="{FF2B5EF4-FFF2-40B4-BE49-F238E27FC236}">
                  <a16:creationId xmlns:a16="http://schemas.microsoft.com/office/drawing/2014/main" id="{16EBC514-0816-3F94-882B-6B7F253C91A9}"/>
                </a:ext>
              </a:extLst>
            </p:cNvPr>
            <p:cNvSpPr/>
            <p:nvPr/>
          </p:nvSpPr>
          <p:spPr>
            <a:xfrm>
              <a:off x="2419346" y="431227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9" name="Sechseck 328">
              <a:extLst>
                <a:ext uri="{FF2B5EF4-FFF2-40B4-BE49-F238E27FC236}">
                  <a16:creationId xmlns:a16="http://schemas.microsoft.com/office/drawing/2014/main" id="{6FC3253E-2EB4-28D1-0912-E5EFA455C652}"/>
                </a:ext>
              </a:extLst>
            </p:cNvPr>
            <p:cNvSpPr/>
            <p:nvPr/>
          </p:nvSpPr>
          <p:spPr>
            <a:xfrm>
              <a:off x="-819156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0" name="Sechseck 329">
              <a:extLst>
                <a:ext uri="{FF2B5EF4-FFF2-40B4-BE49-F238E27FC236}">
                  <a16:creationId xmlns:a16="http://schemas.microsoft.com/office/drawing/2014/main" id="{96675A15-30AF-1AE8-9C0C-418B00D2717C}"/>
                </a:ext>
              </a:extLst>
            </p:cNvPr>
            <p:cNvSpPr/>
            <p:nvPr/>
          </p:nvSpPr>
          <p:spPr>
            <a:xfrm>
              <a:off x="-819156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1" name="Sechseck 330">
              <a:extLst>
                <a:ext uri="{FF2B5EF4-FFF2-40B4-BE49-F238E27FC236}">
                  <a16:creationId xmlns:a16="http://schemas.microsoft.com/office/drawing/2014/main" id="{CC31613B-7F54-4376-A198-690A3EA26128}"/>
                </a:ext>
              </a:extLst>
            </p:cNvPr>
            <p:cNvSpPr/>
            <p:nvPr/>
          </p:nvSpPr>
          <p:spPr>
            <a:xfrm>
              <a:off x="-819156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2" name="Sechseck 331">
              <a:extLst>
                <a:ext uri="{FF2B5EF4-FFF2-40B4-BE49-F238E27FC236}">
                  <a16:creationId xmlns:a16="http://schemas.microsoft.com/office/drawing/2014/main" id="{9821854C-F571-BE91-2D00-38C77865BA84}"/>
                </a:ext>
              </a:extLst>
            </p:cNvPr>
            <p:cNvSpPr/>
            <p:nvPr/>
          </p:nvSpPr>
          <p:spPr>
            <a:xfrm>
              <a:off x="-819156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3" name="Sechseck 332">
              <a:extLst>
                <a:ext uri="{FF2B5EF4-FFF2-40B4-BE49-F238E27FC236}">
                  <a16:creationId xmlns:a16="http://schemas.microsoft.com/office/drawing/2014/main" id="{BEC10101-7E26-8C0E-FCA2-63E78FA28C03}"/>
                </a:ext>
              </a:extLst>
            </p:cNvPr>
            <p:cNvSpPr/>
            <p:nvPr/>
          </p:nvSpPr>
          <p:spPr>
            <a:xfrm>
              <a:off x="-819157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4" name="Sechseck 333">
              <a:extLst>
                <a:ext uri="{FF2B5EF4-FFF2-40B4-BE49-F238E27FC236}">
                  <a16:creationId xmlns:a16="http://schemas.microsoft.com/office/drawing/2014/main" id="{3AA61514-55BF-A0F6-124A-86BFEA514EB3}"/>
                </a:ext>
              </a:extLst>
            </p:cNvPr>
            <p:cNvSpPr/>
            <p:nvPr/>
          </p:nvSpPr>
          <p:spPr>
            <a:xfrm>
              <a:off x="-819158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5" name="Sechseck 334">
              <a:extLst>
                <a:ext uri="{FF2B5EF4-FFF2-40B4-BE49-F238E27FC236}">
                  <a16:creationId xmlns:a16="http://schemas.microsoft.com/office/drawing/2014/main" id="{ED8A13A0-1978-0A59-D3BA-78C9D8247B32}"/>
                </a:ext>
              </a:extLst>
            </p:cNvPr>
            <p:cNvSpPr/>
            <p:nvPr/>
          </p:nvSpPr>
          <p:spPr>
            <a:xfrm>
              <a:off x="-819156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6" name="Sechseck 335">
              <a:extLst>
                <a:ext uri="{FF2B5EF4-FFF2-40B4-BE49-F238E27FC236}">
                  <a16:creationId xmlns:a16="http://schemas.microsoft.com/office/drawing/2014/main" id="{E7D79426-FD30-C9F0-1430-E5FA5506AA22}"/>
                </a:ext>
              </a:extLst>
            </p:cNvPr>
            <p:cNvSpPr/>
            <p:nvPr/>
          </p:nvSpPr>
          <p:spPr>
            <a:xfrm>
              <a:off x="-819156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7" name="Sechseck 336">
              <a:extLst>
                <a:ext uri="{FF2B5EF4-FFF2-40B4-BE49-F238E27FC236}">
                  <a16:creationId xmlns:a16="http://schemas.microsoft.com/office/drawing/2014/main" id="{67F05F66-E984-C58B-D8BB-35D77145DFE7}"/>
                </a:ext>
              </a:extLst>
            </p:cNvPr>
            <p:cNvSpPr/>
            <p:nvPr/>
          </p:nvSpPr>
          <p:spPr>
            <a:xfrm>
              <a:off x="-819156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8" name="Sechseck 337">
              <a:extLst>
                <a:ext uri="{FF2B5EF4-FFF2-40B4-BE49-F238E27FC236}">
                  <a16:creationId xmlns:a16="http://schemas.microsoft.com/office/drawing/2014/main" id="{D9D69FBA-6BD1-4514-E73D-FC559319B098}"/>
                </a:ext>
              </a:extLst>
            </p:cNvPr>
            <p:cNvSpPr/>
            <p:nvPr/>
          </p:nvSpPr>
          <p:spPr>
            <a:xfrm>
              <a:off x="-171456" y="254571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9" name="Sechseck 338">
              <a:extLst>
                <a:ext uri="{FF2B5EF4-FFF2-40B4-BE49-F238E27FC236}">
                  <a16:creationId xmlns:a16="http://schemas.microsoft.com/office/drawing/2014/main" id="{34862DFD-523A-F04B-D589-F0487F1A198B}"/>
                </a:ext>
              </a:extLst>
            </p:cNvPr>
            <p:cNvSpPr/>
            <p:nvPr/>
          </p:nvSpPr>
          <p:spPr>
            <a:xfrm>
              <a:off x="-171456" y="342899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0" name="Sechseck 339">
              <a:extLst>
                <a:ext uri="{FF2B5EF4-FFF2-40B4-BE49-F238E27FC236}">
                  <a16:creationId xmlns:a16="http://schemas.microsoft.com/office/drawing/2014/main" id="{B70B7652-B489-A89B-0FD6-11EDE3A0BB1F}"/>
                </a:ext>
              </a:extLst>
            </p:cNvPr>
            <p:cNvSpPr/>
            <p:nvPr/>
          </p:nvSpPr>
          <p:spPr>
            <a:xfrm>
              <a:off x="-171456" y="166242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1" name="Sechseck 340">
              <a:extLst>
                <a:ext uri="{FF2B5EF4-FFF2-40B4-BE49-F238E27FC236}">
                  <a16:creationId xmlns:a16="http://schemas.microsoft.com/office/drawing/2014/main" id="{3E8186F7-6256-09F3-9486-9D1B54F0B699}"/>
                </a:ext>
              </a:extLst>
            </p:cNvPr>
            <p:cNvSpPr/>
            <p:nvPr/>
          </p:nvSpPr>
          <p:spPr>
            <a:xfrm>
              <a:off x="-171456" y="77914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2" name="Sechseck 341">
              <a:extLst>
                <a:ext uri="{FF2B5EF4-FFF2-40B4-BE49-F238E27FC236}">
                  <a16:creationId xmlns:a16="http://schemas.microsoft.com/office/drawing/2014/main" id="{246CB080-AA72-9EA9-2567-CB74BC629FDA}"/>
                </a:ext>
              </a:extLst>
            </p:cNvPr>
            <p:cNvSpPr/>
            <p:nvPr/>
          </p:nvSpPr>
          <p:spPr>
            <a:xfrm>
              <a:off x="-171457" y="-1041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3" name="Sechseck 342">
              <a:extLst>
                <a:ext uri="{FF2B5EF4-FFF2-40B4-BE49-F238E27FC236}">
                  <a16:creationId xmlns:a16="http://schemas.microsoft.com/office/drawing/2014/main" id="{B3FE2931-2BE0-77C4-2E3A-474EA1E7641D}"/>
                </a:ext>
              </a:extLst>
            </p:cNvPr>
            <p:cNvSpPr/>
            <p:nvPr/>
          </p:nvSpPr>
          <p:spPr>
            <a:xfrm>
              <a:off x="-171456" y="519556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4" name="Sechseck 343">
              <a:extLst>
                <a:ext uri="{FF2B5EF4-FFF2-40B4-BE49-F238E27FC236}">
                  <a16:creationId xmlns:a16="http://schemas.microsoft.com/office/drawing/2014/main" id="{6D6B4D13-CC4B-ED22-70ED-45BD035C03DF}"/>
                </a:ext>
              </a:extLst>
            </p:cNvPr>
            <p:cNvSpPr/>
            <p:nvPr/>
          </p:nvSpPr>
          <p:spPr>
            <a:xfrm>
              <a:off x="-171456" y="607884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5" name="Sechseck 344">
              <a:extLst>
                <a:ext uri="{FF2B5EF4-FFF2-40B4-BE49-F238E27FC236}">
                  <a16:creationId xmlns:a16="http://schemas.microsoft.com/office/drawing/2014/main" id="{830B55D3-38FF-2481-A0D4-E0546974A853}"/>
                </a:ext>
              </a:extLst>
            </p:cNvPr>
            <p:cNvSpPr/>
            <p:nvPr/>
          </p:nvSpPr>
          <p:spPr>
            <a:xfrm>
              <a:off x="-171456" y="431227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6926669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Person, Kleidung, Flasche, Menschen enthält.&#10;&#10;Automatisch generierte Beschreibung">
            <a:extLst>
              <a:ext uri="{FF2B5EF4-FFF2-40B4-BE49-F238E27FC236}">
                <a16:creationId xmlns:a16="http://schemas.microsoft.com/office/drawing/2014/main" id="{3015F109-93FD-F82F-384E-F09ECD0DF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0990" y="-745064"/>
            <a:ext cx="12947647" cy="8631764"/>
          </a:xfrm>
          <a:prstGeom prst="rect">
            <a:avLst/>
          </a:prstGeo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100F80D1-A2AF-FCF5-CA13-915D6D326B63}"/>
              </a:ext>
            </a:extLst>
          </p:cNvPr>
          <p:cNvGrpSpPr/>
          <p:nvPr/>
        </p:nvGrpSpPr>
        <p:grpSpPr>
          <a:xfrm>
            <a:off x="-5943600" y="-3295650"/>
            <a:ext cx="24136350" cy="14763750"/>
            <a:chOff x="-819158" y="-545779"/>
            <a:chExt cx="13830305" cy="7949552"/>
          </a:xfrm>
        </p:grpSpPr>
        <p:sp>
          <p:nvSpPr>
            <p:cNvPr id="143" name="Sechseck 142"/>
            <p:cNvSpPr/>
            <p:nvPr/>
          </p:nvSpPr>
          <p:spPr>
            <a:xfrm>
              <a:off x="5656262" y="298735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9" name="Sechseck 168">
              <a:extLst>
                <a:ext uri="{FF2B5EF4-FFF2-40B4-BE49-F238E27FC236}">
                  <a16:creationId xmlns:a16="http://schemas.microsoft.com/office/drawing/2014/main" id="{5B6BE1F9-5265-F7AB-8CD5-F55FA6BC973B}"/>
                </a:ext>
              </a:extLst>
            </p:cNvPr>
            <p:cNvSpPr/>
            <p:nvPr/>
          </p:nvSpPr>
          <p:spPr>
            <a:xfrm>
              <a:off x="5656262" y="122079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0" name="Sechseck 169">
              <a:extLst>
                <a:ext uri="{FF2B5EF4-FFF2-40B4-BE49-F238E27FC236}">
                  <a16:creationId xmlns:a16="http://schemas.microsoft.com/office/drawing/2014/main" id="{A3931273-D7D1-37B3-A3B5-61D7F7107C5E}"/>
                </a:ext>
              </a:extLst>
            </p:cNvPr>
            <p:cNvSpPr/>
            <p:nvPr/>
          </p:nvSpPr>
          <p:spPr>
            <a:xfrm>
              <a:off x="5656261" y="33750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1" name="Sechseck 170">
              <a:extLst>
                <a:ext uri="{FF2B5EF4-FFF2-40B4-BE49-F238E27FC236}">
                  <a16:creationId xmlns:a16="http://schemas.microsoft.com/office/drawing/2014/main" id="{4B15D718-FECD-5F68-F55B-389010F9891B}"/>
                </a:ext>
              </a:extLst>
            </p:cNvPr>
            <p:cNvSpPr/>
            <p:nvPr/>
          </p:nvSpPr>
          <p:spPr>
            <a:xfrm>
              <a:off x="5656260" y="-54577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2" name="Sechseck 171">
              <a:extLst>
                <a:ext uri="{FF2B5EF4-FFF2-40B4-BE49-F238E27FC236}">
                  <a16:creationId xmlns:a16="http://schemas.microsoft.com/office/drawing/2014/main" id="{BEA319E4-C5DF-5A2F-B12D-3BDBC574C460}"/>
                </a:ext>
              </a:extLst>
            </p:cNvPr>
            <p:cNvSpPr/>
            <p:nvPr/>
          </p:nvSpPr>
          <p:spPr>
            <a:xfrm>
              <a:off x="5656262" y="56372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3" name="Sechseck 172">
              <a:extLst>
                <a:ext uri="{FF2B5EF4-FFF2-40B4-BE49-F238E27FC236}">
                  <a16:creationId xmlns:a16="http://schemas.microsoft.com/office/drawing/2014/main" id="{F0C51DBA-BB24-65D3-A4D2-30D02A3AF241}"/>
                </a:ext>
              </a:extLst>
            </p:cNvPr>
            <p:cNvSpPr/>
            <p:nvPr/>
          </p:nvSpPr>
          <p:spPr>
            <a:xfrm>
              <a:off x="5656262" y="652049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4" name="Sechseck 173">
              <a:extLst>
                <a:ext uri="{FF2B5EF4-FFF2-40B4-BE49-F238E27FC236}">
                  <a16:creationId xmlns:a16="http://schemas.microsoft.com/office/drawing/2014/main" id="{E9DB00F8-9902-CDCC-C926-75751DC9F131}"/>
                </a:ext>
              </a:extLst>
            </p:cNvPr>
            <p:cNvSpPr/>
            <p:nvPr/>
          </p:nvSpPr>
          <p:spPr>
            <a:xfrm>
              <a:off x="5656262" y="475392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6" name="Sechseck 175">
              <a:extLst>
                <a:ext uri="{FF2B5EF4-FFF2-40B4-BE49-F238E27FC236}">
                  <a16:creationId xmlns:a16="http://schemas.microsoft.com/office/drawing/2014/main" id="{3C4316F7-4EDA-8EE1-4B83-152519F3E1AC}"/>
                </a:ext>
              </a:extLst>
            </p:cNvPr>
            <p:cNvSpPr/>
            <p:nvPr/>
          </p:nvSpPr>
          <p:spPr>
            <a:xfrm>
              <a:off x="6303962" y="342899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8" name="Sechseck 177">
              <a:extLst>
                <a:ext uri="{FF2B5EF4-FFF2-40B4-BE49-F238E27FC236}">
                  <a16:creationId xmlns:a16="http://schemas.microsoft.com/office/drawing/2014/main" id="{6BC727D5-F4AA-E41C-901E-89AF7BFDA7EF}"/>
                </a:ext>
              </a:extLst>
            </p:cNvPr>
            <p:cNvSpPr/>
            <p:nvPr/>
          </p:nvSpPr>
          <p:spPr>
            <a:xfrm>
              <a:off x="6303962" y="77915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9" name="Sechseck 178">
              <a:extLst>
                <a:ext uri="{FF2B5EF4-FFF2-40B4-BE49-F238E27FC236}">
                  <a16:creationId xmlns:a16="http://schemas.microsoft.com/office/drawing/2014/main" id="{B0DF63BB-133C-A964-339B-84FA6320A9F0}"/>
                </a:ext>
              </a:extLst>
            </p:cNvPr>
            <p:cNvSpPr/>
            <p:nvPr/>
          </p:nvSpPr>
          <p:spPr>
            <a:xfrm>
              <a:off x="6303961" y="-10413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1" name="Sechseck 180">
              <a:extLst>
                <a:ext uri="{FF2B5EF4-FFF2-40B4-BE49-F238E27FC236}">
                  <a16:creationId xmlns:a16="http://schemas.microsoft.com/office/drawing/2014/main" id="{0401A66E-0C08-2055-30E6-49DB28171AFE}"/>
                </a:ext>
              </a:extLst>
            </p:cNvPr>
            <p:cNvSpPr/>
            <p:nvPr/>
          </p:nvSpPr>
          <p:spPr>
            <a:xfrm>
              <a:off x="6303962" y="519556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2" name="Sechseck 181">
              <a:extLst>
                <a:ext uri="{FF2B5EF4-FFF2-40B4-BE49-F238E27FC236}">
                  <a16:creationId xmlns:a16="http://schemas.microsoft.com/office/drawing/2014/main" id="{C8DB283B-C6FA-9260-3874-699547BD81D2}"/>
                </a:ext>
              </a:extLst>
            </p:cNvPr>
            <p:cNvSpPr/>
            <p:nvPr/>
          </p:nvSpPr>
          <p:spPr>
            <a:xfrm>
              <a:off x="6303962" y="607884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3" name="Sechseck 182">
              <a:extLst>
                <a:ext uri="{FF2B5EF4-FFF2-40B4-BE49-F238E27FC236}">
                  <a16:creationId xmlns:a16="http://schemas.microsoft.com/office/drawing/2014/main" id="{94F37198-1D8B-85C3-C955-1CAE036450E7}"/>
                </a:ext>
              </a:extLst>
            </p:cNvPr>
            <p:cNvSpPr/>
            <p:nvPr/>
          </p:nvSpPr>
          <p:spPr>
            <a:xfrm>
              <a:off x="6303962" y="431228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4" name="Sechseck 183">
              <a:extLst>
                <a:ext uri="{FF2B5EF4-FFF2-40B4-BE49-F238E27FC236}">
                  <a16:creationId xmlns:a16="http://schemas.microsoft.com/office/drawing/2014/main" id="{B09A9AEF-D400-A459-4D0F-448A1D390544}"/>
                </a:ext>
              </a:extLst>
            </p:cNvPr>
            <p:cNvSpPr/>
            <p:nvPr/>
          </p:nvSpPr>
          <p:spPr>
            <a:xfrm>
              <a:off x="6951661" y="298735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6" name="Sechseck 185">
              <a:extLst>
                <a:ext uri="{FF2B5EF4-FFF2-40B4-BE49-F238E27FC236}">
                  <a16:creationId xmlns:a16="http://schemas.microsoft.com/office/drawing/2014/main" id="{21A6A763-4D2A-39A5-CEC1-307572D8E2A6}"/>
                </a:ext>
              </a:extLst>
            </p:cNvPr>
            <p:cNvSpPr/>
            <p:nvPr/>
          </p:nvSpPr>
          <p:spPr>
            <a:xfrm>
              <a:off x="6951661" y="210407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7" name="Sechseck 186">
              <a:extLst>
                <a:ext uri="{FF2B5EF4-FFF2-40B4-BE49-F238E27FC236}">
                  <a16:creationId xmlns:a16="http://schemas.microsoft.com/office/drawing/2014/main" id="{51BFD9ED-B262-B27A-D816-182C31B26CD4}"/>
                </a:ext>
              </a:extLst>
            </p:cNvPr>
            <p:cNvSpPr/>
            <p:nvPr/>
          </p:nvSpPr>
          <p:spPr>
            <a:xfrm>
              <a:off x="6951661" y="122079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8" name="Sechseck 187">
              <a:extLst>
                <a:ext uri="{FF2B5EF4-FFF2-40B4-BE49-F238E27FC236}">
                  <a16:creationId xmlns:a16="http://schemas.microsoft.com/office/drawing/2014/main" id="{57613BE4-F9D5-7D29-52DF-D16DEEA22792}"/>
                </a:ext>
              </a:extLst>
            </p:cNvPr>
            <p:cNvSpPr/>
            <p:nvPr/>
          </p:nvSpPr>
          <p:spPr>
            <a:xfrm>
              <a:off x="6951660" y="33750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9" name="Sechseck 188">
              <a:extLst>
                <a:ext uri="{FF2B5EF4-FFF2-40B4-BE49-F238E27FC236}">
                  <a16:creationId xmlns:a16="http://schemas.microsoft.com/office/drawing/2014/main" id="{6880AAE1-41CA-76B5-6703-0311DE81577A}"/>
                </a:ext>
              </a:extLst>
            </p:cNvPr>
            <p:cNvSpPr/>
            <p:nvPr/>
          </p:nvSpPr>
          <p:spPr>
            <a:xfrm>
              <a:off x="6951659" y="-54577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0" name="Sechseck 189">
              <a:extLst>
                <a:ext uri="{FF2B5EF4-FFF2-40B4-BE49-F238E27FC236}">
                  <a16:creationId xmlns:a16="http://schemas.microsoft.com/office/drawing/2014/main" id="{0A403097-F6BC-450F-6EBE-37EFA3F92282}"/>
                </a:ext>
              </a:extLst>
            </p:cNvPr>
            <p:cNvSpPr/>
            <p:nvPr/>
          </p:nvSpPr>
          <p:spPr>
            <a:xfrm>
              <a:off x="6951661" y="56372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1" name="Sechseck 190">
              <a:extLst>
                <a:ext uri="{FF2B5EF4-FFF2-40B4-BE49-F238E27FC236}">
                  <a16:creationId xmlns:a16="http://schemas.microsoft.com/office/drawing/2014/main" id="{906BC755-0C47-23D2-4A31-789F8018FA2F}"/>
                </a:ext>
              </a:extLst>
            </p:cNvPr>
            <p:cNvSpPr/>
            <p:nvPr/>
          </p:nvSpPr>
          <p:spPr>
            <a:xfrm>
              <a:off x="6951661" y="65204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3" name="Sechseck 192">
              <a:extLst>
                <a:ext uri="{FF2B5EF4-FFF2-40B4-BE49-F238E27FC236}">
                  <a16:creationId xmlns:a16="http://schemas.microsoft.com/office/drawing/2014/main" id="{1DD7D9B9-0EB8-A1A8-1A4F-A5373091747C}"/>
                </a:ext>
              </a:extLst>
            </p:cNvPr>
            <p:cNvSpPr/>
            <p:nvPr/>
          </p:nvSpPr>
          <p:spPr>
            <a:xfrm>
              <a:off x="7599361" y="254571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4" name="Sechseck 193">
              <a:extLst>
                <a:ext uri="{FF2B5EF4-FFF2-40B4-BE49-F238E27FC236}">
                  <a16:creationId xmlns:a16="http://schemas.microsoft.com/office/drawing/2014/main" id="{15879E7B-8D9A-F75F-ECB4-F33D2AC47C60}"/>
                </a:ext>
              </a:extLst>
            </p:cNvPr>
            <p:cNvSpPr/>
            <p:nvPr/>
          </p:nvSpPr>
          <p:spPr>
            <a:xfrm>
              <a:off x="7599361" y="342899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5" name="Sechseck 194">
              <a:extLst>
                <a:ext uri="{FF2B5EF4-FFF2-40B4-BE49-F238E27FC236}">
                  <a16:creationId xmlns:a16="http://schemas.microsoft.com/office/drawing/2014/main" id="{B15CE855-EEDC-90A5-1F03-77667CCF627A}"/>
                </a:ext>
              </a:extLst>
            </p:cNvPr>
            <p:cNvSpPr/>
            <p:nvPr/>
          </p:nvSpPr>
          <p:spPr>
            <a:xfrm>
              <a:off x="7599361" y="166243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7" name="Sechseck 196">
              <a:extLst>
                <a:ext uri="{FF2B5EF4-FFF2-40B4-BE49-F238E27FC236}">
                  <a16:creationId xmlns:a16="http://schemas.microsoft.com/office/drawing/2014/main" id="{C0EC518D-8AE7-71A5-B2AF-5C02D03A30FB}"/>
                </a:ext>
              </a:extLst>
            </p:cNvPr>
            <p:cNvSpPr/>
            <p:nvPr/>
          </p:nvSpPr>
          <p:spPr>
            <a:xfrm>
              <a:off x="7599360" y="-10413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8" name="Sechseck 197">
              <a:extLst>
                <a:ext uri="{FF2B5EF4-FFF2-40B4-BE49-F238E27FC236}">
                  <a16:creationId xmlns:a16="http://schemas.microsoft.com/office/drawing/2014/main" id="{33146D5D-78B4-E94A-D60A-8F0C5CDD88DA}"/>
                </a:ext>
              </a:extLst>
            </p:cNvPr>
            <p:cNvSpPr/>
            <p:nvPr/>
          </p:nvSpPr>
          <p:spPr>
            <a:xfrm>
              <a:off x="7599361" y="519556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9" name="Sechseck 198">
              <a:extLst>
                <a:ext uri="{FF2B5EF4-FFF2-40B4-BE49-F238E27FC236}">
                  <a16:creationId xmlns:a16="http://schemas.microsoft.com/office/drawing/2014/main" id="{9ED1BD72-713F-5DF9-AA16-58795DE1C0BC}"/>
                </a:ext>
              </a:extLst>
            </p:cNvPr>
            <p:cNvSpPr/>
            <p:nvPr/>
          </p:nvSpPr>
          <p:spPr>
            <a:xfrm>
              <a:off x="7599361" y="60788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1" name="Sechseck 200">
              <a:extLst>
                <a:ext uri="{FF2B5EF4-FFF2-40B4-BE49-F238E27FC236}">
                  <a16:creationId xmlns:a16="http://schemas.microsoft.com/office/drawing/2014/main" id="{6E19AD43-EECB-E1CB-7E36-1296BADE3A09}"/>
                </a:ext>
              </a:extLst>
            </p:cNvPr>
            <p:cNvSpPr/>
            <p:nvPr/>
          </p:nvSpPr>
          <p:spPr>
            <a:xfrm>
              <a:off x="3067048" y="298735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4" name="Sechseck 203">
              <a:extLst>
                <a:ext uri="{FF2B5EF4-FFF2-40B4-BE49-F238E27FC236}">
                  <a16:creationId xmlns:a16="http://schemas.microsoft.com/office/drawing/2014/main" id="{70F02ABB-FF0E-E544-56B0-92DEC1D566BB}"/>
                </a:ext>
              </a:extLst>
            </p:cNvPr>
            <p:cNvSpPr/>
            <p:nvPr/>
          </p:nvSpPr>
          <p:spPr>
            <a:xfrm>
              <a:off x="3067048" y="122079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5" name="Sechseck 204">
              <a:extLst>
                <a:ext uri="{FF2B5EF4-FFF2-40B4-BE49-F238E27FC236}">
                  <a16:creationId xmlns:a16="http://schemas.microsoft.com/office/drawing/2014/main" id="{DEFDC681-35AD-9E90-5C07-1EC9FA3E0C98}"/>
                </a:ext>
              </a:extLst>
            </p:cNvPr>
            <p:cNvSpPr/>
            <p:nvPr/>
          </p:nvSpPr>
          <p:spPr>
            <a:xfrm>
              <a:off x="3067047" y="33750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6" name="Sechseck 205">
              <a:extLst>
                <a:ext uri="{FF2B5EF4-FFF2-40B4-BE49-F238E27FC236}">
                  <a16:creationId xmlns:a16="http://schemas.microsoft.com/office/drawing/2014/main" id="{640389F7-5F80-D07E-7967-8192BAB60644}"/>
                </a:ext>
              </a:extLst>
            </p:cNvPr>
            <p:cNvSpPr/>
            <p:nvPr/>
          </p:nvSpPr>
          <p:spPr>
            <a:xfrm>
              <a:off x="3067046" y="-54577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7" name="Sechseck 206">
              <a:extLst>
                <a:ext uri="{FF2B5EF4-FFF2-40B4-BE49-F238E27FC236}">
                  <a16:creationId xmlns:a16="http://schemas.microsoft.com/office/drawing/2014/main" id="{90B40A7C-09B5-6EBE-B27F-4631ECB30FEA}"/>
                </a:ext>
              </a:extLst>
            </p:cNvPr>
            <p:cNvSpPr/>
            <p:nvPr/>
          </p:nvSpPr>
          <p:spPr>
            <a:xfrm>
              <a:off x="3067048" y="56372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8" name="Sechseck 207">
              <a:extLst>
                <a:ext uri="{FF2B5EF4-FFF2-40B4-BE49-F238E27FC236}">
                  <a16:creationId xmlns:a16="http://schemas.microsoft.com/office/drawing/2014/main" id="{F3BD6B07-572E-BD70-09CE-9490264A3CA9}"/>
                </a:ext>
              </a:extLst>
            </p:cNvPr>
            <p:cNvSpPr/>
            <p:nvPr/>
          </p:nvSpPr>
          <p:spPr>
            <a:xfrm>
              <a:off x="3067048" y="65204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1" name="Sechseck 210">
              <a:extLst>
                <a:ext uri="{FF2B5EF4-FFF2-40B4-BE49-F238E27FC236}">
                  <a16:creationId xmlns:a16="http://schemas.microsoft.com/office/drawing/2014/main" id="{A1C0A5CD-FFB8-35A8-98A6-97E6D4D0C2BA}"/>
                </a:ext>
              </a:extLst>
            </p:cNvPr>
            <p:cNvSpPr/>
            <p:nvPr/>
          </p:nvSpPr>
          <p:spPr>
            <a:xfrm>
              <a:off x="3714748" y="342899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2" name="Sechseck 211">
              <a:extLst>
                <a:ext uri="{FF2B5EF4-FFF2-40B4-BE49-F238E27FC236}">
                  <a16:creationId xmlns:a16="http://schemas.microsoft.com/office/drawing/2014/main" id="{DEBC170A-41C7-43A0-346B-37292626AD1E}"/>
                </a:ext>
              </a:extLst>
            </p:cNvPr>
            <p:cNvSpPr/>
            <p:nvPr/>
          </p:nvSpPr>
          <p:spPr>
            <a:xfrm>
              <a:off x="3714748" y="166243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4" name="Sechseck 213">
              <a:extLst>
                <a:ext uri="{FF2B5EF4-FFF2-40B4-BE49-F238E27FC236}">
                  <a16:creationId xmlns:a16="http://schemas.microsoft.com/office/drawing/2014/main" id="{A0130838-D499-47FF-C96E-D866E35786E5}"/>
                </a:ext>
              </a:extLst>
            </p:cNvPr>
            <p:cNvSpPr/>
            <p:nvPr/>
          </p:nvSpPr>
          <p:spPr>
            <a:xfrm>
              <a:off x="3714747" y="-10413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5" name="Sechseck 214">
              <a:extLst>
                <a:ext uri="{FF2B5EF4-FFF2-40B4-BE49-F238E27FC236}">
                  <a16:creationId xmlns:a16="http://schemas.microsoft.com/office/drawing/2014/main" id="{416F0816-3F39-FFAA-A4DD-33E17717484F}"/>
                </a:ext>
              </a:extLst>
            </p:cNvPr>
            <p:cNvSpPr/>
            <p:nvPr/>
          </p:nvSpPr>
          <p:spPr>
            <a:xfrm>
              <a:off x="3714748" y="519556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6" name="Sechseck 215">
              <a:extLst>
                <a:ext uri="{FF2B5EF4-FFF2-40B4-BE49-F238E27FC236}">
                  <a16:creationId xmlns:a16="http://schemas.microsoft.com/office/drawing/2014/main" id="{A039CF25-23B5-3307-AAE0-50D1213DAA8D}"/>
                </a:ext>
              </a:extLst>
            </p:cNvPr>
            <p:cNvSpPr/>
            <p:nvPr/>
          </p:nvSpPr>
          <p:spPr>
            <a:xfrm>
              <a:off x="3714748" y="60788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8" name="Sechseck 217">
              <a:extLst>
                <a:ext uri="{FF2B5EF4-FFF2-40B4-BE49-F238E27FC236}">
                  <a16:creationId xmlns:a16="http://schemas.microsoft.com/office/drawing/2014/main" id="{E930CB23-626E-33BA-870B-6101CC31A310}"/>
                </a:ext>
              </a:extLst>
            </p:cNvPr>
            <p:cNvSpPr/>
            <p:nvPr/>
          </p:nvSpPr>
          <p:spPr>
            <a:xfrm>
              <a:off x="4362447" y="298735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9" name="Sechseck 218">
              <a:extLst>
                <a:ext uri="{FF2B5EF4-FFF2-40B4-BE49-F238E27FC236}">
                  <a16:creationId xmlns:a16="http://schemas.microsoft.com/office/drawing/2014/main" id="{DFBB6412-1F4D-F576-45B8-D79D2EEB952B}"/>
                </a:ext>
              </a:extLst>
            </p:cNvPr>
            <p:cNvSpPr/>
            <p:nvPr/>
          </p:nvSpPr>
          <p:spPr>
            <a:xfrm>
              <a:off x="4362447" y="387063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0" name="Sechseck 219">
              <a:extLst>
                <a:ext uri="{FF2B5EF4-FFF2-40B4-BE49-F238E27FC236}">
                  <a16:creationId xmlns:a16="http://schemas.microsoft.com/office/drawing/2014/main" id="{3815D91C-A64F-263F-3975-582BE11BBEA8}"/>
                </a:ext>
              </a:extLst>
            </p:cNvPr>
            <p:cNvSpPr/>
            <p:nvPr/>
          </p:nvSpPr>
          <p:spPr>
            <a:xfrm>
              <a:off x="4362447" y="210407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2" name="Sechseck 221">
              <a:extLst>
                <a:ext uri="{FF2B5EF4-FFF2-40B4-BE49-F238E27FC236}">
                  <a16:creationId xmlns:a16="http://schemas.microsoft.com/office/drawing/2014/main" id="{0A2DFC93-3A9C-7379-776F-CD7F0EA5292C}"/>
                </a:ext>
              </a:extLst>
            </p:cNvPr>
            <p:cNvSpPr/>
            <p:nvPr/>
          </p:nvSpPr>
          <p:spPr>
            <a:xfrm>
              <a:off x="4362446" y="3375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3" name="Sechseck 222">
              <a:extLst>
                <a:ext uri="{FF2B5EF4-FFF2-40B4-BE49-F238E27FC236}">
                  <a16:creationId xmlns:a16="http://schemas.microsoft.com/office/drawing/2014/main" id="{4C9B2203-03D5-939F-7964-88E55C074480}"/>
                </a:ext>
              </a:extLst>
            </p:cNvPr>
            <p:cNvSpPr/>
            <p:nvPr/>
          </p:nvSpPr>
          <p:spPr>
            <a:xfrm>
              <a:off x="4362445" y="-54577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4" name="Sechseck 223">
              <a:extLst>
                <a:ext uri="{FF2B5EF4-FFF2-40B4-BE49-F238E27FC236}">
                  <a16:creationId xmlns:a16="http://schemas.microsoft.com/office/drawing/2014/main" id="{AA0BA42C-00D5-FF58-93C5-A82823C18BA2}"/>
                </a:ext>
              </a:extLst>
            </p:cNvPr>
            <p:cNvSpPr/>
            <p:nvPr/>
          </p:nvSpPr>
          <p:spPr>
            <a:xfrm>
              <a:off x="4362447" y="56372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5" name="Sechseck 224">
              <a:extLst>
                <a:ext uri="{FF2B5EF4-FFF2-40B4-BE49-F238E27FC236}">
                  <a16:creationId xmlns:a16="http://schemas.microsoft.com/office/drawing/2014/main" id="{AFE895DF-EF07-6120-9704-FE75C4B0D17B}"/>
                </a:ext>
              </a:extLst>
            </p:cNvPr>
            <p:cNvSpPr/>
            <p:nvPr/>
          </p:nvSpPr>
          <p:spPr>
            <a:xfrm>
              <a:off x="4362447" y="65204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6" name="Sechseck 225">
              <a:extLst>
                <a:ext uri="{FF2B5EF4-FFF2-40B4-BE49-F238E27FC236}">
                  <a16:creationId xmlns:a16="http://schemas.microsoft.com/office/drawing/2014/main" id="{92C783D9-A37A-C2D3-1ED7-03C2459567B9}"/>
                </a:ext>
              </a:extLst>
            </p:cNvPr>
            <p:cNvSpPr/>
            <p:nvPr/>
          </p:nvSpPr>
          <p:spPr>
            <a:xfrm>
              <a:off x="4362447" y="475392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7" name="Sechseck 226">
              <a:extLst>
                <a:ext uri="{FF2B5EF4-FFF2-40B4-BE49-F238E27FC236}">
                  <a16:creationId xmlns:a16="http://schemas.microsoft.com/office/drawing/2014/main" id="{37D1FCD6-FF8C-AF73-46C8-205330D19ED2}"/>
                </a:ext>
              </a:extLst>
            </p:cNvPr>
            <p:cNvSpPr/>
            <p:nvPr/>
          </p:nvSpPr>
          <p:spPr>
            <a:xfrm>
              <a:off x="5010147" y="254571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9" name="Sechseck 228">
              <a:extLst>
                <a:ext uri="{FF2B5EF4-FFF2-40B4-BE49-F238E27FC236}">
                  <a16:creationId xmlns:a16="http://schemas.microsoft.com/office/drawing/2014/main" id="{BA44CD67-2B32-FCB6-30C1-09776B1D4CD4}"/>
                </a:ext>
              </a:extLst>
            </p:cNvPr>
            <p:cNvSpPr/>
            <p:nvPr/>
          </p:nvSpPr>
          <p:spPr>
            <a:xfrm>
              <a:off x="5010147" y="166243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0" name="Sechseck 229">
              <a:extLst>
                <a:ext uri="{FF2B5EF4-FFF2-40B4-BE49-F238E27FC236}">
                  <a16:creationId xmlns:a16="http://schemas.microsoft.com/office/drawing/2014/main" id="{A8772D28-F9DE-C142-7BA2-A1D5AC0EB37A}"/>
                </a:ext>
              </a:extLst>
            </p:cNvPr>
            <p:cNvSpPr/>
            <p:nvPr/>
          </p:nvSpPr>
          <p:spPr>
            <a:xfrm>
              <a:off x="5010147" y="77914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1" name="Sechseck 230">
              <a:extLst>
                <a:ext uri="{FF2B5EF4-FFF2-40B4-BE49-F238E27FC236}">
                  <a16:creationId xmlns:a16="http://schemas.microsoft.com/office/drawing/2014/main" id="{53AC77E6-E59F-194A-3695-05BCA5317B7C}"/>
                </a:ext>
              </a:extLst>
            </p:cNvPr>
            <p:cNvSpPr/>
            <p:nvPr/>
          </p:nvSpPr>
          <p:spPr>
            <a:xfrm>
              <a:off x="5010146" y="-10413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2" name="Sechseck 231">
              <a:extLst>
                <a:ext uri="{FF2B5EF4-FFF2-40B4-BE49-F238E27FC236}">
                  <a16:creationId xmlns:a16="http://schemas.microsoft.com/office/drawing/2014/main" id="{F5E83919-F47B-F684-70E6-B38AC454DD2C}"/>
                </a:ext>
              </a:extLst>
            </p:cNvPr>
            <p:cNvSpPr/>
            <p:nvPr/>
          </p:nvSpPr>
          <p:spPr>
            <a:xfrm>
              <a:off x="5010147" y="519556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3" name="Sechseck 232">
              <a:extLst>
                <a:ext uri="{FF2B5EF4-FFF2-40B4-BE49-F238E27FC236}">
                  <a16:creationId xmlns:a16="http://schemas.microsoft.com/office/drawing/2014/main" id="{54366C7D-02C1-FCC1-B07A-35A769090ECE}"/>
                </a:ext>
              </a:extLst>
            </p:cNvPr>
            <p:cNvSpPr/>
            <p:nvPr/>
          </p:nvSpPr>
          <p:spPr>
            <a:xfrm>
              <a:off x="5010147" y="60788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4" name="Sechseck 233">
              <a:extLst>
                <a:ext uri="{FF2B5EF4-FFF2-40B4-BE49-F238E27FC236}">
                  <a16:creationId xmlns:a16="http://schemas.microsoft.com/office/drawing/2014/main" id="{6FDF7E8B-7232-420C-7CC1-2BF4A06720FF}"/>
                </a:ext>
              </a:extLst>
            </p:cNvPr>
            <p:cNvSpPr/>
            <p:nvPr/>
          </p:nvSpPr>
          <p:spPr>
            <a:xfrm>
              <a:off x="5010147" y="431228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5" name="Sechseck 234">
              <a:extLst>
                <a:ext uri="{FF2B5EF4-FFF2-40B4-BE49-F238E27FC236}">
                  <a16:creationId xmlns:a16="http://schemas.microsoft.com/office/drawing/2014/main" id="{97C61EDE-F82F-BC6B-F087-67AF7D557833}"/>
                </a:ext>
              </a:extLst>
            </p:cNvPr>
            <p:cNvSpPr/>
            <p:nvPr/>
          </p:nvSpPr>
          <p:spPr>
            <a:xfrm>
              <a:off x="8247061" y="298735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6" name="Sechseck 235">
              <a:extLst>
                <a:ext uri="{FF2B5EF4-FFF2-40B4-BE49-F238E27FC236}">
                  <a16:creationId xmlns:a16="http://schemas.microsoft.com/office/drawing/2014/main" id="{848FD815-8AD0-A51B-3FDC-C61699069AE5}"/>
                </a:ext>
              </a:extLst>
            </p:cNvPr>
            <p:cNvSpPr/>
            <p:nvPr/>
          </p:nvSpPr>
          <p:spPr>
            <a:xfrm>
              <a:off x="8247061" y="387063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9" name="Sechseck 238">
              <a:extLst>
                <a:ext uri="{FF2B5EF4-FFF2-40B4-BE49-F238E27FC236}">
                  <a16:creationId xmlns:a16="http://schemas.microsoft.com/office/drawing/2014/main" id="{A285C087-C2F5-1523-C1FF-299DAE94C85A}"/>
                </a:ext>
              </a:extLst>
            </p:cNvPr>
            <p:cNvSpPr/>
            <p:nvPr/>
          </p:nvSpPr>
          <p:spPr>
            <a:xfrm>
              <a:off x="8247060" y="3375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0" name="Sechseck 239">
              <a:extLst>
                <a:ext uri="{FF2B5EF4-FFF2-40B4-BE49-F238E27FC236}">
                  <a16:creationId xmlns:a16="http://schemas.microsoft.com/office/drawing/2014/main" id="{2F231919-FDE4-D2C8-AAB6-245CC47C2A9D}"/>
                </a:ext>
              </a:extLst>
            </p:cNvPr>
            <p:cNvSpPr/>
            <p:nvPr/>
          </p:nvSpPr>
          <p:spPr>
            <a:xfrm>
              <a:off x="8247059" y="-54577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1" name="Sechseck 240">
              <a:extLst>
                <a:ext uri="{FF2B5EF4-FFF2-40B4-BE49-F238E27FC236}">
                  <a16:creationId xmlns:a16="http://schemas.microsoft.com/office/drawing/2014/main" id="{264FA14E-6D5F-2C0A-91DB-6C486D9D368B}"/>
                </a:ext>
              </a:extLst>
            </p:cNvPr>
            <p:cNvSpPr/>
            <p:nvPr/>
          </p:nvSpPr>
          <p:spPr>
            <a:xfrm>
              <a:off x="8247061" y="56372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2" name="Sechseck 241">
              <a:extLst>
                <a:ext uri="{FF2B5EF4-FFF2-40B4-BE49-F238E27FC236}">
                  <a16:creationId xmlns:a16="http://schemas.microsoft.com/office/drawing/2014/main" id="{8E5B9D4E-B46D-A0AF-2E82-FA3962EE9D12}"/>
                </a:ext>
              </a:extLst>
            </p:cNvPr>
            <p:cNvSpPr/>
            <p:nvPr/>
          </p:nvSpPr>
          <p:spPr>
            <a:xfrm>
              <a:off x="8247061" y="65204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3" name="Sechseck 242">
              <a:extLst>
                <a:ext uri="{FF2B5EF4-FFF2-40B4-BE49-F238E27FC236}">
                  <a16:creationId xmlns:a16="http://schemas.microsoft.com/office/drawing/2014/main" id="{B1A217CC-0BD0-C144-3D9A-BFB6156D628D}"/>
                </a:ext>
              </a:extLst>
            </p:cNvPr>
            <p:cNvSpPr/>
            <p:nvPr/>
          </p:nvSpPr>
          <p:spPr>
            <a:xfrm>
              <a:off x="8247061" y="475392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4" name="Sechseck 243">
              <a:extLst>
                <a:ext uri="{FF2B5EF4-FFF2-40B4-BE49-F238E27FC236}">
                  <a16:creationId xmlns:a16="http://schemas.microsoft.com/office/drawing/2014/main" id="{2A30A3A1-A4AF-E51E-C768-FE401335428F}"/>
                </a:ext>
              </a:extLst>
            </p:cNvPr>
            <p:cNvSpPr/>
            <p:nvPr/>
          </p:nvSpPr>
          <p:spPr>
            <a:xfrm>
              <a:off x="8894761" y="254571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6" name="Sechseck 245">
              <a:extLst>
                <a:ext uri="{FF2B5EF4-FFF2-40B4-BE49-F238E27FC236}">
                  <a16:creationId xmlns:a16="http://schemas.microsoft.com/office/drawing/2014/main" id="{BE6BB764-99C5-EA09-8C9B-0845D06FA5AF}"/>
                </a:ext>
              </a:extLst>
            </p:cNvPr>
            <p:cNvSpPr/>
            <p:nvPr/>
          </p:nvSpPr>
          <p:spPr>
            <a:xfrm>
              <a:off x="8894761" y="166243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7" name="Sechseck 246">
              <a:extLst>
                <a:ext uri="{FF2B5EF4-FFF2-40B4-BE49-F238E27FC236}">
                  <a16:creationId xmlns:a16="http://schemas.microsoft.com/office/drawing/2014/main" id="{F627E678-32DE-DD3F-E1AA-B078D971D35B}"/>
                </a:ext>
              </a:extLst>
            </p:cNvPr>
            <p:cNvSpPr/>
            <p:nvPr/>
          </p:nvSpPr>
          <p:spPr>
            <a:xfrm>
              <a:off x="8894761" y="77914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8" name="Sechseck 247">
              <a:extLst>
                <a:ext uri="{FF2B5EF4-FFF2-40B4-BE49-F238E27FC236}">
                  <a16:creationId xmlns:a16="http://schemas.microsoft.com/office/drawing/2014/main" id="{8EE2A589-3AD2-00AF-AAA8-BBEE1C67BB00}"/>
                </a:ext>
              </a:extLst>
            </p:cNvPr>
            <p:cNvSpPr/>
            <p:nvPr/>
          </p:nvSpPr>
          <p:spPr>
            <a:xfrm>
              <a:off x="8894760" y="-10413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9" name="Sechseck 248">
              <a:extLst>
                <a:ext uri="{FF2B5EF4-FFF2-40B4-BE49-F238E27FC236}">
                  <a16:creationId xmlns:a16="http://schemas.microsoft.com/office/drawing/2014/main" id="{F4A3C0C1-E9C8-4657-4EC3-FF51457699A4}"/>
                </a:ext>
              </a:extLst>
            </p:cNvPr>
            <p:cNvSpPr/>
            <p:nvPr/>
          </p:nvSpPr>
          <p:spPr>
            <a:xfrm>
              <a:off x="8894761" y="519556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0" name="Sechseck 249">
              <a:extLst>
                <a:ext uri="{FF2B5EF4-FFF2-40B4-BE49-F238E27FC236}">
                  <a16:creationId xmlns:a16="http://schemas.microsoft.com/office/drawing/2014/main" id="{ED8CFB1D-8BF1-089A-E048-B2E5A1FB73BD}"/>
                </a:ext>
              </a:extLst>
            </p:cNvPr>
            <p:cNvSpPr/>
            <p:nvPr/>
          </p:nvSpPr>
          <p:spPr>
            <a:xfrm>
              <a:off x="8894761" y="60788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1" name="Sechseck 250">
              <a:extLst>
                <a:ext uri="{FF2B5EF4-FFF2-40B4-BE49-F238E27FC236}">
                  <a16:creationId xmlns:a16="http://schemas.microsoft.com/office/drawing/2014/main" id="{D266CF40-57E1-34EB-D9EB-81A8B52725CA}"/>
                </a:ext>
              </a:extLst>
            </p:cNvPr>
            <p:cNvSpPr/>
            <p:nvPr/>
          </p:nvSpPr>
          <p:spPr>
            <a:xfrm>
              <a:off x="8894761" y="431228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2" name="Sechseck 251">
              <a:extLst>
                <a:ext uri="{FF2B5EF4-FFF2-40B4-BE49-F238E27FC236}">
                  <a16:creationId xmlns:a16="http://schemas.microsoft.com/office/drawing/2014/main" id="{5300F3BD-0368-0781-E0F5-B54631FE7ADE}"/>
                </a:ext>
              </a:extLst>
            </p:cNvPr>
            <p:cNvSpPr/>
            <p:nvPr/>
          </p:nvSpPr>
          <p:spPr>
            <a:xfrm>
              <a:off x="9542460" y="298735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3" name="Sechseck 252">
              <a:extLst>
                <a:ext uri="{FF2B5EF4-FFF2-40B4-BE49-F238E27FC236}">
                  <a16:creationId xmlns:a16="http://schemas.microsoft.com/office/drawing/2014/main" id="{3BBC05E2-1E9C-BE26-1229-6D16E7C7E29F}"/>
                </a:ext>
              </a:extLst>
            </p:cNvPr>
            <p:cNvSpPr/>
            <p:nvPr/>
          </p:nvSpPr>
          <p:spPr>
            <a:xfrm>
              <a:off x="9542460" y="38706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4" name="Sechseck 253">
              <a:extLst>
                <a:ext uri="{FF2B5EF4-FFF2-40B4-BE49-F238E27FC236}">
                  <a16:creationId xmlns:a16="http://schemas.microsoft.com/office/drawing/2014/main" id="{C67C0B69-9644-1020-1C30-B881FEB50DAD}"/>
                </a:ext>
              </a:extLst>
            </p:cNvPr>
            <p:cNvSpPr/>
            <p:nvPr/>
          </p:nvSpPr>
          <p:spPr>
            <a:xfrm>
              <a:off x="9542460" y="210407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5" name="Sechseck 254">
              <a:extLst>
                <a:ext uri="{FF2B5EF4-FFF2-40B4-BE49-F238E27FC236}">
                  <a16:creationId xmlns:a16="http://schemas.microsoft.com/office/drawing/2014/main" id="{6161029D-F451-94CE-4AAE-437E0F307D4D}"/>
                </a:ext>
              </a:extLst>
            </p:cNvPr>
            <p:cNvSpPr/>
            <p:nvPr/>
          </p:nvSpPr>
          <p:spPr>
            <a:xfrm>
              <a:off x="9542460" y="12207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6" name="Sechseck 255">
              <a:extLst>
                <a:ext uri="{FF2B5EF4-FFF2-40B4-BE49-F238E27FC236}">
                  <a16:creationId xmlns:a16="http://schemas.microsoft.com/office/drawing/2014/main" id="{D546FF50-29B8-096B-D182-DBF2C168DCF4}"/>
                </a:ext>
              </a:extLst>
            </p:cNvPr>
            <p:cNvSpPr/>
            <p:nvPr/>
          </p:nvSpPr>
          <p:spPr>
            <a:xfrm>
              <a:off x="9542459" y="3375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7" name="Sechseck 256">
              <a:extLst>
                <a:ext uri="{FF2B5EF4-FFF2-40B4-BE49-F238E27FC236}">
                  <a16:creationId xmlns:a16="http://schemas.microsoft.com/office/drawing/2014/main" id="{EB131AE6-38F1-2E4B-6E95-3CB2F999B3A7}"/>
                </a:ext>
              </a:extLst>
            </p:cNvPr>
            <p:cNvSpPr/>
            <p:nvPr/>
          </p:nvSpPr>
          <p:spPr>
            <a:xfrm>
              <a:off x="9542458" y="-54577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8" name="Sechseck 257">
              <a:extLst>
                <a:ext uri="{FF2B5EF4-FFF2-40B4-BE49-F238E27FC236}">
                  <a16:creationId xmlns:a16="http://schemas.microsoft.com/office/drawing/2014/main" id="{8EB771F4-3FDF-E896-68E0-BA6A0BF9BB57}"/>
                </a:ext>
              </a:extLst>
            </p:cNvPr>
            <p:cNvSpPr/>
            <p:nvPr/>
          </p:nvSpPr>
          <p:spPr>
            <a:xfrm>
              <a:off x="9542460" y="56372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9" name="Sechseck 258">
              <a:extLst>
                <a:ext uri="{FF2B5EF4-FFF2-40B4-BE49-F238E27FC236}">
                  <a16:creationId xmlns:a16="http://schemas.microsoft.com/office/drawing/2014/main" id="{FCE61F08-AA53-46CF-B9EC-963C2E028FEA}"/>
                </a:ext>
              </a:extLst>
            </p:cNvPr>
            <p:cNvSpPr/>
            <p:nvPr/>
          </p:nvSpPr>
          <p:spPr>
            <a:xfrm>
              <a:off x="9542460" y="65204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0" name="Sechseck 259">
              <a:extLst>
                <a:ext uri="{FF2B5EF4-FFF2-40B4-BE49-F238E27FC236}">
                  <a16:creationId xmlns:a16="http://schemas.microsoft.com/office/drawing/2014/main" id="{1DDBD850-FDAA-B952-F4CD-F9F268E0F0E8}"/>
                </a:ext>
              </a:extLst>
            </p:cNvPr>
            <p:cNvSpPr/>
            <p:nvPr/>
          </p:nvSpPr>
          <p:spPr>
            <a:xfrm>
              <a:off x="9542460" y="475392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1" name="Sechseck 260">
              <a:extLst>
                <a:ext uri="{FF2B5EF4-FFF2-40B4-BE49-F238E27FC236}">
                  <a16:creationId xmlns:a16="http://schemas.microsoft.com/office/drawing/2014/main" id="{7C4AD8FC-ECA1-E4FC-CE55-2C8BA776F7DA}"/>
                </a:ext>
              </a:extLst>
            </p:cNvPr>
            <p:cNvSpPr/>
            <p:nvPr/>
          </p:nvSpPr>
          <p:spPr>
            <a:xfrm>
              <a:off x="10190160" y="254571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2" name="Sechseck 261">
              <a:extLst>
                <a:ext uri="{FF2B5EF4-FFF2-40B4-BE49-F238E27FC236}">
                  <a16:creationId xmlns:a16="http://schemas.microsoft.com/office/drawing/2014/main" id="{1C6D84AD-E5AA-B823-07DF-69456F06D36E}"/>
                </a:ext>
              </a:extLst>
            </p:cNvPr>
            <p:cNvSpPr/>
            <p:nvPr/>
          </p:nvSpPr>
          <p:spPr>
            <a:xfrm>
              <a:off x="10190160" y="342899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3" name="Sechseck 262">
              <a:extLst>
                <a:ext uri="{FF2B5EF4-FFF2-40B4-BE49-F238E27FC236}">
                  <a16:creationId xmlns:a16="http://schemas.microsoft.com/office/drawing/2014/main" id="{CE4F94A6-D73E-0DED-D4C7-4B731836F7F2}"/>
                </a:ext>
              </a:extLst>
            </p:cNvPr>
            <p:cNvSpPr/>
            <p:nvPr/>
          </p:nvSpPr>
          <p:spPr>
            <a:xfrm>
              <a:off x="10190160" y="166243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4" name="Sechseck 263">
              <a:extLst>
                <a:ext uri="{FF2B5EF4-FFF2-40B4-BE49-F238E27FC236}">
                  <a16:creationId xmlns:a16="http://schemas.microsoft.com/office/drawing/2014/main" id="{16088092-3A89-B707-A530-70C804D85CFC}"/>
                </a:ext>
              </a:extLst>
            </p:cNvPr>
            <p:cNvSpPr/>
            <p:nvPr/>
          </p:nvSpPr>
          <p:spPr>
            <a:xfrm>
              <a:off x="10190160" y="7791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5" name="Sechseck 264">
              <a:extLst>
                <a:ext uri="{FF2B5EF4-FFF2-40B4-BE49-F238E27FC236}">
                  <a16:creationId xmlns:a16="http://schemas.microsoft.com/office/drawing/2014/main" id="{CD2727F4-4866-BC2A-AF70-C24F17D0E08F}"/>
                </a:ext>
              </a:extLst>
            </p:cNvPr>
            <p:cNvSpPr/>
            <p:nvPr/>
          </p:nvSpPr>
          <p:spPr>
            <a:xfrm>
              <a:off x="10190159" y="-1041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6" name="Sechseck 265">
              <a:extLst>
                <a:ext uri="{FF2B5EF4-FFF2-40B4-BE49-F238E27FC236}">
                  <a16:creationId xmlns:a16="http://schemas.microsoft.com/office/drawing/2014/main" id="{044DC255-8A22-7B3A-4219-5640F88198A7}"/>
                </a:ext>
              </a:extLst>
            </p:cNvPr>
            <p:cNvSpPr/>
            <p:nvPr/>
          </p:nvSpPr>
          <p:spPr>
            <a:xfrm>
              <a:off x="10190160" y="519556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7" name="Sechseck 266">
              <a:extLst>
                <a:ext uri="{FF2B5EF4-FFF2-40B4-BE49-F238E27FC236}">
                  <a16:creationId xmlns:a16="http://schemas.microsoft.com/office/drawing/2014/main" id="{D3BC1D2B-DC25-338E-B0F3-32E4267D12CE}"/>
                </a:ext>
              </a:extLst>
            </p:cNvPr>
            <p:cNvSpPr/>
            <p:nvPr/>
          </p:nvSpPr>
          <p:spPr>
            <a:xfrm>
              <a:off x="10190160" y="607884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8" name="Sechseck 267">
              <a:extLst>
                <a:ext uri="{FF2B5EF4-FFF2-40B4-BE49-F238E27FC236}">
                  <a16:creationId xmlns:a16="http://schemas.microsoft.com/office/drawing/2014/main" id="{7B74D41E-4175-BDC7-2A65-FA08269FBD90}"/>
                </a:ext>
              </a:extLst>
            </p:cNvPr>
            <p:cNvSpPr/>
            <p:nvPr/>
          </p:nvSpPr>
          <p:spPr>
            <a:xfrm>
              <a:off x="10190160" y="43122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9" name="Sechseck 268">
              <a:extLst>
                <a:ext uri="{FF2B5EF4-FFF2-40B4-BE49-F238E27FC236}">
                  <a16:creationId xmlns:a16="http://schemas.microsoft.com/office/drawing/2014/main" id="{480E9670-8456-5073-E69B-4445F1E1149F}"/>
                </a:ext>
              </a:extLst>
            </p:cNvPr>
            <p:cNvSpPr/>
            <p:nvPr/>
          </p:nvSpPr>
          <p:spPr>
            <a:xfrm>
              <a:off x="10837860" y="298735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0" name="Sechseck 269">
              <a:extLst>
                <a:ext uri="{FF2B5EF4-FFF2-40B4-BE49-F238E27FC236}">
                  <a16:creationId xmlns:a16="http://schemas.microsoft.com/office/drawing/2014/main" id="{8EBF43B8-4D23-4044-9893-031B3916E15D}"/>
                </a:ext>
              </a:extLst>
            </p:cNvPr>
            <p:cNvSpPr/>
            <p:nvPr/>
          </p:nvSpPr>
          <p:spPr>
            <a:xfrm>
              <a:off x="10837860" y="38706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1" name="Sechseck 270">
              <a:extLst>
                <a:ext uri="{FF2B5EF4-FFF2-40B4-BE49-F238E27FC236}">
                  <a16:creationId xmlns:a16="http://schemas.microsoft.com/office/drawing/2014/main" id="{DC5646F1-1D62-3A45-F47D-FCA5BBA77DF5}"/>
                </a:ext>
              </a:extLst>
            </p:cNvPr>
            <p:cNvSpPr/>
            <p:nvPr/>
          </p:nvSpPr>
          <p:spPr>
            <a:xfrm>
              <a:off x="10837860" y="210407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2" name="Sechseck 271">
              <a:extLst>
                <a:ext uri="{FF2B5EF4-FFF2-40B4-BE49-F238E27FC236}">
                  <a16:creationId xmlns:a16="http://schemas.microsoft.com/office/drawing/2014/main" id="{8E1F4716-65AE-8582-6C07-845A5E3FDB7F}"/>
                </a:ext>
              </a:extLst>
            </p:cNvPr>
            <p:cNvSpPr/>
            <p:nvPr/>
          </p:nvSpPr>
          <p:spPr>
            <a:xfrm>
              <a:off x="10837860" y="12207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3" name="Sechseck 272">
              <a:extLst>
                <a:ext uri="{FF2B5EF4-FFF2-40B4-BE49-F238E27FC236}">
                  <a16:creationId xmlns:a16="http://schemas.microsoft.com/office/drawing/2014/main" id="{424B3E35-96A6-19BB-6749-6C2B686B8C53}"/>
                </a:ext>
              </a:extLst>
            </p:cNvPr>
            <p:cNvSpPr/>
            <p:nvPr/>
          </p:nvSpPr>
          <p:spPr>
            <a:xfrm>
              <a:off x="10837859" y="3375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4" name="Sechseck 273">
              <a:extLst>
                <a:ext uri="{FF2B5EF4-FFF2-40B4-BE49-F238E27FC236}">
                  <a16:creationId xmlns:a16="http://schemas.microsoft.com/office/drawing/2014/main" id="{74AF091C-14EC-7329-E82F-7013694DCA9A}"/>
                </a:ext>
              </a:extLst>
            </p:cNvPr>
            <p:cNvSpPr/>
            <p:nvPr/>
          </p:nvSpPr>
          <p:spPr>
            <a:xfrm>
              <a:off x="10837858" y="-5457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5" name="Sechseck 274">
              <a:extLst>
                <a:ext uri="{FF2B5EF4-FFF2-40B4-BE49-F238E27FC236}">
                  <a16:creationId xmlns:a16="http://schemas.microsoft.com/office/drawing/2014/main" id="{42B97F2D-1F1A-7AB0-4E81-1E2F450A1578}"/>
                </a:ext>
              </a:extLst>
            </p:cNvPr>
            <p:cNvSpPr/>
            <p:nvPr/>
          </p:nvSpPr>
          <p:spPr>
            <a:xfrm>
              <a:off x="10837860" y="563720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6" name="Sechseck 275">
              <a:extLst>
                <a:ext uri="{FF2B5EF4-FFF2-40B4-BE49-F238E27FC236}">
                  <a16:creationId xmlns:a16="http://schemas.microsoft.com/office/drawing/2014/main" id="{4B7B78BB-BEE6-03B9-4204-2ABC2704F32E}"/>
                </a:ext>
              </a:extLst>
            </p:cNvPr>
            <p:cNvSpPr/>
            <p:nvPr/>
          </p:nvSpPr>
          <p:spPr>
            <a:xfrm>
              <a:off x="10837860" y="652048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7" name="Sechseck 276">
              <a:extLst>
                <a:ext uri="{FF2B5EF4-FFF2-40B4-BE49-F238E27FC236}">
                  <a16:creationId xmlns:a16="http://schemas.microsoft.com/office/drawing/2014/main" id="{623FEFB1-8AC1-2205-2716-5F406D38A70B}"/>
                </a:ext>
              </a:extLst>
            </p:cNvPr>
            <p:cNvSpPr/>
            <p:nvPr/>
          </p:nvSpPr>
          <p:spPr>
            <a:xfrm>
              <a:off x="10837860" y="475392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8" name="Sechseck 277">
              <a:extLst>
                <a:ext uri="{FF2B5EF4-FFF2-40B4-BE49-F238E27FC236}">
                  <a16:creationId xmlns:a16="http://schemas.microsoft.com/office/drawing/2014/main" id="{139445ED-9022-9887-2C97-88F12B594FB3}"/>
                </a:ext>
              </a:extLst>
            </p:cNvPr>
            <p:cNvSpPr/>
            <p:nvPr/>
          </p:nvSpPr>
          <p:spPr>
            <a:xfrm>
              <a:off x="11485560" y="254571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9" name="Sechseck 278">
              <a:extLst>
                <a:ext uri="{FF2B5EF4-FFF2-40B4-BE49-F238E27FC236}">
                  <a16:creationId xmlns:a16="http://schemas.microsoft.com/office/drawing/2014/main" id="{9B8D3649-22FA-A482-76F9-4975BAFD2694}"/>
                </a:ext>
              </a:extLst>
            </p:cNvPr>
            <p:cNvSpPr/>
            <p:nvPr/>
          </p:nvSpPr>
          <p:spPr>
            <a:xfrm>
              <a:off x="11485560" y="342899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0" name="Sechseck 279">
              <a:extLst>
                <a:ext uri="{FF2B5EF4-FFF2-40B4-BE49-F238E27FC236}">
                  <a16:creationId xmlns:a16="http://schemas.microsoft.com/office/drawing/2014/main" id="{A73785F0-75B5-1650-867B-3AC12F83C1E5}"/>
                </a:ext>
              </a:extLst>
            </p:cNvPr>
            <p:cNvSpPr/>
            <p:nvPr/>
          </p:nvSpPr>
          <p:spPr>
            <a:xfrm>
              <a:off x="11485560" y="166242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1" name="Sechseck 280">
              <a:extLst>
                <a:ext uri="{FF2B5EF4-FFF2-40B4-BE49-F238E27FC236}">
                  <a16:creationId xmlns:a16="http://schemas.microsoft.com/office/drawing/2014/main" id="{61825C70-B9C4-E729-6B50-B68C7D2B6DF4}"/>
                </a:ext>
              </a:extLst>
            </p:cNvPr>
            <p:cNvSpPr/>
            <p:nvPr/>
          </p:nvSpPr>
          <p:spPr>
            <a:xfrm>
              <a:off x="11485560" y="7791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2" name="Sechseck 281">
              <a:extLst>
                <a:ext uri="{FF2B5EF4-FFF2-40B4-BE49-F238E27FC236}">
                  <a16:creationId xmlns:a16="http://schemas.microsoft.com/office/drawing/2014/main" id="{BA7EA6BD-AB7B-C9AC-F670-117BCAA7D040}"/>
                </a:ext>
              </a:extLst>
            </p:cNvPr>
            <p:cNvSpPr/>
            <p:nvPr/>
          </p:nvSpPr>
          <p:spPr>
            <a:xfrm>
              <a:off x="11485559" y="-1041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3" name="Sechseck 282">
              <a:extLst>
                <a:ext uri="{FF2B5EF4-FFF2-40B4-BE49-F238E27FC236}">
                  <a16:creationId xmlns:a16="http://schemas.microsoft.com/office/drawing/2014/main" id="{F84F9776-2B6D-BD36-8508-4AA68D585ED4}"/>
                </a:ext>
              </a:extLst>
            </p:cNvPr>
            <p:cNvSpPr/>
            <p:nvPr/>
          </p:nvSpPr>
          <p:spPr>
            <a:xfrm>
              <a:off x="11485560" y="519556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4" name="Sechseck 283">
              <a:extLst>
                <a:ext uri="{FF2B5EF4-FFF2-40B4-BE49-F238E27FC236}">
                  <a16:creationId xmlns:a16="http://schemas.microsoft.com/office/drawing/2014/main" id="{29628E50-84C7-89A6-F5EF-3698308BDB8C}"/>
                </a:ext>
              </a:extLst>
            </p:cNvPr>
            <p:cNvSpPr/>
            <p:nvPr/>
          </p:nvSpPr>
          <p:spPr>
            <a:xfrm>
              <a:off x="11485560" y="607884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5" name="Sechseck 284">
              <a:extLst>
                <a:ext uri="{FF2B5EF4-FFF2-40B4-BE49-F238E27FC236}">
                  <a16:creationId xmlns:a16="http://schemas.microsoft.com/office/drawing/2014/main" id="{8EE0DA5C-618E-7A6F-A686-C1D30580F98B}"/>
                </a:ext>
              </a:extLst>
            </p:cNvPr>
            <p:cNvSpPr/>
            <p:nvPr/>
          </p:nvSpPr>
          <p:spPr>
            <a:xfrm>
              <a:off x="11485560" y="43122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6" name="Sechseck 285">
              <a:extLst>
                <a:ext uri="{FF2B5EF4-FFF2-40B4-BE49-F238E27FC236}">
                  <a16:creationId xmlns:a16="http://schemas.microsoft.com/office/drawing/2014/main" id="{18EEE67C-5064-FD84-AF8E-1FDBF205393C}"/>
                </a:ext>
              </a:extLst>
            </p:cNvPr>
            <p:cNvSpPr/>
            <p:nvPr/>
          </p:nvSpPr>
          <p:spPr>
            <a:xfrm>
              <a:off x="12131672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7" name="Sechseck 286">
              <a:extLst>
                <a:ext uri="{FF2B5EF4-FFF2-40B4-BE49-F238E27FC236}">
                  <a16:creationId xmlns:a16="http://schemas.microsoft.com/office/drawing/2014/main" id="{11C3A96C-7767-D9AB-97D5-2991D9224323}"/>
                </a:ext>
              </a:extLst>
            </p:cNvPr>
            <p:cNvSpPr/>
            <p:nvPr/>
          </p:nvSpPr>
          <p:spPr>
            <a:xfrm>
              <a:off x="12131672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8" name="Sechseck 287">
              <a:extLst>
                <a:ext uri="{FF2B5EF4-FFF2-40B4-BE49-F238E27FC236}">
                  <a16:creationId xmlns:a16="http://schemas.microsoft.com/office/drawing/2014/main" id="{12C143E7-2EA7-5D12-B693-50B0D5CBC5D3}"/>
                </a:ext>
              </a:extLst>
            </p:cNvPr>
            <p:cNvSpPr/>
            <p:nvPr/>
          </p:nvSpPr>
          <p:spPr>
            <a:xfrm>
              <a:off x="12131672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9" name="Sechseck 288">
              <a:extLst>
                <a:ext uri="{FF2B5EF4-FFF2-40B4-BE49-F238E27FC236}">
                  <a16:creationId xmlns:a16="http://schemas.microsoft.com/office/drawing/2014/main" id="{1A3B1B12-EAA1-6E04-E2BB-BFA7BCE353B1}"/>
                </a:ext>
              </a:extLst>
            </p:cNvPr>
            <p:cNvSpPr/>
            <p:nvPr/>
          </p:nvSpPr>
          <p:spPr>
            <a:xfrm>
              <a:off x="12131672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0" name="Sechseck 289">
              <a:extLst>
                <a:ext uri="{FF2B5EF4-FFF2-40B4-BE49-F238E27FC236}">
                  <a16:creationId xmlns:a16="http://schemas.microsoft.com/office/drawing/2014/main" id="{DE30C20F-91BC-E73F-0951-5B6197370E1D}"/>
                </a:ext>
              </a:extLst>
            </p:cNvPr>
            <p:cNvSpPr/>
            <p:nvPr/>
          </p:nvSpPr>
          <p:spPr>
            <a:xfrm>
              <a:off x="12131671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1" name="Sechseck 290">
              <a:extLst>
                <a:ext uri="{FF2B5EF4-FFF2-40B4-BE49-F238E27FC236}">
                  <a16:creationId xmlns:a16="http://schemas.microsoft.com/office/drawing/2014/main" id="{17592040-FEDA-3BA1-C109-3E8F94368194}"/>
                </a:ext>
              </a:extLst>
            </p:cNvPr>
            <p:cNvSpPr/>
            <p:nvPr/>
          </p:nvSpPr>
          <p:spPr>
            <a:xfrm>
              <a:off x="12131670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2" name="Sechseck 291">
              <a:extLst>
                <a:ext uri="{FF2B5EF4-FFF2-40B4-BE49-F238E27FC236}">
                  <a16:creationId xmlns:a16="http://schemas.microsoft.com/office/drawing/2014/main" id="{75037796-02B4-A00A-8E1D-8E4D85C1D192}"/>
                </a:ext>
              </a:extLst>
            </p:cNvPr>
            <p:cNvSpPr/>
            <p:nvPr/>
          </p:nvSpPr>
          <p:spPr>
            <a:xfrm>
              <a:off x="12131672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3" name="Sechseck 292">
              <a:extLst>
                <a:ext uri="{FF2B5EF4-FFF2-40B4-BE49-F238E27FC236}">
                  <a16:creationId xmlns:a16="http://schemas.microsoft.com/office/drawing/2014/main" id="{854CBEC9-9803-4D06-1144-A19C0B654EA8}"/>
                </a:ext>
              </a:extLst>
            </p:cNvPr>
            <p:cNvSpPr/>
            <p:nvPr/>
          </p:nvSpPr>
          <p:spPr>
            <a:xfrm>
              <a:off x="12131672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4" name="Sechseck 293">
              <a:extLst>
                <a:ext uri="{FF2B5EF4-FFF2-40B4-BE49-F238E27FC236}">
                  <a16:creationId xmlns:a16="http://schemas.microsoft.com/office/drawing/2014/main" id="{2B258713-613A-B3D2-B352-7AA3E582F677}"/>
                </a:ext>
              </a:extLst>
            </p:cNvPr>
            <p:cNvSpPr/>
            <p:nvPr/>
          </p:nvSpPr>
          <p:spPr>
            <a:xfrm>
              <a:off x="12131672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5" name="Sechseck 294">
              <a:extLst>
                <a:ext uri="{FF2B5EF4-FFF2-40B4-BE49-F238E27FC236}">
                  <a16:creationId xmlns:a16="http://schemas.microsoft.com/office/drawing/2014/main" id="{32CD17AA-D2A2-6B80-DA65-7C0B12FE779C}"/>
                </a:ext>
              </a:extLst>
            </p:cNvPr>
            <p:cNvSpPr/>
            <p:nvPr/>
          </p:nvSpPr>
          <p:spPr>
            <a:xfrm>
              <a:off x="476247" y="298735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6" name="Sechseck 295">
              <a:extLst>
                <a:ext uri="{FF2B5EF4-FFF2-40B4-BE49-F238E27FC236}">
                  <a16:creationId xmlns:a16="http://schemas.microsoft.com/office/drawing/2014/main" id="{382F3514-540A-C9D2-4A22-ABB70BB7A26E}"/>
                </a:ext>
              </a:extLst>
            </p:cNvPr>
            <p:cNvSpPr/>
            <p:nvPr/>
          </p:nvSpPr>
          <p:spPr>
            <a:xfrm>
              <a:off x="476247" y="38706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7" name="Sechseck 296">
              <a:extLst>
                <a:ext uri="{FF2B5EF4-FFF2-40B4-BE49-F238E27FC236}">
                  <a16:creationId xmlns:a16="http://schemas.microsoft.com/office/drawing/2014/main" id="{DD2319A2-BF3D-4815-A79D-FCD6F36451AA}"/>
                </a:ext>
              </a:extLst>
            </p:cNvPr>
            <p:cNvSpPr/>
            <p:nvPr/>
          </p:nvSpPr>
          <p:spPr>
            <a:xfrm>
              <a:off x="476247" y="210407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8" name="Sechseck 297">
              <a:extLst>
                <a:ext uri="{FF2B5EF4-FFF2-40B4-BE49-F238E27FC236}">
                  <a16:creationId xmlns:a16="http://schemas.microsoft.com/office/drawing/2014/main" id="{A9AD1928-57F4-E7F0-5D2C-53F80F32E5E9}"/>
                </a:ext>
              </a:extLst>
            </p:cNvPr>
            <p:cNvSpPr/>
            <p:nvPr/>
          </p:nvSpPr>
          <p:spPr>
            <a:xfrm>
              <a:off x="476247" y="12207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9" name="Sechseck 298">
              <a:extLst>
                <a:ext uri="{FF2B5EF4-FFF2-40B4-BE49-F238E27FC236}">
                  <a16:creationId xmlns:a16="http://schemas.microsoft.com/office/drawing/2014/main" id="{E65B0E72-80C8-EB16-E12C-B440C3DFAB34}"/>
                </a:ext>
              </a:extLst>
            </p:cNvPr>
            <p:cNvSpPr/>
            <p:nvPr/>
          </p:nvSpPr>
          <p:spPr>
            <a:xfrm>
              <a:off x="476246" y="3375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0" name="Sechseck 299">
              <a:extLst>
                <a:ext uri="{FF2B5EF4-FFF2-40B4-BE49-F238E27FC236}">
                  <a16:creationId xmlns:a16="http://schemas.microsoft.com/office/drawing/2014/main" id="{B0A32968-43B1-7899-260B-43E7A5B49C6C}"/>
                </a:ext>
              </a:extLst>
            </p:cNvPr>
            <p:cNvSpPr/>
            <p:nvPr/>
          </p:nvSpPr>
          <p:spPr>
            <a:xfrm>
              <a:off x="476245" y="-5457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1" name="Sechseck 300">
              <a:extLst>
                <a:ext uri="{FF2B5EF4-FFF2-40B4-BE49-F238E27FC236}">
                  <a16:creationId xmlns:a16="http://schemas.microsoft.com/office/drawing/2014/main" id="{9C40BED6-10B6-3084-A39F-2D35171723B2}"/>
                </a:ext>
              </a:extLst>
            </p:cNvPr>
            <p:cNvSpPr/>
            <p:nvPr/>
          </p:nvSpPr>
          <p:spPr>
            <a:xfrm>
              <a:off x="476247" y="563720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2" name="Sechseck 301">
              <a:extLst>
                <a:ext uri="{FF2B5EF4-FFF2-40B4-BE49-F238E27FC236}">
                  <a16:creationId xmlns:a16="http://schemas.microsoft.com/office/drawing/2014/main" id="{95837E81-7B74-37B2-C8DA-74A44C45701A}"/>
                </a:ext>
              </a:extLst>
            </p:cNvPr>
            <p:cNvSpPr/>
            <p:nvPr/>
          </p:nvSpPr>
          <p:spPr>
            <a:xfrm>
              <a:off x="476247" y="652048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3" name="Sechseck 302">
              <a:extLst>
                <a:ext uri="{FF2B5EF4-FFF2-40B4-BE49-F238E27FC236}">
                  <a16:creationId xmlns:a16="http://schemas.microsoft.com/office/drawing/2014/main" id="{CA5B3166-F277-B6FA-4B82-8F4EDD7B253B}"/>
                </a:ext>
              </a:extLst>
            </p:cNvPr>
            <p:cNvSpPr/>
            <p:nvPr/>
          </p:nvSpPr>
          <p:spPr>
            <a:xfrm>
              <a:off x="476247" y="475392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4" name="Sechseck 303">
              <a:extLst>
                <a:ext uri="{FF2B5EF4-FFF2-40B4-BE49-F238E27FC236}">
                  <a16:creationId xmlns:a16="http://schemas.microsoft.com/office/drawing/2014/main" id="{966C74C7-E046-A995-F5B2-17C418073EB8}"/>
                </a:ext>
              </a:extLst>
            </p:cNvPr>
            <p:cNvSpPr/>
            <p:nvPr/>
          </p:nvSpPr>
          <p:spPr>
            <a:xfrm>
              <a:off x="1123947" y="254571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5" name="Sechseck 304">
              <a:extLst>
                <a:ext uri="{FF2B5EF4-FFF2-40B4-BE49-F238E27FC236}">
                  <a16:creationId xmlns:a16="http://schemas.microsoft.com/office/drawing/2014/main" id="{2A65384F-AA08-B2B4-253E-8D65189F9809}"/>
                </a:ext>
              </a:extLst>
            </p:cNvPr>
            <p:cNvSpPr/>
            <p:nvPr/>
          </p:nvSpPr>
          <p:spPr>
            <a:xfrm>
              <a:off x="1123947" y="342899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6" name="Sechseck 305">
              <a:extLst>
                <a:ext uri="{FF2B5EF4-FFF2-40B4-BE49-F238E27FC236}">
                  <a16:creationId xmlns:a16="http://schemas.microsoft.com/office/drawing/2014/main" id="{3F1FCEEE-B233-9EE4-34ED-7F37303BA69D}"/>
                </a:ext>
              </a:extLst>
            </p:cNvPr>
            <p:cNvSpPr/>
            <p:nvPr/>
          </p:nvSpPr>
          <p:spPr>
            <a:xfrm>
              <a:off x="1123947" y="166242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7" name="Sechseck 306">
              <a:extLst>
                <a:ext uri="{FF2B5EF4-FFF2-40B4-BE49-F238E27FC236}">
                  <a16:creationId xmlns:a16="http://schemas.microsoft.com/office/drawing/2014/main" id="{6009A806-7E88-88C1-A4C8-1745CD0F72C2}"/>
                </a:ext>
              </a:extLst>
            </p:cNvPr>
            <p:cNvSpPr/>
            <p:nvPr/>
          </p:nvSpPr>
          <p:spPr>
            <a:xfrm>
              <a:off x="1123947" y="7791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8" name="Sechseck 307">
              <a:extLst>
                <a:ext uri="{FF2B5EF4-FFF2-40B4-BE49-F238E27FC236}">
                  <a16:creationId xmlns:a16="http://schemas.microsoft.com/office/drawing/2014/main" id="{CD793FFB-4A53-F93B-A3E2-BA2E6EC6BDAC}"/>
                </a:ext>
              </a:extLst>
            </p:cNvPr>
            <p:cNvSpPr/>
            <p:nvPr/>
          </p:nvSpPr>
          <p:spPr>
            <a:xfrm>
              <a:off x="1123946" y="-1041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9" name="Sechseck 308">
              <a:extLst>
                <a:ext uri="{FF2B5EF4-FFF2-40B4-BE49-F238E27FC236}">
                  <a16:creationId xmlns:a16="http://schemas.microsoft.com/office/drawing/2014/main" id="{7815AA39-33D5-5FFD-52B3-AA09BA77B95E}"/>
                </a:ext>
              </a:extLst>
            </p:cNvPr>
            <p:cNvSpPr/>
            <p:nvPr/>
          </p:nvSpPr>
          <p:spPr>
            <a:xfrm>
              <a:off x="1123947" y="519556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0" name="Sechseck 309">
              <a:extLst>
                <a:ext uri="{FF2B5EF4-FFF2-40B4-BE49-F238E27FC236}">
                  <a16:creationId xmlns:a16="http://schemas.microsoft.com/office/drawing/2014/main" id="{E5DCED60-4128-8893-4B90-C4BAFC466222}"/>
                </a:ext>
              </a:extLst>
            </p:cNvPr>
            <p:cNvSpPr/>
            <p:nvPr/>
          </p:nvSpPr>
          <p:spPr>
            <a:xfrm>
              <a:off x="1123947" y="607884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1" name="Sechseck 310">
              <a:extLst>
                <a:ext uri="{FF2B5EF4-FFF2-40B4-BE49-F238E27FC236}">
                  <a16:creationId xmlns:a16="http://schemas.microsoft.com/office/drawing/2014/main" id="{C712A7F2-C4BB-3CEC-54AB-2819E41B3CA2}"/>
                </a:ext>
              </a:extLst>
            </p:cNvPr>
            <p:cNvSpPr/>
            <p:nvPr/>
          </p:nvSpPr>
          <p:spPr>
            <a:xfrm>
              <a:off x="1123947" y="43122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2" name="Sechseck 311">
              <a:extLst>
                <a:ext uri="{FF2B5EF4-FFF2-40B4-BE49-F238E27FC236}">
                  <a16:creationId xmlns:a16="http://schemas.microsoft.com/office/drawing/2014/main" id="{42BE83F5-6A09-0FC8-C6BE-44BF28AC1637}"/>
                </a:ext>
              </a:extLst>
            </p:cNvPr>
            <p:cNvSpPr/>
            <p:nvPr/>
          </p:nvSpPr>
          <p:spPr>
            <a:xfrm>
              <a:off x="1771646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3" name="Sechseck 312">
              <a:extLst>
                <a:ext uri="{FF2B5EF4-FFF2-40B4-BE49-F238E27FC236}">
                  <a16:creationId xmlns:a16="http://schemas.microsoft.com/office/drawing/2014/main" id="{174F752A-4BAA-0C71-8A4D-B12537897557}"/>
                </a:ext>
              </a:extLst>
            </p:cNvPr>
            <p:cNvSpPr/>
            <p:nvPr/>
          </p:nvSpPr>
          <p:spPr>
            <a:xfrm>
              <a:off x="1771646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4" name="Sechseck 313">
              <a:extLst>
                <a:ext uri="{FF2B5EF4-FFF2-40B4-BE49-F238E27FC236}">
                  <a16:creationId xmlns:a16="http://schemas.microsoft.com/office/drawing/2014/main" id="{48FE04FA-9CE0-36A3-1DB9-1C492241F633}"/>
                </a:ext>
              </a:extLst>
            </p:cNvPr>
            <p:cNvSpPr/>
            <p:nvPr/>
          </p:nvSpPr>
          <p:spPr>
            <a:xfrm>
              <a:off x="1771646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5" name="Sechseck 314">
              <a:extLst>
                <a:ext uri="{FF2B5EF4-FFF2-40B4-BE49-F238E27FC236}">
                  <a16:creationId xmlns:a16="http://schemas.microsoft.com/office/drawing/2014/main" id="{0D26E973-4A83-276F-8C7D-55DA2597F409}"/>
                </a:ext>
              </a:extLst>
            </p:cNvPr>
            <p:cNvSpPr/>
            <p:nvPr/>
          </p:nvSpPr>
          <p:spPr>
            <a:xfrm>
              <a:off x="1771646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6" name="Sechseck 315">
              <a:extLst>
                <a:ext uri="{FF2B5EF4-FFF2-40B4-BE49-F238E27FC236}">
                  <a16:creationId xmlns:a16="http://schemas.microsoft.com/office/drawing/2014/main" id="{9D858B33-2B11-F184-71FC-AC4663419FDA}"/>
                </a:ext>
              </a:extLst>
            </p:cNvPr>
            <p:cNvSpPr/>
            <p:nvPr/>
          </p:nvSpPr>
          <p:spPr>
            <a:xfrm>
              <a:off x="1771645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7" name="Sechseck 316">
              <a:extLst>
                <a:ext uri="{FF2B5EF4-FFF2-40B4-BE49-F238E27FC236}">
                  <a16:creationId xmlns:a16="http://schemas.microsoft.com/office/drawing/2014/main" id="{BFB4FEB4-0EE6-96DA-D909-CA7A0B3A16A8}"/>
                </a:ext>
              </a:extLst>
            </p:cNvPr>
            <p:cNvSpPr/>
            <p:nvPr/>
          </p:nvSpPr>
          <p:spPr>
            <a:xfrm>
              <a:off x="1771644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8" name="Sechseck 317">
              <a:extLst>
                <a:ext uri="{FF2B5EF4-FFF2-40B4-BE49-F238E27FC236}">
                  <a16:creationId xmlns:a16="http://schemas.microsoft.com/office/drawing/2014/main" id="{FCDDD69B-F41E-73FB-DF56-3ADB82E5B66F}"/>
                </a:ext>
              </a:extLst>
            </p:cNvPr>
            <p:cNvSpPr/>
            <p:nvPr/>
          </p:nvSpPr>
          <p:spPr>
            <a:xfrm>
              <a:off x="1771646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9" name="Sechseck 318">
              <a:extLst>
                <a:ext uri="{FF2B5EF4-FFF2-40B4-BE49-F238E27FC236}">
                  <a16:creationId xmlns:a16="http://schemas.microsoft.com/office/drawing/2014/main" id="{D27A8BE4-41A4-41B4-53B0-4FA3C805EFF5}"/>
                </a:ext>
              </a:extLst>
            </p:cNvPr>
            <p:cNvSpPr/>
            <p:nvPr/>
          </p:nvSpPr>
          <p:spPr>
            <a:xfrm>
              <a:off x="1771646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0" name="Sechseck 319">
              <a:extLst>
                <a:ext uri="{FF2B5EF4-FFF2-40B4-BE49-F238E27FC236}">
                  <a16:creationId xmlns:a16="http://schemas.microsoft.com/office/drawing/2014/main" id="{3AE5B272-B3ED-F933-4034-C0C4FCA2E478}"/>
                </a:ext>
              </a:extLst>
            </p:cNvPr>
            <p:cNvSpPr/>
            <p:nvPr/>
          </p:nvSpPr>
          <p:spPr>
            <a:xfrm>
              <a:off x="1771646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1" name="Sechseck 320">
              <a:extLst>
                <a:ext uri="{FF2B5EF4-FFF2-40B4-BE49-F238E27FC236}">
                  <a16:creationId xmlns:a16="http://schemas.microsoft.com/office/drawing/2014/main" id="{9AEC1A71-38C1-B8FE-4168-B197F2011787}"/>
                </a:ext>
              </a:extLst>
            </p:cNvPr>
            <p:cNvSpPr/>
            <p:nvPr/>
          </p:nvSpPr>
          <p:spPr>
            <a:xfrm>
              <a:off x="2419346" y="254571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2" name="Sechseck 321">
              <a:extLst>
                <a:ext uri="{FF2B5EF4-FFF2-40B4-BE49-F238E27FC236}">
                  <a16:creationId xmlns:a16="http://schemas.microsoft.com/office/drawing/2014/main" id="{9086EDE6-F9A5-487C-4F9A-B259161CF182}"/>
                </a:ext>
              </a:extLst>
            </p:cNvPr>
            <p:cNvSpPr/>
            <p:nvPr/>
          </p:nvSpPr>
          <p:spPr>
            <a:xfrm>
              <a:off x="2419346" y="342899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4" name="Sechseck 323">
              <a:extLst>
                <a:ext uri="{FF2B5EF4-FFF2-40B4-BE49-F238E27FC236}">
                  <a16:creationId xmlns:a16="http://schemas.microsoft.com/office/drawing/2014/main" id="{7860CD27-69D5-44BA-0D72-D323A7056649}"/>
                </a:ext>
              </a:extLst>
            </p:cNvPr>
            <p:cNvSpPr/>
            <p:nvPr/>
          </p:nvSpPr>
          <p:spPr>
            <a:xfrm>
              <a:off x="2419346" y="77914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5" name="Sechseck 324">
              <a:extLst>
                <a:ext uri="{FF2B5EF4-FFF2-40B4-BE49-F238E27FC236}">
                  <a16:creationId xmlns:a16="http://schemas.microsoft.com/office/drawing/2014/main" id="{05A406D2-B512-3BFD-0C4C-465543EC1EF6}"/>
                </a:ext>
              </a:extLst>
            </p:cNvPr>
            <p:cNvSpPr/>
            <p:nvPr/>
          </p:nvSpPr>
          <p:spPr>
            <a:xfrm>
              <a:off x="2419345" y="-1041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6" name="Sechseck 325">
              <a:extLst>
                <a:ext uri="{FF2B5EF4-FFF2-40B4-BE49-F238E27FC236}">
                  <a16:creationId xmlns:a16="http://schemas.microsoft.com/office/drawing/2014/main" id="{5C9DF081-0253-305F-D921-F28BB91AC568}"/>
                </a:ext>
              </a:extLst>
            </p:cNvPr>
            <p:cNvSpPr/>
            <p:nvPr/>
          </p:nvSpPr>
          <p:spPr>
            <a:xfrm>
              <a:off x="2419346" y="519556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7" name="Sechseck 326">
              <a:extLst>
                <a:ext uri="{FF2B5EF4-FFF2-40B4-BE49-F238E27FC236}">
                  <a16:creationId xmlns:a16="http://schemas.microsoft.com/office/drawing/2014/main" id="{CC232982-BFAB-CB03-EBA1-232845BA0934}"/>
                </a:ext>
              </a:extLst>
            </p:cNvPr>
            <p:cNvSpPr/>
            <p:nvPr/>
          </p:nvSpPr>
          <p:spPr>
            <a:xfrm>
              <a:off x="2419346" y="607884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8" name="Sechseck 327">
              <a:extLst>
                <a:ext uri="{FF2B5EF4-FFF2-40B4-BE49-F238E27FC236}">
                  <a16:creationId xmlns:a16="http://schemas.microsoft.com/office/drawing/2014/main" id="{16EBC514-0816-3F94-882B-6B7F253C91A9}"/>
                </a:ext>
              </a:extLst>
            </p:cNvPr>
            <p:cNvSpPr/>
            <p:nvPr/>
          </p:nvSpPr>
          <p:spPr>
            <a:xfrm>
              <a:off x="2419346" y="431227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9" name="Sechseck 328">
              <a:extLst>
                <a:ext uri="{FF2B5EF4-FFF2-40B4-BE49-F238E27FC236}">
                  <a16:creationId xmlns:a16="http://schemas.microsoft.com/office/drawing/2014/main" id="{6FC3253E-2EB4-28D1-0912-E5EFA455C652}"/>
                </a:ext>
              </a:extLst>
            </p:cNvPr>
            <p:cNvSpPr/>
            <p:nvPr/>
          </p:nvSpPr>
          <p:spPr>
            <a:xfrm>
              <a:off x="-819156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0" name="Sechseck 329">
              <a:extLst>
                <a:ext uri="{FF2B5EF4-FFF2-40B4-BE49-F238E27FC236}">
                  <a16:creationId xmlns:a16="http://schemas.microsoft.com/office/drawing/2014/main" id="{96675A15-30AF-1AE8-9C0C-418B00D2717C}"/>
                </a:ext>
              </a:extLst>
            </p:cNvPr>
            <p:cNvSpPr/>
            <p:nvPr/>
          </p:nvSpPr>
          <p:spPr>
            <a:xfrm>
              <a:off x="-819156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1" name="Sechseck 330">
              <a:extLst>
                <a:ext uri="{FF2B5EF4-FFF2-40B4-BE49-F238E27FC236}">
                  <a16:creationId xmlns:a16="http://schemas.microsoft.com/office/drawing/2014/main" id="{CC31613B-7F54-4376-A198-690A3EA26128}"/>
                </a:ext>
              </a:extLst>
            </p:cNvPr>
            <p:cNvSpPr/>
            <p:nvPr/>
          </p:nvSpPr>
          <p:spPr>
            <a:xfrm>
              <a:off x="-819156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2" name="Sechseck 331">
              <a:extLst>
                <a:ext uri="{FF2B5EF4-FFF2-40B4-BE49-F238E27FC236}">
                  <a16:creationId xmlns:a16="http://schemas.microsoft.com/office/drawing/2014/main" id="{9821854C-F571-BE91-2D00-38C77865BA84}"/>
                </a:ext>
              </a:extLst>
            </p:cNvPr>
            <p:cNvSpPr/>
            <p:nvPr/>
          </p:nvSpPr>
          <p:spPr>
            <a:xfrm>
              <a:off x="-819156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3" name="Sechseck 332">
              <a:extLst>
                <a:ext uri="{FF2B5EF4-FFF2-40B4-BE49-F238E27FC236}">
                  <a16:creationId xmlns:a16="http://schemas.microsoft.com/office/drawing/2014/main" id="{BEC10101-7E26-8C0E-FCA2-63E78FA28C03}"/>
                </a:ext>
              </a:extLst>
            </p:cNvPr>
            <p:cNvSpPr/>
            <p:nvPr/>
          </p:nvSpPr>
          <p:spPr>
            <a:xfrm>
              <a:off x="-819157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4" name="Sechseck 333">
              <a:extLst>
                <a:ext uri="{FF2B5EF4-FFF2-40B4-BE49-F238E27FC236}">
                  <a16:creationId xmlns:a16="http://schemas.microsoft.com/office/drawing/2014/main" id="{3AA61514-55BF-A0F6-124A-86BFEA514EB3}"/>
                </a:ext>
              </a:extLst>
            </p:cNvPr>
            <p:cNvSpPr/>
            <p:nvPr/>
          </p:nvSpPr>
          <p:spPr>
            <a:xfrm>
              <a:off x="-819158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5" name="Sechseck 334">
              <a:extLst>
                <a:ext uri="{FF2B5EF4-FFF2-40B4-BE49-F238E27FC236}">
                  <a16:creationId xmlns:a16="http://schemas.microsoft.com/office/drawing/2014/main" id="{ED8A13A0-1978-0A59-D3BA-78C9D8247B32}"/>
                </a:ext>
              </a:extLst>
            </p:cNvPr>
            <p:cNvSpPr/>
            <p:nvPr/>
          </p:nvSpPr>
          <p:spPr>
            <a:xfrm>
              <a:off x="-819156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6" name="Sechseck 335">
              <a:extLst>
                <a:ext uri="{FF2B5EF4-FFF2-40B4-BE49-F238E27FC236}">
                  <a16:creationId xmlns:a16="http://schemas.microsoft.com/office/drawing/2014/main" id="{E7D79426-FD30-C9F0-1430-E5FA5506AA22}"/>
                </a:ext>
              </a:extLst>
            </p:cNvPr>
            <p:cNvSpPr/>
            <p:nvPr/>
          </p:nvSpPr>
          <p:spPr>
            <a:xfrm>
              <a:off x="-819156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7" name="Sechseck 336">
              <a:extLst>
                <a:ext uri="{FF2B5EF4-FFF2-40B4-BE49-F238E27FC236}">
                  <a16:creationId xmlns:a16="http://schemas.microsoft.com/office/drawing/2014/main" id="{67F05F66-E984-C58B-D8BB-35D77145DFE7}"/>
                </a:ext>
              </a:extLst>
            </p:cNvPr>
            <p:cNvSpPr/>
            <p:nvPr/>
          </p:nvSpPr>
          <p:spPr>
            <a:xfrm>
              <a:off x="-819156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8" name="Sechseck 337">
              <a:extLst>
                <a:ext uri="{FF2B5EF4-FFF2-40B4-BE49-F238E27FC236}">
                  <a16:creationId xmlns:a16="http://schemas.microsoft.com/office/drawing/2014/main" id="{D9D69FBA-6BD1-4514-E73D-FC559319B098}"/>
                </a:ext>
              </a:extLst>
            </p:cNvPr>
            <p:cNvSpPr/>
            <p:nvPr/>
          </p:nvSpPr>
          <p:spPr>
            <a:xfrm>
              <a:off x="-171456" y="254571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9" name="Sechseck 338">
              <a:extLst>
                <a:ext uri="{FF2B5EF4-FFF2-40B4-BE49-F238E27FC236}">
                  <a16:creationId xmlns:a16="http://schemas.microsoft.com/office/drawing/2014/main" id="{34862DFD-523A-F04B-D589-F0487F1A198B}"/>
                </a:ext>
              </a:extLst>
            </p:cNvPr>
            <p:cNvSpPr/>
            <p:nvPr/>
          </p:nvSpPr>
          <p:spPr>
            <a:xfrm>
              <a:off x="-171456" y="342899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0" name="Sechseck 339">
              <a:extLst>
                <a:ext uri="{FF2B5EF4-FFF2-40B4-BE49-F238E27FC236}">
                  <a16:creationId xmlns:a16="http://schemas.microsoft.com/office/drawing/2014/main" id="{B70B7652-B489-A89B-0FD6-11EDE3A0BB1F}"/>
                </a:ext>
              </a:extLst>
            </p:cNvPr>
            <p:cNvSpPr/>
            <p:nvPr/>
          </p:nvSpPr>
          <p:spPr>
            <a:xfrm>
              <a:off x="-171456" y="166242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1" name="Sechseck 340">
              <a:extLst>
                <a:ext uri="{FF2B5EF4-FFF2-40B4-BE49-F238E27FC236}">
                  <a16:creationId xmlns:a16="http://schemas.microsoft.com/office/drawing/2014/main" id="{3E8186F7-6256-09F3-9486-9D1B54F0B699}"/>
                </a:ext>
              </a:extLst>
            </p:cNvPr>
            <p:cNvSpPr/>
            <p:nvPr/>
          </p:nvSpPr>
          <p:spPr>
            <a:xfrm>
              <a:off x="-171456" y="77914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2" name="Sechseck 341">
              <a:extLst>
                <a:ext uri="{FF2B5EF4-FFF2-40B4-BE49-F238E27FC236}">
                  <a16:creationId xmlns:a16="http://schemas.microsoft.com/office/drawing/2014/main" id="{246CB080-AA72-9EA9-2567-CB74BC629FDA}"/>
                </a:ext>
              </a:extLst>
            </p:cNvPr>
            <p:cNvSpPr/>
            <p:nvPr/>
          </p:nvSpPr>
          <p:spPr>
            <a:xfrm>
              <a:off x="-171457" y="-1041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3" name="Sechseck 342">
              <a:extLst>
                <a:ext uri="{FF2B5EF4-FFF2-40B4-BE49-F238E27FC236}">
                  <a16:creationId xmlns:a16="http://schemas.microsoft.com/office/drawing/2014/main" id="{B3FE2931-2BE0-77C4-2E3A-474EA1E7641D}"/>
                </a:ext>
              </a:extLst>
            </p:cNvPr>
            <p:cNvSpPr/>
            <p:nvPr/>
          </p:nvSpPr>
          <p:spPr>
            <a:xfrm>
              <a:off x="-171456" y="519556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4" name="Sechseck 343">
              <a:extLst>
                <a:ext uri="{FF2B5EF4-FFF2-40B4-BE49-F238E27FC236}">
                  <a16:creationId xmlns:a16="http://schemas.microsoft.com/office/drawing/2014/main" id="{6D6B4D13-CC4B-ED22-70ED-45BD035C03DF}"/>
                </a:ext>
              </a:extLst>
            </p:cNvPr>
            <p:cNvSpPr/>
            <p:nvPr/>
          </p:nvSpPr>
          <p:spPr>
            <a:xfrm>
              <a:off x="-171456" y="607884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5" name="Sechseck 344">
              <a:extLst>
                <a:ext uri="{FF2B5EF4-FFF2-40B4-BE49-F238E27FC236}">
                  <a16:creationId xmlns:a16="http://schemas.microsoft.com/office/drawing/2014/main" id="{830B55D3-38FF-2481-A0D4-E0546974A853}"/>
                </a:ext>
              </a:extLst>
            </p:cNvPr>
            <p:cNvSpPr/>
            <p:nvPr/>
          </p:nvSpPr>
          <p:spPr>
            <a:xfrm>
              <a:off x="-171456" y="431227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2526242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Person, Kleidung, Flasche, Menschen enthält.&#10;&#10;Automatisch generierte Beschreibung">
            <a:extLst>
              <a:ext uri="{FF2B5EF4-FFF2-40B4-BE49-F238E27FC236}">
                <a16:creationId xmlns:a16="http://schemas.microsoft.com/office/drawing/2014/main" id="{3015F109-93FD-F82F-384E-F09ECD0DF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0990" y="-745064"/>
            <a:ext cx="12947647" cy="8631764"/>
          </a:xfrm>
          <a:prstGeom prst="rect">
            <a:avLst/>
          </a:prstGeo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100F80D1-A2AF-FCF5-CA13-915D6D326B63}"/>
              </a:ext>
            </a:extLst>
          </p:cNvPr>
          <p:cNvGrpSpPr/>
          <p:nvPr/>
        </p:nvGrpSpPr>
        <p:grpSpPr>
          <a:xfrm>
            <a:off x="-5943600" y="-3295650"/>
            <a:ext cx="24136350" cy="14763750"/>
            <a:chOff x="-819158" y="-545779"/>
            <a:chExt cx="13830305" cy="7949552"/>
          </a:xfrm>
        </p:grpSpPr>
        <p:sp>
          <p:nvSpPr>
            <p:cNvPr id="143" name="Sechseck 142"/>
            <p:cNvSpPr/>
            <p:nvPr/>
          </p:nvSpPr>
          <p:spPr>
            <a:xfrm>
              <a:off x="5656262" y="298735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9" name="Sechseck 168">
              <a:extLst>
                <a:ext uri="{FF2B5EF4-FFF2-40B4-BE49-F238E27FC236}">
                  <a16:creationId xmlns:a16="http://schemas.microsoft.com/office/drawing/2014/main" id="{5B6BE1F9-5265-F7AB-8CD5-F55FA6BC973B}"/>
                </a:ext>
              </a:extLst>
            </p:cNvPr>
            <p:cNvSpPr/>
            <p:nvPr/>
          </p:nvSpPr>
          <p:spPr>
            <a:xfrm>
              <a:off x="5656262" y="122079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0" name="Sechseck 169">
              <a:extLst>
                <a:ext uri="{FF2B5EF4-FFF2-40B4-BE49-F238E27FC236}">
                  <a16:creationId xmlns:a16="http://schemas.microsoft.com/office/drawing/2014/main" id="{A3931273-D7D1-37B3-A3B5-61D7F7107C5E}"/>
                </a:ext>
              </a:extLst>
            </p:cNvPr>
            <p:cNvSpPr/>
            <p:nvPr/>
          </p:nvSpPr>
          <p:spPr>
            <a:xfrm>
              <a:off x="5656261" y="33750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1" name="Sechseck 170">
              <a:extLst>
                <a:ext uri="{FF2B5EF4-FFF2-40B4-BE49-F238E27FC236}">
                  <a16:creationId xmlns:a16="http://schemas.microsoft.com/office/drawing/2014/main" id="{4B15D718-FECD-5F68-F55B-389010F9891B}"/>
                </a:ext>
              </a:extLst>
            </p:cNvPr>
            <p:cNvSpPr/>
            <p:nvPr/>
          </p:nvSpPr>
          <p:spPr>
            <a:xfrm>
              <a:off x="5656260" y="-54577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2" name="Sechseck 171">
              <a:extLst>
                <a:ext uri="{FF2B5EF4-FFF2-40B4-BE49-F238E27FC236}">
                  <a16:creationId xmlns:a16="http://schemas.microsoft.com/office/drawing/2014/main" id="{BEA319E4-C5DF-5A2F-B12D-3BDBC574C460}"/>
                </a:ext>
              </a:extLst>
            </p:cNvPr>
            <p:cNvSpPr/>
            <p:nvPr/>
          </p:nvSpPr>
          <p:spPr>
            <a:xfrm>
              <a:off x="5656262" y="56372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3" name="Sechseck 172">
              <a:extLst>
                <a:ext uri="{FF2B5EF4-FFF2-40B4-BE49-F238E27FC236}">
                  <a16:creationId xmlns:a16="http://schemas.microsoft.com/office/drawing/2014/main" id="{F0C51DBA-BB24-65D3-A4D2-30D02A3AF241}"/>
                </a:ext>
              </a:extLst>
            </p:cNvPr>
            <p:cNvSpPr/>
            <p:nvPr/>
          </p:nvSpPr>
          <p:spPr>
            <a:xfrm>
              <a:off x="5656262" y="652049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4" name="Sechseck 173">
              <a:extLst>
                <a:ext uri="{FF2B5EF4-FFF2-40B4-BE49-F238E27FC236}">
                  <a16:creationId xmlns:a16="http://schemas.microsoft.com/office/drawing/2014/main" id="{E9DB00F8-9902-CDCC-C926-75751DC9F131}"/>
                </a:ext>
              </a:extLst>
            </p:cNvPr>
            <p:cNvSpPr/>
            <p:nvPr/>
          </p:nvSpPr>
          <p:spPr>
            <a:xfrm>
              <a:off x="5656262" y="475392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6" name="Sechseck 175">
              <a:extLst>
                <a:ext uri="{FF2B5EF4-FFF2-40B4-BE49-F238E27FC236}">
                  <a16:creationId xmlns:a16="http://schemas.microsoft.com/office/drawing/2014/main" id="{3C4316F7-4EDA-8EE1-4B83-152519F3E1AC}"/>
                </a:ext>
              </a:extLst>
            </p:cNvPr>
            <p:cNvSpPr/>
            <p:nvPr/>
          </p:nvSpPr>
          <p:spPr>
            <a:xfrm>
              <a:off x="6303962" y="342899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8" name="Sechseck 177">
              <a:extLst>
                <a:ext uri="{FF2B5EF4-FFF2-40B4-BE49-F238E27FC236}">
                  <a16:creationId xmlns:a16="http://schemas.microsoft.com/office/drawing/2014/main" id="{6BC727D5-F4AA-E41C-901E-89AF7BFDA7EF}"/>
                </a:ext>
              </a:extLst>
            </p:cNvPr>
            <p:cNvSpPr/>
            <p:nvPr/>
          </p:nvSpPr>
          <p:spPr>
            <a:xfrm>
              <a:off x="6303962" y="77915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9" name="Sechseck 178">
              <a:extLst>
                <a:ext uri="{FF2B5EF4-FFF2-40B4-BE49-F238E27FC236}">
                  <a16:creationId xmlns:a16="http://schemas.microsoft.com/office/drawing/2014/main" id="{B0DF63BB-133C-A964-339B-84FA6320A9F0}"/>
                </a:ext>
              </a:extLst>
            </p:cNvPr>
            <p:cNvSpPr/>
            <p:nvPr/>
          </p:nvSpPr>
          <p:spPr>
            <a:xfrm>
              <a:off x="6303961" y="-10413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1" name="Sechseck 180">
              <a:extLst>
                <a:ext uri="{FF2B5EF4-FFF2-40B4-BE49-F238E27FC236}">
                  <a16:creationId xmlns:a16="http://schemas.microsoft.com/office/drawing/2014/main" id="{0401A66E-0C08-2055-30E6-49DB28171AFE}"/>
                </a:ext>
              </a:extLst>
            </p:cNvPr>
            <p:cNvSpPr/>
            <p:nvPr/>
          </p:nvSpPr>
          <p:spPr>
            <a:xfrm>
              <a:off x="6303962" y="519556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2" name="Sechseck 181">
              <a:extLst>
                <a:ext uri="{FF2B5EF4-FFF2-40B4-BE49-F238E27FC236}">
                  <a16:creationId xmlns:a16="http://schemas.microsoft.com/office/drawing/2014/main" id="{C8DB283B-C6FA-9260-3874-699547BD81D2}"/>
                </a:ext>
              </a:extLst>
            </p:cNvPr>
            <p:cNvSpPr/>
            <p:nvPr/>
          </p:nvSpPr>
          <p:spPr>
            <a:xfrm>
              <a:off x="6303962" y="607884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3" name="Sechseck 182">
              <a:extLst>
                <a:ext uri="{FF2B5EF4-FFF2-40B4-BE49-F238E27FC236}">
                  <a16:creationId xmlns:a16="http://schemas.microsoft.com/office/drawing/2014/main" id="{94F37198-1D8B-85C3-C955-1CAE036450E7}"/>
                </a:ext>
              </a:extLst>
            </p:cNvPr>
            <p:cNvSpPr/>
            <p:nvPr/>
          </p:nvSpPr>
          <p:spPr>
            <a:xfrm>
              <a:off x="6303962" y="431228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4" name="Sechseck 183">
              <a:extLst>
                <a:ext uri="{FF2B5EF4-FFF2-40B4-BE49-F238E27FC236}">
                  <a16:creationId xmlns:a16="http://schemas.microsoft.com/office/drawing/2014/main" id="{B09A9AEF-D400-A459-4D0F-448A1D390544}"/>
                </a:ext>
              </a:extLst>
            </p:cNvPr>
            <p:cNvSpPr/>
            <p:nvPr/>
          </p:nvSpPr>
          <p:spPr>
            <a:xfrm>
              <a:off x="6951661" y="298735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6" name="Sechseck 185">
              <a:extLst>
                <a:ext uri="{FF2B5EF4-FFF2-40B4-BE49-F238E27FC236}">
                  <a16:creationId xmlns:a16="http://schemas.microsoft.com/office/drawing/2014/main" id="{21A6A763-4D2A-39A5-CEC1-307572D8E2A6}"/>
                </a:ext>
              </a:extLst>
            </p:cNvPr>
            <p:cNvSpPr/>
            <p:nvPr/>
          </p:nvSpPr>
          <p:spPr>
            <a:xfrm>
              <a:off x="6951661" y="210407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7" name="Sechseck 186">
              <a:extLst>
                <a:ext uri="{FF2B5EF4-FFF2-40B4-BE49-F238E27FC236}">
                  <a16:creationId xmlns:a16="http://schemas.microsoft.com/office/drawing/2014/main" id="{51BFD9ED-B262-B27A-D816-182C31B26CD4}"/>
                </a:ext>
              </a:extLst>
            </p:cNvPr>
            <p:cNvSpPr/>
            <p:nvPr/>
          </p:nvSpPr>
          <p:spPr>
            <a:xfrm>
              <a:off x="6951661" y="122079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8" name="Sechseck 187">
              <a:extLst>
                <a:ext uri="{FF2B5EF4-FFF2-40B4-BE49-F238E27FC236}">
                  <a16:creationId xmlns:a16="http://schemas.microsoft.com/office/drawing/2014/main" id="{57613BE4-F9D5-7D29-52DF-D16DEEA22792}"/>
                </a:ext>
              </a:extLst>
            </p:cNvPr>
            <p:cNvSpPr/>
            <p:nvPr/>
          </p:nvSpPr>
          <p:spPr>
            <a:xfrm>
              <a:off x="6951660" y="33750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9" name="Sechseck 188">
              <a:extLst>
                <a:ext uri="{FF2B5EF4-FFF2-40B4-BE49-F238E27FC236}">
                  <a16:creationId xmlns:a16="http://schemas.microsoft.com/office/drawing/2014/main" id="{6880AAE1-41CA-76B5-6703-0311DE81577A}"/>
                </a:ext>
              </a:extLst>
            </p:cNvPr>
            <p:cNvSpPr/>
            <p:nvPr/>
          </p:nvSpPr>
          <p:spPr>
            <a:xfrm>
              <a:off x="6951659" y="-54577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0" name="Sechseck 189">
              <a:extLst>
                <a:ext uri="{FF2B5EF4-FFF2-40B4-BE49-F238E27FC236}">
                  <a16:creationId xmlns:a16="http://schemas.microsoft.com/office/drawing/2014/main" id="{0A403097-F6BC-450F-6EBE-37EFA3F92282}"/>
                </a:ext>
              </a:extLst>
            </p:cNvPr>
            <p:cNvSpPr/>
            <p:nvPr/>
          </p:nvSpPr>
          <p:spPr>
            <a:xfrm>
              <a:off x="6951661" y="56372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1" name="Sechseck 190">
              <a:extLst>
                <a:ext uri="{FF2B5EF4-FFF2-40B4-BE49-F238E27FC236}">
                  <a16:creationId xmlns:a16="http://schemas.microsoft.com/office/drawing/2014/main" id="{906BC755-0C47-23D2-4A31-789F8018FA2F}"/>
                </a:ext>
              </a:extLst>
            </p:cNvPr>
            <p:cNvSpPr/>
            <p:nvPr/>
          </p:nvSpPr>
          <p:spPr>
            <a:xfrm>
              <a:off x="6951661" y="65204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3" name="Sechseck 192">
              <a:extLst>
                <a:ext uri="{FF2B5EF4-FFF2-40B4-BE49-F238E27FC236}">
                  <a16:creationId xmlns:a16="http://schemas.microsoft.com/office/drawing/2014/main" id="{1DD7D9B9-0EB8-A1A8-1A4F-A5373091747C}"/>
                </a:ext>
              </a:extLst>
            </p:cNvPr>
            <p:cNvSpPr/>
            <p:nvPr/>
          </p:nvSpPr>
          <p:spPr>
            <a:xfrm>
              <a:off x="7599361" y="254571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4" name="Sechseck 193">
              <a:extLst>
                <a:ext uri="{FF2B5EF4-FFF2-40B4-BE49-F238E27FC236}">
                  <a16:creationId xmlns:a16="http://schemas.microsoft.com/office/drawing/2014/main" id="{15879E7B-8D9A-F75F-ECB4-F33D2AC47C60}"/>
                </a:ext>
              </a:extLst>
            </p:cNvPr>
            <p:cNvSpPr/>
            <p:nvPr/>
          </p:nvSpPr>
          <p:spPr>
            <a:xfrm>
              <a:off x="7599361" y="342899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5" name="Sechseck 194">
              <a:extLst>
                <a:ext uri="{FF2B5EF4-FFF2-40B4-BE49-F238E27FC236}">
                  <a16:creationId xmlns:a16="http://schemas.microsoft.com/office/drawing/2014/main" id="{B15CE855-EEDC-90A5-1F03-77667CCF627A}"/>
                </a:ext>
              </a:extLst>
            </p:cNvPr>
            <p:cNvSpPr/>
            <p:nvPr/>
          </p:nvSpPr>
          <p:spPr>
            <a:xfrm>
              <a:off x="7599361" y="166243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7" name="Sechseck 196">
              <a:extLst>
                <a:ext uri="{FF2B5EF4-FFF2-40B4-BE49-F238E27FC236}">
                  <a16:creationId xmlns:a16="http://schemas.microsoft.com/office/drawing/2014/main" id="{C0EC518D-8AE7-71A5-B2AF-5C02D03A30FB}"/>
                </a:ext>
              </a:extLst>
            </p:cNvPr>
            <p:cNvSpPr/>
            <p:nvPr/>
          </p:nvSpPr>
          <p:spPr>
            <a:xfrm>
              <a:off x="7599360" y="-10413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8" name="Sechseck 197">
              <a:extLst>
                <a:ext uri="{FF2B5EF4-FFF2-40B4-BE49-F238E27FC236}">
                  <a16:creationId xmlns:a16="http://schemas.microsoft.com/office/drawing/2014/main" id="{33146D5D-78B4-E94A-D60A-8F0C5CDD88DA}"/>
                </a:ext>
              </a:extLst>
            </p:cNvPr>
            <p:cNvSpPr/>
            <p:nvPr/>
          </p:nvSpPr>
          <p:spPr>
            <a:xfrm>
              <a:off x="7599361" y="519556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9" name="Sechseck 198">
              <a:extLst>
                <a:ext uri="{FF2B5EF4-FFF2-40B4-BE49-F238E27FC236}">
                  <a16:creationId xmlns:a16="http://schemas.microsoft.com/office/drawing/2014/main" id="{9ED1BD72-713F-5DF9-AA16-58795DE1C0BC}"/>
                </a:ext>
              </a:extLst>
            </p:cNvPr>
            <p:cNvSpPr/>
            <p:nvPr/>
          </p:nvSpPr>
          <p:spPr>
            <a:xfrm>
              <a:off x="7599361" y="60788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1" name="Sechseck 200">
              <a:extLst>
                <a:ext uri="{FF2B5EF4-FFF2-40B4-BE49-F238E27FC236}">
                  <a16:creationId xmlns:a16="http://schemas.microsoft.com/office/drawing/2014/main" id="{6E19AD43-EECB-E1CB-7E36-1296BADE3A09}"/>
                </a:ext>
              </a:extLst>
            </p:cNvPr>
            <p:cNvSpPr/>
            <p:nvPr/>
          </p:nvSpPr>
          <p:spPr>
            <a:xfrm>
              <a:off x="3067048" y="298735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4" name="Sechseck 203">
              <a:extLst>
                <a:ext uri="{FF2B5EF4-FFF2-40B4-BE49-F238E27FC236}">
                  <a16:creationId xmlns:a16="http://schemas.microsoft.com/office/drawing/2014/main" id="{70F02ABB-FF0E-E544-56B0-92DEC1D566BB}"/>
                </a:ext>
              </a:extLst>
            </p:cNvPr>
            <p:cNvSpPr/>
            <p:nvPr/>
          </p:nvSpPr>
          <p:spPr>
            <a:xfrm>
              <a:off x="3067048" y="122079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5" name="Sechseck 204">
              <a:extLst>
                <a:ext uri="{FF2B5EF4-FFF2-40B4-BE49-F238E27FC236}">
                  <a16:creationId xmlns:a16="http://schemas.microsoft.com/office/drawing/2014/main" id="{DEFDC681-35AD-9E90-5C07-1EC9FA3E0C98}"/>
                </a:ext>
              </a:extLst>
            </p:cNvPr>
            <p:cNvSpPr/>
            <p:nvPr/>
          </p:nvSpPr>
          <p:spPr>
            <a:xfrm>
              <a:off x="3067047" y="33750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6" name="Sechseck 205">
              <a:extLst>
                <a:ext uri="{FF2B5EF4-FFF2-40B4-BE49-F238E27FC236}">
                  <a16:creationId xmlns:a16="http://schemas.microsoft.com/office/drawing/2014/main" id="{640389F7-5F80-D07E-7967-8192BAB60644}"/>
                </a:ext>
              </a:extLst>
            </p:cNvPr>
            <p:cNvSpPr/>
            <p:nvPr/>
          </p:nvSpPr>
          <p:spPr>
            <a:xfrm>
              <a:off x="3067046" y="-54577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7" name="Sechseck 206">
              <a:extLst>
                <a:ext uri="{FF2B5EF4-FFF2-40B4-BE49-F238E27FC236}">
                  <a16:creationId xmlns:a16="http://schemas.microsoft.com/office/drawing/2014/main" id="{90B40A7C-09B5-6EBE-B27F-4631ECB30FEA}"/>
                </a:ext>
              </a:extLst>
            </p:cNvPr>
            <p:cNvSpPr/>
            <p:nvPr/>
          </p:nvSpPr>
          <p:spPr>
            <a:xfrm>
              <a:off x="3067048" y="56372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8" name="Sechseck 207">
              <a:extLst>
                <a:ext uri="{FF2B5EF4-FFF2-40B4-BE49-F238E27FC236}">
                  <a16:creationId xmlns:a16="http://schemas.microsoft.com/office/drawing/2014/main" id="{F3BD6B07-572E-BD70-09CE-9490264A3CA9}"/>
                </a:ext>
              </a:extLst>
            </p:cNvPr>
            <p:cNvSpPr/>
            <p:nvPr/>
          </p:nvSpPr>
          <p:spPr>
            <a:xfrm>
              <a:off x="3067048" y="65204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1" name="Sechseck 210">
              <a:extLst>
                <a:ext uri="{FF2B5EF4-FFF2-40B4-BE49-F238E27FC236}">
                  <a16:creationId xmlns:a16="http://schemas.microsoft.com/office/drawing/2014/main" id="{A1C0A5CD-FFB8-35A8-98A6-97E6D4D0C2BA}"/>
                </a:ext>
              </a:extLst>
            </p:cNvPr>
            <p:cNvSpPr/>
            <p:nvPr/>
          </p:nvSpPr>
          <p:spPr>
            <a:xfrm>
              <a:off x="3714748" y="342899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2" name="Sechseck 211">
              <a:extLst>
                <a:ext uri="{FF2B5EF4-FFF2-40B4-BE49-F238E27FC236}">
                  <a16:creationId xmlns:a16="http://schemas.microsoft.com/office/drawing/2014/main" id="{DEBC170A-41C7-43A0-346B-37292626AD1E}"/>
                </a:ext>
              </a:extLst>
            </p:cNvPr>
            <p:cNvSpPr/>
            <p:nvPr/>
          </p:nvSpPr>
          <p:spPr>
            <a:xfrm>
              <a:off x="3714748" y="166243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4" name="Sechseck 213">
              <a:extLst>
                <a:ext uri="{FF2B5EF4-FFF2-40B4-BE49-F238E27FC236}">
                  <a16:creationId xmlns:a16="http://schemas.microsoft.com/office/drawing/2014/main" id="{A0130838-D499-47FF-C96E-D866E35786E5}"/>
                </a:ext>
              </a:extLst>
            </p:cNvPr>
            <p:cNvSpPr/>
            <p:nvPr/>
          </p:nvSpPr>
          <p:spPr>
            <a:xfrm>
              <a:off x="3714747" y="-10413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5" name="Sechseck 214">
              <a:extLst>
                <a:ext uri="{FF2B5EF4-FFF2-40B4-BE49-F238E27FC236}">
                  <a16:creationId xmlns:a16="http://schemas.microsoft.com/office/drawing/2014/main" id="{416F0816-3F39-FFAA-A4DD-33E17717484F}"/>
                </a:ext>
              </a:extLst>
            </p:cNvPr>
            <p:cNvSpPr/>
            <p:nvPr/>
          </p:nvSpPr>
          <p:spPr>
            <a:xfrm>
              <a:off x="3714748" y="519556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6" name="Sechseck 215">
              <a:extLst>
                <a:ext uri="{FF2B5EF4-FFF2-40B4-BE49-F238E27FC236}">
                  <a16:creationId xmlns:a16="http://schemas.microsoft.com/office/drawing/2014/main" id="{A039CF25-23B5-3307-AAE0-50D1213DAA8D}"/>
                </a:ext>
              </a:extLst>
            </p:cNvPr>
            <p:cNvSpPr/>
            <p:nvPr/>
          </p:nvSpPr>
          <p:spPr>
            <a:xfrm>
              <a:off x="3714748" y="60788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8" name="Sechseck 217">
              <a:extLst>
                <a:ext uri="{FF2B5EF4-FFF2-40B4-BE49-F238E27FC236}">
                  <a16:creationId xmlns:a16="http://schemas.microsoft.com/office/drawing/2014/main" id="{E930CB23-626E-33BA-870B-6101CC31A310}"/>
                </a:ext>
              </a:extLst>
            </p:cNvPr>
            <p:cNvSpPr/>
            <p:nvPr/>
          </p:nvSpPr>
          <p:spPr>
            <a:xfrm>
              <a:off x="4362447" y="298735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9" name="Sechseck 218">
              <a:extLst>
                <a:ext uri="{FF2B5EF4-FFF2-40B4-BE49-F238E27FC236}">
                  <a16:creationId xmlns:a16="http://schemas.microsoft.com/office/drawing/2014/main" id="{DFBB6412-1F4D-F576-45B8-D79D2EEB952B}"/>
                </a:ext>
              </a:extLst>
            </p:cNvPr>
            <p:cNvSpPr/>
            <p:nvPr/>
          </p:nvSpPr>
          <p:spPr>
            <a:xfrm>
              <a:off x="4362447" y="387063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0" name="Sechseck 219">
              <a:extLst>
                <a:ext uri="{FF2B5EF4-FFF2-40B4-BE49-F238E27FC236}">
                  <a16:creationId xmlns:a16="http://schemas.microsoft.com/office/drawing/2014/main" id="{3815D91C-A64F-263F-3975-582BE11BBEA8}"/>
                </a:ext>
              </a:extLst>
            </p:cNvPr>
            <p:cNvSpPr/>
            <p:nvPr/>
          </p:nvSpPr>
          <p:spPr>
            <a:xfrm>
              <a:off x="4362447" y="210407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2" name="Sechseck 221">
              <a:extLst>
                <a:ext uri="{FF2B5EF4-FFF2-40B4-BE49-F238E27FC236}">
                  <a16:creationId xmlns:a16="http://schemas.microsoft.com/office/drawing/2014/main" id="{0A2DFC93-3A9C-7379-776F-CD7F0EA5292C}"/>
                </a:ext>
              </a:extLst>
            </p:cNvPr>
            <p:cNvSpPr/>
            <p:nvPr/>
          </p:nvSpPr>
          <p:spPr>
            <a:xfrm>
              <a:off x="4362446" y="3375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3" name="Sechseck 222">
              <a:extLst>
                <a:ext uri="{FF2B5EF4-FFF2-40B4-BE49-F238E27FC236}">
                  <a16:creationId xmlns:a16="http://schemas.microsoft.com/office/drawing/2014/main" id="{4C9B2203-03D5-939F-7964-88E55C074480}"/>
                </a:ext>
              </a:extLst>
            </p:cNvPr>
            <p:cNvSpPr/>
            <p:nvPr/>
          </p:nvSpPr>
          <p:spPr>
            <a:xfrm>
              <a:off x="4362445" y="-54577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4" name="Sechseck 223">
              <a:extLst>
                <a:ext uri="{FF2B5EF4-FFF2-40B4-BE49-F238E27FC236}">
                  <a16:creationId xmlns:a16="http://schemas.microsoft.com/office/drawing/2014/main" id="{AA0BA42C-00D5-FF58-93C5-A82823C18BA2}"/>
                </a:ext>
              </a:extLst>
            </p:cNvPr>
            <p:cNvSpPr/>
            <p:nvPr/>
          </p:nvSpPr>
          <p:spPr>
            <a:xfrm>
              <a:off x="4362447" y="56372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5" name="Sechseck 224">
              <a:extLst>
                <a:ext uri="{FF2B5EF4-FFF2-40B4-BE49-F238E27FC236}">
                  <a16:creationId xmlns:a16="http://schemas.microsoft.com/office/drawing/2014/main" id="{AFE895DF-EF07-6120-9704-FE75C4B0D17B}"/>
                </a:ext>
              </a:extLst>
            </p:cNvPr>
            <p:cNvSpPr/>
            <p:nvPr/>
          </p:nvSpPr>
          <p:spPr>
            <a:xfrm>
              <a:off x="4362447" y="65204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6" name="Sechseck 225">
              <a:extLst>
                <a:ext uri="{FF2B5EF4-FFF2-40B4-BE49-F238E27FC236}">
                  <a16:creationId xmlns:a16="http://schemas.microsoft.com/office/drawing/2014/main" id="{92C783D9-A37A-C2D3-1ED7-03C2459567B9}"/>
                </a:ext>
              </a:extLst>
            </p:cNvPr>
            <p:cNvSpPr/>
            <p:nvPr/>
          </p:nvSpPr>
          <p:spPr>
            <a:xfrm>
              <a:off x="4362447" y="475392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7" name="Sechseck 226">
              <a:extLst>
                <a:ext uri="{FF2B5EF4-FFF2-40B4-BE49-F238E27FC236}">
                  <a16:creationId xmlns:a16="http://schemas.microsoft.com/office/drawing/2014/main" id="{37D1FCD6-FF8C-AF73-46C8-205330D19ED2}"/>
                </a:ext>
              </a:extLst>
            </p:cNvPr>
            <p:cNvSpPr/>
            <p:nvPr/>
          </p:nvSpPr>
          <p:spPr>
            <a:xfrm>
              <a:off x="5010147" y="254571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9" name="Sechseck 228">
              <a:extLst>
                <a:ext uri="{FF2B5EF4-FFF2-40B4-BE49-F238E27FC236}">
                  <a16:creationId xmlns:a16="http://schemas.microsoft.com/office/drawing/2014/main" id="{BA44CD67-2B32-FCB6-30C1-09776B1D4CD4}"/>
                </a:ext>
              </a:extLst>
            </p:cNvPr>
            <p:cNvSpPr/>
            <p:nvPr/>
          </p:nvSpPr>
          <p:spPr>
            <a:xfrm>
              <a:off x="5010147" y="166243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0" name="Sechseck 229">
              <a:extLst>
                <a:ext uri="{FF2B5EF4-FFF2-40B4-BE49-F238E27FC236}">
                  <a16:creationId xmlns:a16="http://schemas.microsoft.com/office/drawing/2014/main" id="{A8772D28-F9DE-C142-7BA2-A1D5AC0EB37A}"/>
                </a:ext>
              </a:extLst>
            </p:cNvPr>
            <p:cNvSpPr/>
            <p:nvPr/>
          </p:nvSpPr>
          <p:spPr>
            <a:xfrm>
              <a:off x="5010147" y="77914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1" name="Sechseck 230">
              <a:extLst>
                <a:ext uri="{FF2B5EF4-FFF2-40B4-BE49-F238E27FC236}">
                  <a16:creationId xmlns:a16="http://schemas.microsoft.com/office/drawing/2014/main" id="{53AC77E6-E59F-194A-3695-05BCA5317B7C}"/>
                </a:ext>
              </a:extLst>
            </p:cNvPr>
            <p:cNvSpPr/>
            <p:nvPr/>
          </p:nvSpPr>
          <p:spPr>
            <a:xfrm>
              <a:off x="5010146" y="-10413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2" name="Sechseck 231">
              <a:extLst>
                <a:ext uri="{FF2B5EF4-FFF2-40B4-BE49-F238E27FC236}">
                  <a16:creationId xmlns:a16="http://schemas.microsoft.com/office/drawing/2014/main" id="{F5E83919-F47B-F684-70E6-B38AC454DD2C}"/>
                </a:ext>
              </a:extLst>
            </p:cNvPr>
            <p:cNvSpPr/>
            <p:nvPr/>
          </p:nvSpPr>
          <p:spPr>
            <a:xfrm>
              <a:off x="5010147" y="519556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3" name="Sechseck 232">
              <a:extLst>
                <a:ext uri="{FF2B5EF4-FFF2-40B4-BE49-F238E27FC236}">
                  <a16:creationId xmlns:a16="http://schemas.microsoft.com/office/drawing/2014/main" id="{54366C7D-02C1-FCC1-B07A-35A769090ECE}"/>
                </a:ext>
              </a:extLst>
            </p:cNvPr>
            <p:cNvSpPr/>
            <p:nvPr/>
          </p:nvSpPr>
          <p:spPr>
            <a:xfrm>
              <a:off x="5010147" y="60788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5" name="Sechseck 234">
              <a:extLst>
                <a:ext uri="{FF2B5EF4-FFF2-40B4-BE49-F238E27FC236}">
                  <a16:creationId xmlns:a16="http://schemas.microsoft.com/office/drawing/2014/main" id="{97C61EDE-F82F-BC6B-F087-67AF7D557833}"/>
                </a:ext>
              </a:extLst>
            </p:cNvPr>
            <p:cNvSpPr/>
            <p:nvPr/>
          </p:nvSpPr>
          <p:spPr>
            <a:xfrm>
              <a:off x="8247061" y="298735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6" name="Sechseck 235">
              <a:extLst>
                <a:ext uri="{FF2B5EF4-FFF2-40B4-BE49-F238E27FC236}">
                  <a16:creationId xmlns:a16="http://schemas.microsoft.com/office/drawing/2014/main" id="{848FD815-8AD0-A51B-3FDC-C61699069AE5}"/>
                </a:ext>
              </a:extLst>
            </p:cNvPr>
            <p:cNvSpPr/>
            <p:nvPr/>
          </p:nvSpPr>
          <p:spPr>
            <a:xfrm>
              <a:off x="8247061" y="387063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9" name="Sechseck 238">
              <a:extLst>
                <a:ext uri="{FF2B5EF4-FFF2-40B4-BE49-F238E27FC236}">
                  <a16:creationId xmlns:a16="http://schemas.microsoft.com/office/drawing/2014/main" id="{A285C087-C2F5-1523-C1FF-299DAE94C85A}"/>
                </a:ext>
              </a:extLst>
            </p:cNvPr>
            <p:cNvSpPr/>
            <p:nvPr/>
          </p:nvSpPr>
          <p:spPr>
            <a:xfrm>
              <a:off x="8247060" y="3375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0" name="Sechseck 239">
              <a:extLst>
                <a:ext uri="{FF2B5EF4-FFF2-40B4-BE49-F238E27FC236}">
                  <a16:creationId xmlns:a16="http://schemas.microsoft.com/office/drawing/2014/main" id="{2F231919-FDE4-D2C8-AAB6-245CC47C2A9D}"/>
                </a:ext>
              </a:extLst>
            </p:cNvPr>
            <p:cNvSpPr/>
            <p:nvPr/>
          </p:nvSpPr>
          <p:spPr>
            <a:xfrm>
              <a:off x="8247059" y="-54577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1" name="Sechseck 240">
              <a:extLst>
                <a:ext uri="{FF2B5EF4-FFF2-40B4-BE49-F238E27FC236}">
                  <a16:creationId xmlns:a16="http://schemas.microsoft.com/office/drawing/2014/main" id="{264FA14E-6D5F-2C0A-91DB-6C486D9D368B}"/>
                </a:ext>
              </a:extLst>
            </p:cNvPr>
            <p:cNvSpPr/>
            <p:nvPr/>
          </p:nvSpPr>
          <p:spPr>
            <a:xfrm>
              <a:off x="8247061" y="56372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2" name="Sechseck 241">
              <a:extLst>
                <a:ext uri="{FF2B5EF4-FFF2-40B4-BE49-F238E27FC236}">
                  <a16:creationId xmlns:a16="http://schemas.microsoft.com/office/drawing/2014/main" id="{8E5B9D4E-B46D-A0AF-2E82-FA3962EE9D12}"/>
                </a:ext>
              </a:extLst>
            </p:cNvPr>
            <p:cNvSpPr/>
            <p:nvPr/>
          </p:nvSpPr>
          <p:spPr>
            <a:xfrm>
              <a:off x="8247061" y="65204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3" name="Sechseck 242">
              <a:extLst>
                <a:ext uri="{FF2B5EF4-FFF2-40B4-BE49-F238E27FC236}">
                  <a16:creationId xmlns:a16="http://schemas.microsoft.com/office/drawing/2014/main" id="{B1A217CC-0BD0-C144-3D9A-BFB6156D628D}"/>
                </a:ext>
              </a:extLst>
            </p:cNvPr>
            <p:cNvSpPr/>
            <p:nvPr/>
          </p:nvSpPr>
          <p:spPr>
            <a:xfrm>
              <a:off x="8247061" y="475392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4" name="Sechseck 243">
              <a:extLst>
                <a:ext uri="{FF2B5EF4-FFF2-40B4-BE49-F238E27FC236}">
                  <a16:creationId xmlns:a16="http://schemas.microsoft.com/office/drawing/2014/main" id="{2A30A3A1-A4AF-E51E-C768-FE401335428F}"/>
                </a:ext>
              </a:extLst>
            </p:cNvPr>
            <p:cNvSpPr/>
            <p:nvPr/>
          </p:nvSpPr>
          <p:spPr>
            <a:xfrm>
              <a:off x="8894761" y="254571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6" name="Sechseck 245">
              <a:extLst>
                <a:ext uri="{FF2B5EF4-FFF2-40B4-BE49-F238E27FC236}">
                  <a16:creationId xmlns:a16="http://schemas.microsoft.com/office/drawing/2014/main" id="{BE6BB764-99C5-EA09-8C9B-0845D06FA5AF}"/>
                </a:ext>
              </a:extLst>
            </p:cNvPr>
            <p:cNvSpPr/>
            <p:nvPr/>
          </p:nvSpPr>
          <p:spPr>
            <a:xfrm>
              <a:off x="8894761" y="166243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7" name="Sechseck 246">
              <a:extLst>
                <a:ext uri="{FF2B5EF4-FFF2-40B4-BE49-F238E27FC236}">
                  <a16:creationId xmlns:a16="http://schemas.microsoft.com/office/drawing/2014/main" id="{F627E678-32DE-DD3F-E1AA-B078D971D35B}"/>
                </a:ext>
              </a:extLst>
            </p:cNvPr>
            <p:cNvSpPr/>
            <p:nvPr/>
          </p:nvSpPr>
          <p:spPr>
            <a:xfrm>
              <a:off x="8894761" y="77914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8" name="Sechseck 247">
              <a:extLst>
                <a:ext uri="{FF2B5EF4-FFF2-40B4-BE49-F238E27FC236}">
                  <a16:creationId xmlns:a16="http://schemas.microsoft.com/office/drawing/2014/main" id="{8EE2A589-3AD2-00AF-AAA8-BBEE1C67BB00}"/>
                </a:ext>
              </a:extLst>
            </p:cNvPr>
            <p:cNvSpPr/>
            <p:nvPr/>
          </p:nvSpPr>
          <p:spPr>
            <a:xfrm>
              <a:off x="8894760" y="-10413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9" name="Sechseck 248">
              <a:extLst>
                <a:ext uri="{FF2B5EF4-FFF2-40B4-BE49-F238E27FC236}">
                  <a16:creationId xmlns:a16="http://schemas.microsoft.com/office/drawing/2014/main" id="{F4A3C0C1-E9C8-4657-4EC3-FF51457699A4}"/>
                </a:ext>
              </a:extLst>
            </p:cNvPr>
            <p:cNvSpPr/>
            <p:nvPr/>
          </p:nvSpPr>
          <p:spPr>
            <a:xfrm>
              <a:off x="8894761" y="519556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0" name="Sechseck 249">
              <a:extLst>
                <a:ext uri="{FF2B5EF4-FFF2-40B4-BE49-F238E27FC236}">
                  <a16:creationId xmlns:a16="http://schemas.microsoft.com/office/drawing/2014/main" id="{ED8CFB1D-8BF1-089A-E048-B2E5A1FB73BD}"/>
                </a:ext>
              </a:extLst>
            </p:cNvPr>
            <p:cNvSpPr/>
            <p:nvPr/>
          </p:nvSpPr>
          <p:spPr>
            <a:xfrm>
              <a:off x="8894761" y="60788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1" name="Sechseck 250">
              <a:extLst>
                <a:ext uri="{FF2B5EF4-FFF2-40B4-BE49-F238E27FC236}">
                  <a16:creationId xmlns:a16="http://schemas.microsoft.com/office/drawing/2014/main" id="{D266CF40-57E1-34EB-D9EB-81A8B52725CA}"/>
                </a:ext>
              </a:extLst>
            </p:cNvPr>
            <p:cNvSpPr/>
            <p:nvPr/>
          </p:nvSpPr>
          <p:spPr>
            <a:xfrm>
              <a:off x="8894761" y="431228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2" name="Sechseck 251">
              <a:extLst>
                <a:ext uri="{FF2B5EF4-FFF2-40B4-BE49-F238E27FC236}">
                  <a16:creationId xmlns:a16="http://schemas.microsoft.com/office/drawing/2014/main" id="{5300F3BD-0368-0781-E0F5-B54631FE7ADE}"/>
                </a:ext>
              </a:extLst>
            </p:cNvPr>
            <p:cNvSpPr/>
            <p:nvPr/>
          </p:nvSpPr>
          <p:spPr>
            <a:xfrm>
              <a:off x="9542460" y="298735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3" name="Sechseck 252">
              <a:extLst>
                <a:ext uri="{FF2B5EF4-FFF2-40B4-BE49-F238E27FC236}">
                  <a16:creationId xmlns:a16="http://schemas.microsoft.com/office/drawing/2014/main" id="{3BBC05E2-1E9C-BE26-1229-6D16E7C7E29F}"/>
                </a:ext>
              </a:extLst>
            </p:cNvPr>
            <p:cNvSpPr/>
            <p:nvPr/>
          </p:nvSpPr>
          <p:spPr>
            <a:xfrm>
              <a:off x="9542460" y="38706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4" name="Sechseck 253">
              <a:extLst>
                <a:ext uri="{FF2B5EF4-FFF2-40B4-BE49-F238E27FC236}">
                  <a16:creationId xmlns:a16="http://schemas.microsoft.com/office/drawing/2014/main" id="{C67C0B69-9644-1020-1C30-B881FEB50DAD}"/>
                </a:ext>
              </a:extLst>
            </p:cNvPr>
            <p:cNvSpPr/>
            <p:nvPr/>
          </p:nvSpPr>
          <p:spPr>
            <a:xfrm>
              <a:off x="9542460" y="210407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5" name="Sechseck 254">
              <a:extLst>
                <a:ext uri="{FF2B5EF4-FFF2-40B4-BE49-F238E27FC236}">
                  <a16:creationId xmlns:a16="http://schemas.microsoft.com/office/drawing/2014/main" id="{6161029D-F451-94CE-4AAE-437E0F307D4D}"/>
                </a:ext>
              </a:extLst>
            </p:cNvPr>
            <p:cNvSpPr/>
            <p:nvPr/>
          </p:nvSpPr>
          <p:spPr>
            <a:xfrm>
              <a:off x="9542460" y="12207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6" name="Sechseck 255">
              <a:extLst>
                <a:ext uri="{FF2B5EF4-FFF2-40B4-BE49-F238E27FC236}">
                  <a16:creationId xmlns:a16="http://schemas.microsoft.com/office/drawing/2014/main" id="{D546FF50-29B8-096B-D182-DBF2C168DCF4}"/>
                </a:ext>
              </a:extLst>
            </p:cNvPr>
            <p:cNvSpPr/>
            <p:nvPr/>
          </p:nvSpPr>
          <p:spPr>
            <a:xfrm>
              <a:off x="9542459" y="3375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7" name="Sechseck 256">
              <a:extLst>
                <a:ext uri="{FF2B5EF4-FFF2-40B4-BE49-F238E27FC236}">
                  <a16:creationId xmlns:a16="http://schemas.microsoft.com/office/drawing/2014/main" id="{EB131AE6-38F1-2E4B-6E95-3CB2F999B3A7}"/>
                </a:ext>
              </a:extLst>
            </p:cNvPr>
            <p:cNvSpPr/>
            <p:nvPr/>
          </p:nvSpPr>
          <p:spPr>
            <a:xfrm>
              <a:off x="9542458" y="-54577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8" name="Sechseck 257">
              <a:extLst>
                <a:ext uri="{FF2B5EF4-FFF2-40B4-BE49-F238E27FC236}">
                  <a16:creationId xmlns:a16="http://schemas.microsoft.com/office/drawing/2014/main" id="{8EB771F4-3FDF-E896-68E0-BA6A0BF9BB57}"/>
                </a:ext>
              </a:extLst>
            </p:cNvPr>
            <p:cNvSpPr/>
            <p:nvPr/>
          </p:nvSpPr>
          <p:spPr>
            <a:xfrm>
              <a:off x="9542460" y="56372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9" name="Sechseck 258">
              <a:extLst>
                <a:ext uri="{FF2B5EF4-FFF2-40B4-BE49-F238E27FC236}">
                  <a16:creationId xmlns:a16="http://schemas.microsoft.com/office/drawing/2014/main" id="{FCE61F08-AA53-46CF-B9EC-963C2E028FEA}"/>
                </a:ext>
              </a:extLst>
            </p:cNvPr>
            <p:cNvSpPr/>
            <p:nvPr/>
          </p:nvSpPr>
          <p:spPr>
            <a:xfrm>
              <a:off x="9542460" y="65204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0" name="Sechseck 259">
              <a:extLst>
                <a:ext uri="{FF2B5EF4-FFF2-40B4-BE49-F238E27FC236}">
                  <a16:creationId xmlns:a16="http://schemas.microsoft.com/office/drawing/2014/main" id="{1DDBD850-FDAA-B952-F4CD-F9F268E0F0E8}"/>
                </a:ext>
              </a:extLst>
            </p:cNvPr>
            <p:cNvSpPr/>
            <p:nvPr/>
          </p:nvSpPr>
          <p:spPr>
            <a:xfrm>
              <a:off x="9542460" y="475392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1" name="Sechseck 260">
              <a:extLst>
                <a:ext uri="{FF2B5EF4-FFF2-40B4-BE49-F238E27FC236}">
                  <a16:creationId xmlns:a16="http://schemas.microsoft.com/office/drawing/2014/main" id="{7C4AD8FC-ECA1-E4FC-CE55-2C8BA776F7DA}"/>
                </a:ext>
              </a:extLst>
            </p:cNvPr>
            <p:cNvSpPr/>
            <p:nvPr/>
          </p:nvSpPr>
          <p:spPr>
            <a:xfrm>
              <a:off x="10190160" y="254571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2" name="Sechseck 261">
              <a:extLst>
                <a:ext uri="{FF2B5EF4-FFF2-40B4-BE49-F238E27FC236}">
                  <a16:creationId xmlns:a16="http://schemas.microsoft.com/office/drawing/2014/main" id="{1C6D84AD-E5AA-B823-07DF-69456F06D36E}"/>
                </a:ext>
              </a:extLst>
            </p:cNvPr>
            <p:cNvSpPr/>
            <p:nvPr/>
          </p:nvSpPr>
          <p:spPr>
            <a:xfrm>
              <a:off x="10190160" y="342899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3" name="Sechseck 262">
              <a:extLst>
                <a:ext uri="{FF2B5EF4-FFF2-40B4-BE49-F238E27FC236}">
                  <a16:creationId xmlns:a16="http://schemas.microsoft.com/office/drawing/2014/main" id="{CE4F94A6-D73E-0DED-D4C7-4B731836F7F2}"/>
                </a:ext>
              </a:extLst>
            </p:cNvPr>
            <p:cNvSpPr/>
            <p:nvPr/>
          </p:nvSpPr>
          <p:spPr>
            <a:xfrm>
              <a:off x="10190160" y="166243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4" name="Sechseck 263">
              <a:extLst>
                <a:ext uri="{FF2B5EF4-FFF2-40B4-BE49-F238E27FC236}">
                  <a16:creationId xmlns:a16="http://schemas.microsoft.com/office/drawing/2014/main" id="{16088092-3A89-B707-A530-70C804D85CFC}"/>
                </a:ext>
              </a:extLst>
            </p:cNvPr>
            <p:cNvSpPr/>
            <p:nvPr/>
          </p:nvSpPr>
          <p:spPr>
            <a:xfrm>
              <a:off x="10190160" y="7791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5" name="Sechseck 264">
              <a:extLst>
                <a:ext uri="{FF2B5EF4-FFF2-40B4-BE49-F238E27FC236}">
                  <a16:creationId xmlns:a16="http://schemas.microsoft.com/office/drawing/2014/main" id="{CD2727F4-4866-BC2A-AF70-C24F17D0E08F}"/>
                </a:ext>
              </a:extLst>
            </p:cNvPr>
            <p:cNvSpPr/>
            <p:nvPr/>
          </p:nvSpPr>
          <p:spPr>
            <a:xfrm>
              <a:off x="10190159" y="-1041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6" name="Sechseck 265">
              <a:extLst>
                <a:ext uri="{FF2B5EF4-FFF2-40B4-BE49-F238E27FC236}">
                  <a16:creationId xmlns:a16="http://schemas.microsoft.com/office/drawing/2014/main" id="{044DC255-8A22-7B3A-4219-5640F88198A7}"/>
                </a:ext>
              </a:extLst>
            </p:cNvPr>
            <p:cNvSpPr/>
            <p:nvPr/>
          </p:nvSpPr>
          <p:spPr>
            <a:xfrm>
              <a:off x="10190160" y="519556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7" name="Sechseck 266">
              <a:extLst>
                <a:ext uri="{FF2B5EF4-FFF2-40B4-BE49-F238E27FC236}">
                  <a16:creationId xmlns:a16="http://schemas.microsoft.com/office/drawing/2014/main" id="{D3BC1D2B-DC25-338E-B0F3-32E4267D12CE}"/>
                </a:ext>
              </a:extLst>
            </p:cNvPr>
            <p:cNvSpPr/>
            <p:nvPr/>
          </p:nvSpPr>
          <p:spPr>
            <a:xfrm>
              <a:off x="10190160" y="607884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8" name="Sechseck 267">
              <a:extLst>
                <a:ext uri="{FF2B5EF4-FFF2-40B4-BE49-F238E27FC236}">
                  <a16:creationId xmlns:a16="http://schemas.microsoft.com/office/drawing/2014/main" id="{7B74D41E-4175-BDC7-2A65-FA08269FBD90}"/>
                </a:ext>
              </a:extLst>
            </p:cNvPr>
            <p:cNvSpPr/>
            <p:nvPr/>
          </p:nvSpPr>
          <p:spPr>
            <a:xfrm>
              <a:off x="10190160" y="43122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9" name="Sechseck 268">
              <a:extLst>
                <a:ext uri="{FF2B5EF4-FFF2-40B4-BE49-F238E27FC236}">
                  <a16:creationId xmlns:a16="http://schemas.microsoft.com/office/drawing/2014/main" id="{480E9670-8456-5073-E69B-4445F1E1149F}"/>
                </a:ext>
              </a:extLst>
            </p:cNvPr>
            <p:cNvSpPr/>
            <p:nvPr/>
          </p:nvSpPr>
          <p:spPr>
            <a:xfrm>
              <a:off x="10837860" y="298735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0" name="Sechseck 269">
              <a:extLst>
                <a:ext uri="{FF2B5EF4-FFF2-40B4-BE49-F238E27FC236}">
                  <a16:creationId xmlns:a16="http://schemas.microsoft.com/office/drawing/2014/main" id="{8EBF43B8-4D23-4044-9893-031B3916E15D}"/>
                </a:ext>
              </a:extLst>
            </p:cNvPr>
            <p:cNvSpPr/>
            <p:nvPr/>
          </p:nvSpPr>
          <p:spPr>
            <a:xfrm>
              <a:off x="10837860" y="38706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1" name="Sechseck 270">
              <a:extLst>
                <a:ext uri="{FF2B5EF4-FFF2-40B4-BE49-F238E27FC236}">
                  <a16:creationId xmlns:a16="http://schemas.microsoft.com/office/drawing/2014/main" id="{DC5646F1-1D62-3A45-F47D-FCA5BBA77DF5}"/>
                </a:ext>
              </a:extLst>
            </p:cNvPr>
            <p:cNvSpPr/>
            <p:nvPr/>
          </p:nvSpPr>
          <p:spPr>
            <a:xfrm>
              <a:off x="10837860" y="210407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2" name="Sechseck 271">
              <a:extLst>
                <a:ext uri="{FF2B5EF4-FFF2-40B4-BE49-F238E27FC236}">
                  <a16:creationId xmlns:a16="http://schemas.microsoft.com/office/drawing/2014/main" id="{8E1F4716-65AE-8582-6C07-845A5E3FDB7F}"/>
                </a:ext>
              </a:extLst>
            </p:cNvPr>
            <p:cNvSpPr/>
            <p:nvPr/>
          </p:nvSpPr>
          <p:spPr>
            <a:xfrm>
              <a:off x="10837860" y="12207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3" name="Sechseck 272">
              <a:extLst>
                <a:ext uri="{FF2B5EF4-FFF2-40B4-BE49-F238E27FC236}">
                  <a16:creationId xmlns:a16="http://schemas.microsoft.com/office/drawing/2014/main" id="{424B3E35-96A6-19BB-6749-6C2B686B8C53}"/>
                </a:ext>
              </a:extLst>
            </p:cNvPr>
            <p:cNvSpPr/>
            <p:nvPr/>
          </p:nvSpPr>
          <p:spPr>
            <a:xfrm>
              <a:off x="10837859" y="3375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4" name="Sechseck 273">
              <a:extLst>
                <a:ext uri="{FF2B5EF4-FFF2-40B4-BE49-F238E27FC236}">
                  <a16:creationId xmlns:a16="http://schemas.microsoft.com/office/drawing/2014/main" id="{74AF091C-14EC-7329-E82F-7013694DCA9A}"/>
                </a:ext>
              </a:extLst>
            </p:cNvPr>
            <p:cNvSpPr/>
            <p:nvPr/>
          </p:nvSpPr>
          <p:spPr>
            <a:xfrm>
              <a:off x="10837858" y="-5457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5" name="Sechseck 274">
              <a:extLst>
                <a:ext uri="{FF2B5EF4-FFF2-40B4-BE49-F238E27FC236}">
                  <a16:creationId xmlns:a16="http://schemas.microsoft.com/office/drawing/2014/main" id="{42B97F2D-1F1A-7AB0-4E81-1E2F450A1578}"/>
                </a:ext>
              </a:extLst>
            </p:cNvPr>
            <p:cNvSpPr/>
            <p:nvPr/>
          </p:nvSpPr>
          <p:spPr>
            <a:xfrm>
              <a:off x="10837860" y="563720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6" name="Sechseck 275">
              <a:extLst>
                <a:ext uri="{FF2B5EF4-FFF2-40B4-BE49-F238E27FC236}">
                  <a16:creationId xmlns:a16="http://schemas.microsoft.com/office/drawing/2014/main" id="{4B7B78BB-BEE6-03B9-4204-2ABC2704F32E}"/>
                </a:ext>
              </a:extLst>
            </p:cNvPr>
            <p:cNvSpPr/>
            <p:nvPr/>
          </p:nvSpPr>
          <p:spPr>
            <a:xfrm>
              <a:off x="10837860" y="652048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7" name="Sechseck 276">
              <a:extLst>
                <a:ext uri="{FF2B5EF4-FFF2-40B4-BE49-F238E27FC236}">
                  <a16:creationId xmlns:a16="http://schemas.microsoft.com/office/drawing/2014/main" id="{623FEFB1-8AC1-2205-2716-5F406D38A70B}"/>
                </a:ext>
              </a:extLst>
            </p:cNvPr>
            <p:cNvSpPr/>
            <p:nvPr/>
          </p:nvSpPr>
          <p:spPr>
            <a:xfrm>
              <a:off x="10837860" y="475392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8" name="Sechseck 277">
              <a:extLst>
                <a:ext uri="{FF2B5EF4-FFF2-40B4-BE49-F238E27FC236}">
                  <a16:creationId xmlns:a16="http://schemas.microsoft.com/office/drawing/2014/main" id="{139445ED-9022-9887-2C97-88F12B594FB3}"/>
                </a:ext>
              </a:extLst>
            </p:cNvPr>
            <p:cNvSpPr/>
            <p:nvPr/>
          </p:nvSpPr>
          <p:spPr>
            <a:xfrm>
              <a:off x="11485560" y="254571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9" name="Sechseck 278">
              <a:extLst>
                <a:ext uri="{FF2B5EF4-FFF2-40B4-BE49-F238E27FC236}">
                  <a16:creationId xmlns:a16="http://schemas.microsoft.com/office/drawing/2014/main" id="{9B8D3649-22FA-A482-76F9-4975BAFD2694}"/>
                </a:ext>
              </a:extLst>
            </p:cNvPr>
            <p:cNvSpPr/>
            <p:nvPr/>
          </p:nvSpPr>
          <p:spPr>
            <a:xfrm>
              <a:off x="11485560" y="342899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0" name="Sechseck 279">
              <a:extLst>
                <a:ext uri="{FF2B5EF4-FFF2-40B4-BE49-F238E27FC236}">
                  <a16:creationId xmlns:a16="http://schemas.microsoft.com/office/drawing/2014/main" id="{A73785F0-75B5-1650-867B-3AC12F83C1E5}"/>
                </a:ext>
              </a:extLst>
            </p:cNvPr>
            <p:cNvSpPr/>
            <p:nvPr/>
          </p:nvSpPr>
          <p:spPr>
            <a:xfrm>
              <a:off x="11485560" y="166242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1" name="Sechseck 280">
              <a:extLst>
                <a:ext uri="{FF2B5EF4-FFF2-40B4-BE49-F238E27FC236}">
                  <a16:creationId xmlns:a16="http://schemas.microsoft.com/office/drawing/2014/main" id="{61825C70-B9C4-E729-6B50-B68C7D2B6DF4}"/>
                </a:ext>
              </a:extLst>
            </p:cNvPr>
            <p:cNvSpPr/>
            <p:nvPr/>
          </p:nvSpPr>
          <p:spPr>
            <a:xfrm>
              <a:off x="11485560" y="7791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2" name="Sechseck 281">
              <a:extLst>
                <a:ext uri="{FF2B5EF4-FFF2-40B4-BE49-F238E27FC236}">
                  <a16:creationId xmlns:a16="http://schemas.microsoft.com/office/drawing/2014/main" id="{BA7EA6BD-AB7B-C9AC-F670-117BCAA7D040}"/>
                </a:ext>
              </a:extLst>
            </p:cNvPr>
            <p:cNvSpPr/>
            <p:nvPr/>
          </p:nvSpPr>
          <p:spPr>
            <a:xfrm>
              <a:off x="11485559" y="-1041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3" name="Sechseck 282">
              <a:extLst>
                <a:ext uri="{FF2B5EF4-FFF2-40B4-BE49-F238E27FC236}">
                  <a16:creationId xmlns:a16="http://schemas.microsoft.com/office/drawing/2014/main" id="{F84F9776-2B6D-BD36-8508-4AA68D585ED4}"/>
                </a:ext>
              </a:extLst>
            </p:cNvPr>
            <p:cNvSpPr/>
            <p:nvPr/>
          </p:nvSpPr>
          <p:spPr>
            <a:xfrm>
              <a:off x="11485560" y="519556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4" name="Sechseck 283">
              <a:extLst>
                <a:ext uri="{FF2B5EF4-FFF2-40B4-BE49-F238E27FC236}">
                  <a16:creationId xmlns:a16="http://schemas.microsoft.com/office/drawing/2014/main" id="{29628E50-84C7-89A6-F5EF-3698308BDB8C}"/>
                </a:ext>
              </a:extLst>
            </p:cNvPr>
            <p:cNvSpPr/>
            <p:nvPr/>
          </p:nvSpPr>
          <p:spPr>
            <a:xfrm>
              <a:off x="11485560" y="607884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5" name="Sechseck 284">
              <a:extLst>
                <a:ext uri="{FF2B5EF4-FFF2-40B4-BE49-F238E27FC236}">
                  <a16:creationId xmlns:a16="http://schemas.microsoft.com/office/drawing/2014/main" id="{8EE0DA5C-618E-7A6F-A686-C1D30580F98B}"/>
                </a:ext>
              </a:extLst>
            </p:cNvPr>
            <p:cNvSpPr/>
            <p:nvPr/>
          </p:nvSpPr>
          <p:spPr>
            <a:xfrm>
              <a:off x="11485560" y="43122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6" name="Sechseck 285">
              <a:extLst>
                <a:ext uri="{FF2B5EF4-FFF2-40B4-BE49-F238E27FC236}">
                  <a16:creationId xmlns:a16="http://schemas.microsoft.com/office/drawing/2014/main" id="{18EEE67C-5064-FD84-AF8E-1FDBF205393C}"/>
                </a:ext>
              </a:extLst>
            </p:cNvPr>
            <p:cNvSpPr/>
            <p:nvPr/>
          </p:nvSpPr>
          <p:spPr>
            <a:xfrm>
              <a:off x="12131672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7" name="Sechseck 286">
              <a:extLst>
                <a:ext uri="{FF2B5EF4-FFF2-40B4-BE49-F238E27FC236}">
                  <a16:creationId xmlns:a16="http://schemas.microsoft.com/office/drawing/2014/main" id="{11C3A96C-7767-D9AB-97D5-2991D9224323}"/>
                </a:ext>
              </a:extLst>
            </p:cNvPr>
            <p:cNvSpPr/>
            <p:nvPr/>
          </p:nvSpPr>
          <p:spPr>
            <a:xfrm>
              <a:off x="12131672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8" name="Sechseck 287">
              <a:extLst>
                <a:ext uri="{FF2B5EF4-FFF2-40B4-BE49-F238E27FC236}">
                  <a16:creationId xmlns:a16="http://schemas.microsoft.com/office/drawing/2014/main" id="{12C143E7-2EA7-5D12-B693-50B0D5CBC5D3}"/>
                </a:ext>
              </a:extLst>
            </p:cNvPr>
            <p:cNvSpPr/>
            <p:nvPr/>
          </p:nvSpPr>
          <p:spPr>
            <a:xfrm>
              <a:off x="12131672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9" name="Sechseck 288">
              <a:extLst>
                <a:ext uri="{FF2B5EF4-FFF2-40B4-BE49-F238E27FC236}">
                  <a16:creationId xmlns:a16="http://schemas.microsoft.com/office/drawing/2014/main" id="{1A3B1B12-EAA1-6E04-E2BB-BFA7BCE353B1}"/>
                </a:ext>
              </a:extLst>
            </p:cNvPr>
            <p:cNvSpPr/>
            <p:nvPr/>
          </p:nvSpPr>
          <p:spPr>
            <a:xfrm>
              <a:off x="12131672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0" name="Sechseck 289">
              <a:extLst>
                <a:ext uri="{FF2B5EF4-FFF2-40B4-BE49-F238E27FC236}">
                  <a16:creationId xmlns:a16="http://schemas.microsoft.com/office/drawing/2014/main" id="{DE30C20F-91BC-E73F-0951-5B6197370E1D}"/>
                </a:ext>
              </a:extLst>
            </p:cNvPr>
            <p:cNvSpPr/>
            <p:nvPr/>
          </p:nvSpPr>
          <p:spPr>
            <a:xfrm>
              <a:off x="12131671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1" name="Sechseck 290">
              <a:extLst>
                <a:ext uri="{FF2B5EF4-FFF2-40B4-BE49-F238E27FC236}">
                  <a16:creationId xmlns:a16="http://schemas.microsoft.com/office/drawing/2014/main" id="{17592040-FEDA-3BA1-C109-3E8F94368194}"/>
                </a:ext>
              </a:extLst>
            </p:cNvPr>
            <p:cNvSpPr/>
            <p:nvPr/>
          </p:nvSpPr>
          <p:spPr>
            <a:xfrm>
              <a:off x="12131670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2" name="Sechseck 291">
              <a:extLst>
                <a:ext uri="{FF2B5EF4-FFF2-40B4-BE49-F238E27FC236}">
                  <a16:creationId xmlns:a16="http://schemas.microsoft.com/office/drawing/2014/main" id="{75037796-02B4-A00A-8E1D-8E4D85C1D192}"/>
                </a:ext>
              </a:extLst>
            </p:cNvPr>
            <p:cNvSpPr/>
            <p:nvPr/>
          </p:nvSpPr>
          <p:spPr>
            <a:xfrm>
              <a:off x="12131672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3" name="Sechseck 292">
              <a:extLst>
                <a:ext uri="{FF2B5EF4-FFF2-40B4-BE49-F238E27FC236}">
                  <a16:creationId xmlns:a16="http://schemas.microsoft.com/office/drawing/2014/main" id="{854CBEC9-9803-4D06-1144-A19C0B654EA8}"/>
                </a:ext>
              </a:extLst>
            </p:cNvPr>
            <p:cNvSpPr/>
            <p:nvPr/>
          </p:nvSpPr>
          <p:spPr>
            <a:xfrm>
              <a:off x="12131672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4" name="Sechseck 293">
              <a:extLst>
                <a:ext uri="{FF2B5EF4-FFF2-40B4-BE49-F238E27FC236}">
                  <a16:creationId xmlns:a16="http://schemas.microsoft.com/office/drawing/2014/main" id="{2B258713-613A-B3D2-B352-7AA3E582F677}"/>
                </a:ext>
              </a:extLst>
            </p:cNvPr>
            <p:cNvSpPr/>
            <p:nvPr/>
          </p:nvSpPr>
          <p:spPr>
            <a:xfrm>
              <a:off x="12131672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5" name="Sechseck 294">
              <a:extLst>
                <a:ext uri="{FF2B5EF4-FFF2-40B4-BE49-F238E27FC236}">
                  <a16:creationId xmlns:a16="http://schemas.microsoft.com/office/drawing/2014/main" id="{32CD17AA-D2A2-6B80-DA65-7C0B12FE779C}"/>
                </a:ext>
              </a:extLst>
            </p:cNvPr>
            <p:cNvSpPr/>
            <p:nvPr/>
          </p:nvSpPr>
          <p:spPr>
            <a:xfrm>
              <a:off x="476247" y="298735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6" name="Sechseck 295">
              <a:extLst>
                <a:ext uri="{FF2B5EF4-FFF2-40B4-BE49-F238E27FC236}">
                  <a16:creationId xmlns:a16="http://schemas.microsoft.com/office/drawing/2014/main" id="{382F3514-540A-C9D2-4A22-ABB70BB7A26E}"/>
                </a:ext>
              </a:extLst>
            </p:cNvPr>
            <p:cNvSpPr/>
            <p:nvPr/>
          </p:nvSpPr>
          <p:spPr>
            <a:xfrm>
              <a:off x="476247" y="38706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7" name="Sechseck 296">
              <a:extLst>
                <a:ext uri="{FF2B5EF4-FFF2-40B4-BE49-F238E27FC236}">
                  <a16:creationId xmlns:a16="http://schemas.microsoft.com/office/drawing/2014/main" id="{DD2319A2-BF3D-4815-A79D-FCD6F36451AA}"/>
                </a:ext>
              </a:extLst>
            </p:cNvPr>
            <p:cNvSpPr/>
            <p:nvPr/>
          </p:nvSpPr>
          <p:spPr>
            <a:xfrm>
              <a:off x="476247" y="210407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8" name="Sechseck 297">
              <a:extLst>
                <a:ext uri="{FF2B5EF4-FFF2-40B4-BE49-F238E27FC236}">
                  <a16:creationId xmlns:a16="http://schemas.microsoft.com/office/drawing/2014/main" id="{A9AD1928-57F4-E7F0-5D2C-53F80F32E5E9}"/>
                </a:ext>
              </a:extLst>
            </p:cNvPr>
            <p:cNvSpPr/>
            <p:nvPr/>
          </p:nvSpPr>
          <p:spPr>
            <a:xfrm>
              <a:off x="476247" y="12207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9" name="Sechseck 298">
              <a:extLst>
                <a:ext uri="{FF2B5EF4-FFF2-40B4-BE49-F238E27FC236}">
                  <a16:creationId xmlns:a16="http://schemas.microsoft.com/office/drawing/2014/main" id="{E65B0E72-80C8-EB16-E12C-B440C3DFAB34}"/>
                </a:ext>
              </a:extLst>
            </p:cNvPr>
            <p:cNvSpPr/>
            <p:nvPr/>
          </p:nvSpPr>
          <p:spPr>
            <a:xfrm>
              <a:off x="476246" y="3375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0" name="Sechseck 299">
              <a:extLst>
                <a:ext uri="{FF2B5EF4-FFF2-40B4-BE49-F238E27FC236}">
                  <a16:creationId xmlns:a16="http://schemas.microsoft.com/office/drawing/2014/main" id="{B0A32968-43B1-7899-260B-43E7A5B49C6C}"/>
                </a:ext>
              </a:extLst>
            </p:cNvPr>
            <p:cNvSpPr/>
            <p:nvPr/>
          </p:nvSpPr>
          <p:spPr>
            <a:xfrm>
              <a:off x="476245" y="-5457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1" name="Sechseck 300">
              <a:extLst>
                <a:ext uri="{FF2B5EF4-FFF2-40B4-BE49-F238E27FC236}">
                  <a16:creationId xmlns:a16="http://schemas.microsoft.com/office/drawing/2014/main" id="{9C40BED6-10B6-3084-A39F-2D35171723B2}"/>
                </a:ext>
              </a:extLst>
            </p:cNvPr>
            <p:cNvSpPr/>
            <p:nvPr/>
          </p:nvSpPr>
          <p:spPr>
            <a:xfrm>
              <a:off x="476247" y="563720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2" name="Sechseck 301">
              <a:extLst>
                <a:ext uri="{FF2B5EF4-FFF2-40B4-BE49-F238E27FC236}">
                  <a16:creationId xmlns:a16="http://schemas.microsoft.com/office/drawing/2014/main" id="{95837E81-7B74-37B2-C8DA-74A44C45701A}"/>
                </a:ext>
              </a:extLst>
            </p:cNvPr>
            <p:cNvSpPr/>
            <p:nvPr/>
          </p:nvSpPr>
          <p:spPr>
            <a:xfrm>
              <a:off x="476247" y="652048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3" name="Sechseck 302">
              <a:extLst>
                <a:ext uri="{FF2B5EF4-FFF2-40B4-BE49-F238E27FC236}">
                  <a16:creationId xmlns:a16="http://schemas.microsoft.com/office/drawing/2014/main" id="{CA5B3166-F277-B6FA-4B82-8F4EDD7B253B}"/>
                </a:ext>
              </a:extLst>
            </p:cNvPr>
            <p:cNvSpPr/>
            <p:nvPr/>
          </p:nvSpPr>
          <p:spPr>
            <a:xfrm>
              <a:off x="476247" y="475392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4" name="Sechseck 303">
              <a:extLst>
                <a:ext uri="{FF2B5EF4-FFF2-40B4-BE49-F238E27FC236}">
                  <a16:creationId xmlns:a16="http://schemas.microsoft.com/office/drawing/2014/main" id="{966C74C7-E046-A995-F5B2-17C418073EB8}"/>
                </a:ext>
              </a:extLst>
            </p:cNvPr>
            <p:cNvSpPr/>
            <p:nvPr/>
          </p:nvSpPr>
          <p:spPr>
            <a:xfrm>
              <a:off x="1123947" y="254571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5" name="Sechseck 304">
              <a:extLst>
                <a:ext uri="{FF2B5EF4-FFF2-40B4-BE49-F238E27FC236}">
                  <a16:creationId xmlns:a16="http://schemas.microsoft.com/office/drawing/2014/main" id="{2A65384F-AA08-B2B4-253E-8D65189F9809}"/>
                </a:ext>
              </a:extLst>
            </p:cNvPr>
            <p:cNvSpPr/>
            <p:nvPr/>
          </p:nvSpPr>
          <p:spPr>
            <a:xfrm>
              <a:off x="1123947" y="342899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6" name="Sechseck 305">
              <a:extLst>
                <a:ext uri="{FF2B5EF4-FFF2-40B4-BE49-F238E27FC236}">
                  <a16:creationId xmlns:a16="http://schemas.microsoft.com/office/drawing/2014/main" id="{3F1FCEEE-B233-9EE4-34ED-7F37303BA69D}"/>
                </a:ext>
              </a:extLst>
            </p:cNvPr>
            <p:cNvSpPr/>
            <p:nvPr/>
          </p:nvSpPr>
          <p:spPr>
            <a:xfrm>
              <a:off x="1123947" y="166242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7" name="Sechseck 306">
              <a:extLst>
                <a:ext uri="{FF2B5EF4-FFF2-40B4-BE49-F238E27FC236}">
                  <a16:creationId xmlns:a16="http://schemas.microsoft.com/office/drawing/2014/main" id="{6009A806-7E88-88C1-A4C8-1745CD0F72C2}"/>
                </a:ext>
              </a:extLst>
            </p:cNvPr>
            <p:cNvSpPr/>
            <p:nvPr/>
          </p:nvSpPr>
          <p:spPr>
            <a:xfrm>
              <a:off x="1123947" y="7791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8" name="Sechseck 307">
              <a:extLst>
                <a:ext uri="{FF2B5EF4-FFF2-40B4-BE49-F238E27FC236}">
                  <a16:creationId xmlns:a16="http://schemas.microsoft.com/office/drawing/2014/main" id="{CD793FFB-4A53-F93B-A3E2-BA2E6EC6BDAC}"/>
                </a:ext>
              </a:extLst>
            </p:cNvPr>
            <p:cNvSpPr/>
            <p:nvPr/>
          </p:nvSpPr>
          <p:spPr>
            <a:xfrm>
              <a:off x="1123946" y="-1041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9" name="Sechseck 308">
              <a:extLst>
                <a:ext uri="{FF2B5EF4-FFF2-40B4-BE49-F238E27FC236}">
                  <a16:creationId xmlns:a16="http://schemas.microsoft.com/office/drawing/2014/main" id="{7815AA39-33D5-5FFD-52B3-AA09BA77B95E}"/>
                </a:ext>
              </a:extLst>
            </p:cNvPr>
            <p:cNvSpPr/>
            <p:nvPr/>
          </p:nvSpPr>
          <p:spPr>
            <a:xfrm>
              <a:off x="1123947" y="519556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0" name="Sechseck 309">
              <a:extLst>
                <a:ext uri="{FF2B5EF4-FFF2-40B4-BE49-F238E27FC236}">
                  <a16:creationId xmlns:a16="http://schemas.microsoft.com/office/drawing/2014/main" id="{E5DCED60-4128-8893-4B90-C4BAFC466222}"/>
                </a:ext>
              </a:extLst>
            </p:cNvPr>
            <p:cNvSpPr/>
            <p:nvPr/>
          </p:nvSpPr>
          <p:spPr>
            <a:xfrm>
              <a:off x="1123947" y="607884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1" name="Sechseck 310">
              <a:extLst>
                <a:ext uri="{FF2B5EF4-FFF2-40B4-BE49-F238E27FC236}">
                  <a16:creationId xmlns:a16="http://schemas.microsoft.com/office/drawing/2014/main" id="{C712A7F2-C4BB-3CEC-54AB-2819E41B3CA2}"/>
                </a:ext>
              </a:extLst>
            </p:cNvPr>
            <p:cNvSpPr/>
            <p:nvPr/>
          </p:nvSpPr>
          <p:spPr>
            <a:xfrm>
              <a:off x="1123947" y="43122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2" name="Sechseck 311">
              <a:extLst>
                <a:ext uri="{FF2B5EF4-FFF2-40B4-BE49-F238E27FC236}">
                  <a16:creationId xmlns:a16="http://schemas.microsoft.com/office/drawing/2014/main" id="{42BE83F5-6A09-0FC8-C6BE-44BF28AC1637}"/>
                </a:ext>
              </a:extLst>
            </p:cNvPr>
            <p:cNvSpPr/>
            <p:nvPr/>
          </p:nvSpPr>
          <p:spPr>
            <a:xfrm>
              <a:off x="1771646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3" name="Sechseck 312">
              <a:extLst>
                <a:ext uri="{FF2B5EF4-FFF2-40B4-BE49-F238E27FC236}">
                  <a16:creationId xmlns:a16="http://schemas.microsoft.com/office/drawing/2014/main" id="{174F752A-4BAA-0C71-8A4D-B12537897557}"/>
                </a:ext>
              </a:extLst>
            </p:cNvPr>
            <p:cNvSpPr/>
            <p:nvPr/>
          </p:nvSpPr>
          <p:spPr>
            <a:xfrm>
              <a:off x="1771646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4" name="Sechseck 313">
              <a:extLst>
                <a:ext uri="{FF2B5EF4-FFF2-40B4-BE49-F238E27FC236}">
                  <a16:creationId xmlns:a16="http://schemas.microsoft.com/office/drawing/2014/main" id="{48FE04FA-9CE0-36A3-1DB9-1C492241F633}"/>
                </a:ext>
              </a:extLst>
            </p:cNvPr>
            <p:cNvSpPr/>
            <p:nvPr/>
          </p:nvSpPr>
          <p:spPr>
            <a:xfrm>
              <a:off x="1771646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5" name="Sechseck 314">
              <a:extLst>
                <a:ext uri="{FF2B5EF4-FFF2-40B4-BE49-F238E27FC236}">
                  <a16:creationId xmlns:a16="http://schemas.microsoft.com/office/drawing/2014/main" id="{0D26E973-4A83-276F-8C7D-55DA2597F409}"/>
                </a:ext>
              </a:extLst>
            </p:cNvPr>
            <p:cNvSpPr/>
            <p:nvPr/>
          </p:nvSpPr>
          <p:spPr>
            <a:xfrm>
              <a:off x="1771646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6" name="Sechseck 315">
              <a:extLst>
                <a:ext uri="{FF2B5EF4-FFF2-40B4-BE49-F238E27FC236}">
                  <a16:creationId xmlns:a16="http://schemas.microsoft.com/office/drawing/2014/main" id="{9D858B33-2B11-F184-71FC-AC4663419FDA}"/>
                </a:ext>
              </a:extLst>
            </p:cNvPr>
            <p:cNvSpPr/>
            <p:nvPr/>
          </p:nvSpPr>
          <p:spPr>
            <a:xfrm>
              <a:off x="1771645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7" name="Sechseck 316">
              <a:extLst>
                <a:ext uri="{FF2B5EF4-FFF2-40B4-BE49-F238E27FC236}">
                  <a16:creationId xmlns:a16="http://schemas.microsoft.com/office/drawing/2014/main" id="{BFB4FEB4-0EE6-96DA-D909-CA7A0B3A16A8}"/>
                </a:ext>
              </a:extLst>
            </p:cNvPr>
            <p:cNvSpPr/>
            <p:nvPr/>
          </p:nvSpPr>
          <p:spPr>
            <a:xfrm>
              <a:off x="1771644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8" name="Sechseck 317">
              <a:extLst>
                <a:ext uri="{FF2B5EF4-FFF2-40B4-BE49-F238E27FC236}">
                  <a16:creationId xmlns:a16="http://schemas.microsoft.com/office/drawing/2014/main" id="{FCDDD69B-F41E-73FB-DF56-3ADB82E5B66F}"/>
                </a:ext>
              </a:extLst>
            </p:cNvPr>
            <p:cNvSpPr/>
            <p:nvPr/>
          </p:nvSpPr>
          <p:spPr>
            <a:xfrm>
              <a:off x="1771646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9" name="Sechseck 318">
              <a:extLst>
                <a:ext uri="{FF2B5EF4-FFF2-40B4-BE49-F238E27FC236}">
                  <a16:creationId xmlns:a16="http://schemas.microsoft.com/office/drawing/2014/main" id="{D27A8BE4-41A4-41B4-53B0-4FA3C805EFF5}"/>
                </a:ext>
              </a:extLst>
            </p:cNvPr>
            <p:cNvSpPr/>
            <p:nvPr/>
          </p:nvSpPr>
          <p:spPr>
            <a:xfrm>
              <a:off x="1771646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0" name="Sechseck 319">
              <a:extLst>
                <a:ext uri="{FF2B5EF4-FFF2-40B4-BE49-F238E27FC236}">
                  <a16:creationId xmlns:a16="http://schemas.microsoft.com/office/drawing/2014/main" id="{3AE5B272-B3ED-F933-4034-C0C4FCA2E478}"/>
                </a:ext>
              </a:extLst>
            </p:cNvPr>
            <p:cNvSpPr/>
            <p:nvPr/>
          </p:nvSpPr>
          <p:spPr>
            <a:xfrm>
              <a:off x="1771646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1" name="Sechseck 320">
              <a:extLst>
                <a:ext uri="{FF2B5EF4-FFF2-40B4-BE49-F238E27FC236}">
                  <a16:creationId xmlns:a16="http://schemas.microsoft.com/office/drawing/2014/main" id="{9AEC1A71-38C1-B8FE-4168-B197F2011787}"/>
                </a:ext>
              </a:extLst>
            </p:cNvPr>
            <p:cNvSpPr/>
            <p:nvPr/>
          </p:nvSpPr>
          <p:spPr>
            <a:xfrm>
              <a:off x="2419346" y="254571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2" name="Sechseck 321">
              <a:extLst>
                <a:ext uri="{FF2B5EF4-FFF2-40B4-BE49-F238E27FC236}">
                  <a16:creationId xmlns:a16="http://schemas.microsoft.com/office/drawing/2014/main" id="{9086EDE6-F9A5-487C-4F9A-B259161CF182}"/>
                </a:ext>
              </a:extLst>
            </p:cNvPr>
            <p:cNvSpPr/>
            <p:nvPr/>
          </p:nvSpPr>
          <p:spPr>
            <a:xfrm>
              <a:off x="2419346" y="342899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4" name="Sechseck 323">
              <a:extLst>
                <a:ext uri="{FF2B5EF4-FFF2-40B4-BE49-F238E27FC236}">
                  <a16:creationId xmlns:a16="http://schemas.microsoft.com/office/drawing/2014/main" id="{7860CD27-69D5-44BA-0D72-D323A7056649}"/>
                </a:ext>
              </a:extLst>
            </p:cNvPr>
            <p:cNvSpPr/>
            <p:nvPr/>
          </p:nvSpPr>
          <p:spPr>
            <a:xfrm>
              <a:off x="2419346" y="77914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5" name="Sechseck 324">
              <a:extLst>
                <a:ext uri="{FF2B5EF4-FFF2-40B4-BE49-F238E27FC236}">
                  <a16:creationId xmlns:a16="http://schemas.microsoft.com/office/drawing/2014/main" id="{05A406D2-B512-3BFD-0C4C-465543EC1EF6}"/>
                </a:ext>
              </a:extLst>
            </p:cNvPr>
            <p:cNvSpPr/>
            <p:nvPr/>
          </p:nvSpPr>
          <p:spPr>
            <a:xfrm>
              <a:off x="2419345" y="-1041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6" name="Sechseck 325">
              <a:extLst>
                <a:ext uri="{FF2B5EF4-FFF2-40B4-BE49-F238E27FC236}">
                  <a16:creationId xmlns:a16="http://schemas.microsoft.com/office/drawing/2014/main" id="{5C9DF081-0253-305F-D921-F28BB91AC568}"/>
                </a:ext>
              </a:extLst>
            </p:cNvPr>
            <p:cNvSpPr/>
            <p:nvPr/>
          </p:nvSpPr>
          <p:spPr>
            <a:xfrm>
              <a:off x="2419346" y="519556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7" name="Sechseck 326">
              <a:extLst>
                <a:ext uri="{FF2B5EF4-FFF2-40B4-BE49-F238E27FC236}">
                  <a16:creationId xmlns:a16="http://schemas.microsoft.com/office/drawing/2014/main" id="{CC232982-BFAB-CB03-EBA1-232845BA0934}"/>
                </a:ext>
              </a:extLst>
            </p:cNvPr>
            <p:cNvSpPr/>
            <p:nvPr/>
          </p:nvSpPr>
          <p:spPr>
            <a:xfrm>
              <a:off x="2419346" y="607884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8" name="Sechseck 327">
              <a:extLst>
                <a:ext uri="{FF2B5EF4-FFF2-40B4-BE49-F238E27FC236}">
                  <a16:creationId xmlns:a16="http://schemas.microsoft.com/office/drawing/2014/main" id="{16EBC514-0816-3F94-882B-6B7F253C91A9}"/>
                </a:ext>
              </a:extLst>
            </p:cNvPr>
            <p:cNvSpPr/>
            <p:nvPr/>
          </p:nvSpPr>
          <p:spPr>
            <a:xfrm>
              <a:off x="2419346" y="431227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9" name="Sechseck 328">
              <a:extLst>
                <a:ext uri="{FF2B5EF4-FFF2-40B4-BE49-F238E27FC236}">
                  <a16:creationId xmlns:a16="http://schemas.microsoft.com/office/drawing/2014/main" id="{6FC3253E-2EB4-28D1-0912-E5EFA455C652}"/>
                </a:ext>
              </a:extLst>
            </p:cNvPr>
            <p:cNvSpPr/>
            <p:nvPr/>
          </p:nvSpPr>
          <p:spPr>
            <a:xfrm>
              <a:off x="-819156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0" name="Sechseck 329">
              <a:extLst>
                <a:ext uri="{FF2B5EF4-FFF2-40B4-BE49-F238E27FC236}">
                  <a16:creationId xmlns:a16="http://schemas.microsoft.com/office/drawing/2014/main" id="{96675A15-30AF-1AE8-9C0C-418B00D2717C}"/>
                </a:ext>
              </a:extLst>
            </p:cNvPr>
            <p:cNvSpPr/>
            <p:nvPr/>
          </p:nvSpPr>
          <p:spPr>
            <a:xfrm>
              <a:off x="-819156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1" name="Sechseck 330">
              <a:extLst>
                <a:ext uri="{FF2B5EF4-FFF2-40B4-BE49-F238E27FC236}">
                  <a16:creationId xmlns:a16="http://schemas.microsoft.com/office/drawing/2014/main" id="{CC31613B-7F54-4376-A198-690A3EA26128}"/>
                </a:ext>
              </a:extLst>
            </p:cNvPr>
            <p:cNvSpPr/>
            <p:nvPr/>
          </p:nvSpPr>
          <p:spPr>
            <a:xfrm>
              <a:off x="-819156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2" name="Sechseck 331">
              <a:extLst>
                <a:ext uri="{FF2B5EF4-FFF2-40B4-BE49-F238E27FC236}">
                  <a16:creationId xmlns:a16="http://schemas.microsoft.com/office/drawing/2014/main" id="{9821854C-F571-BE91-2D00-38C77865BA84}"/>
                </a:ext>
              </a:extLst>
            </p:cNvPr>
            <p:cNvSpPr/>
            <p:nvPr/>
          </p:nvSpPr>
          <p:spPr>
            <a:xfrm>
              <a:off x="-819156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3" name="Sechseck 332">
              <a:extLst>
                <a:ext uri="{FF2B5EF4-FFF2-40B4-BE49-F238E27FC236}">
                  <a16:creationId xmlns:a16="http://schemas.microsoft.com/office/drawing/2014/main" id="{BEC10101-7E26-8C0E-FCA2-63E78FA28C03}"/>
                </a:ext>
              </a:extLst>
            </p:cNvPr>
            <p:cNvSpPr/>
            <p:nvPr/>
          </p:nvSpPr>
          <p:spPr>
            <a:xfrm>
              <a:off x="-819157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4" name="Sechseck 333">
              <a:extLst>
                <a:ext uri="{FF2B5EF4-FFF2-40B4-BE49-F238E27FC236}">
                  <a16:creationId xmlns:a16="http://schemas.microsoft.com/office/drawing/2014/main" id="{3AA61514-55BF-A0F6-124A-86BFEA514EB3}"/>
                </a:ext>
              </a:extLst>
            </p:cNvPr>
            <p:cNvSpPr/>
            <p:nvPr/>
          </p:nvSpPr>
          <p:spPr>
            <a:xfrm>
              <a:off x="-819158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5" name="Sechseck 334">
              <a:extLst>
                <a:ext uri="{FF2B5EF4-FFF2-40B4-BE49-F238E27FC236}">
                  <a16:creationId xmlns:a16="http://schemas.microsoft.com/office/drawing/2014/main" id="{ED8A13A0-1978-0A59-D3BA-78C9D8247B32}"/>
                </a:ext>
              </a:extLst>
            </p:cNvPr>
            <p:cNvSpPr/>
            <p:nvPr/>
          </p:nvSpPr>
          <p:spPr>
            <a:xfrm>
              <a:off x="-819156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6" name="Sechseck 335">
              <a:extLst>
                <a:ext uri="{FF2B5EF4-FFF2-40B4-BE49-F238E27FC236}">
                  <a16:creationId xmlns:a16="http://schemas.microsoft.com/office/drawing/2014/main" id="{E7D79426-FD30-C9F0-1430-E5FA5506AA22}"/>
                </a:ext>
              </a:extLst>
            </p:cNvPr>
            <p:cNvSpPr/>
            <p:nvPr/>
          </p:nvSpPr>
          <p:spPr>
            <a:xfrm>
              <a:off x="-819156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7" name="Sechseck 336">
              <a:extLst>
                <a:ext uri="{FF2B5EF4-FFF2-40B4-BE49-F238E27FC236}">
                  <a16:creationId xmlns:a16="http://schemas.microsoft.com/office/drawing/2014/main" id="{67F05F66-E984-C58B-D8BB-35D77145DFE7}"/>
                </a:ext>
              </a:extLst>
            </p:cNvPr>
            <p:cNvSpPr/>
            <p:nvPr/>
          </p:nvSpPr>
          <p:spPr>
            <a:xfrm>
              <a:off x="-819156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8" name="Sechseck 337">
              <a:extLst>
                <a:ext uri="{FF2B5EF4-FFF2-40B4-BE49-F238E27FC236}">
                  <a16:creationId xmlns:a16="http://schemas.microsoft.com/office/drawing/2014/main" id="{D9D69FBA-6BD1-4514-E73D-FC559319B098}"/>
                </a:ext>
              </a:extLst>
            </p:cNvPr>
            <p:cNvSpPr/>
            <p:nvPr/>
          </p:nvSpPr>
          <p:spPr>
            <a:xfrm>
              <a:off x="-171456" y="254571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9" name="Sechseck 338">
              <a:extLst>
                <a:ext uri="{FF2B5EF4-FFF2-40B4-BE49-F238E27FC236}">
                  <a16:creationId xmlns:a16="http://schemas.microsoft.com/office/drawing/2014/main" id="{34862DFD-523A-F04B-D589-F0487F1A198B}"/>
                </a:ext>
              </a:extLst>
            </p:cNvPr>
            <p:cNvSpPr/>
            <p:nvPr/>
          </p:nvSpPr>
          <p:spPr>
            <a:xfrm>
              <a:off x="-171456" y="342899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0" name="Sechseck 339">
              <a:extLst>
                <a:ext uri="{FF2B5EF4-FFF2-40B4-BE49-F238E27FC236}">
                  <a16:creationId xmlns:a16="http://schemas.microsoft.com/office/drawing/2014/main" id="{B70B7652-B489-A89B-0FD6-11EDE3A0BB1F}"/>
                </a:ext>
              </a:extLst>
            </p:cNvPr>
            <p:cNvSpPr/>
            <p:nvPr/>
          </p:nvSpPr>
          <p:spPr>
            <a:xfrm>
              <a:off x="-171456" y="166242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1" name="Sechseck 340">
              <a:extLst>
                <a:ext uri="{FF2B5EF4-FFF2-40B4-BE49-F238E27FC236}">
                  <a16:creationId xmlns:a16="http://schemas.microsoft.com/office/drawing/2014/main" id="{3E8186F7-6256-09F3-9486-9D1B54F0B699}"/>
                </a:ext>
              </a:extLst>
            </p:cNvPr>
            <p:cNvSpPr/>
            <p:nvPr/>
          </p:nvSpPr>
          <p:spPr>
            <a:xfrm>
              <a:off x="-171456" y="77914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2" name="Sechseck 341">
              <a:extLst>
                <a:ext uri="{FF2B5EF4-FFF2-40B4-BE49-F238E27FC236}">
                  <a16:creationId xmlns:a16="http://schemas.microsoft.com/office/drawing/2014/main" id="{246CB080-AA72-9EA9-2567-CB74BC629FDA}"/>
                </a:ext>
              </a:extLst>
            </p:cNvPr>
            <p:cNvSpPr/>
            <p:nvPr/>
          </p:nvSpPr>
          <p:spPr>
            <a:xfrm>
              <a:off x="-171457" y="-1041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3" name="Sechseck 342">
              <a:extLst>
                <a:ext uri="{FF2B5EF4-FFF2-40B4-BE49-F238E27FC236}">
                  <a16:creationId xmlns:a16="http://schemas.microsoft.com/office/drawing/2014/main" id="{B3FE2931-2BE0-77C4-2E3A-474EA1E7641D}"/>
                </a:ext>
              </a:extLst>
            </p:cNvPr>
            <p:cNvSpPr/>
            <p:nvPr/>
          </p:nvSpPr>
          <p:spPr>
            <a:xfrm>
              <a:off x="-171456" y="519556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4" name="Sechseck 343">
              <a:extLst>
                <a:ext uri="{FF2B5EF4-FFF2-40B4-BE49-F238E27FC236}">
                  <a16:creationId xmlns:a16="http://schemas.microsoft.com/office/drawing/2014/main" id="{6D6B4D13-CC4B-ED22-70ED-45BD035C03DF}"/>
                </a:ext>
              </a:extLst>
            </p:cNvPr>
            <p:cNvSpPr/>
            <p:nvPr/>
          </p:nvSpPr>
          <p:spPr>
            <a:xfrm>
              <a:off x="-171456" y="607884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5" name="Sechseck 344">
              <a:extLst>
                <a:ext uri="{FF2B5EF4-FFF2-40B4-BE49-F238E27FC236}">
                  <a16:creationId xmlns:a16="http://schemas.microsoft.com/office/drawing/2014/main" id="{830B55D3-38FF-2481-A0D4-E0546974A853}"/>
                </a:ext>
              </a:extLst>
            </p:cNvPr>
            <p:cNvSpPr/>
            <p:nvPr/>
          </p:nvSpPr>
          <p:spPr>
            <a:xfrm>
              <a:off x="-171456" y="431227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185130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100F80D1-A2AF-FCF5-CA13-915D6D326B63}"/>
              </a:ext>
            </a:extLst>
          </p:cNvPr>
          <p:cNvGrpSpPr/>
          <p:nvPr/>
        </p:nvGrpSpPr>
        <p:grpSpPr>
          <a:xfrm>
            <a:off x="-819158" y="-545779"/>
            <a:ext cx="13830305" cy="7949552"/>
            <a:chOff x="-819158" y="-545779"/>
            <a:chExt cx="13830305" cy="7949552"/>
          </a:xfrm>
        </p:grpSpPr>
        <p:sp>
          <p:nvSpPr>
            <p:cNvPr id="143" name="Sechseck 142"/>
            <p:cNvSpPr/>
            <p:nvPr/>
          </p:nvSpPr>
          <p:spPr>
            <a:xfrm>
              <a:off x="5656262" y="298735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7" name="Sechseck 166">
              <a:extLst>
                <a:ext uri="{FF2B5EF4-FFF2-40B4-BE49-F238E27FC236}">
                  <a16:creationId xmlns:a16="http://schemas.microsoft.com/office/drawing/2014/main" id="{F2FEB57B-A6E4-C47A-3B26-466896638541}"/>
                </a:ext>
              </a:extLst>
            </p:cNvPr>
            <p:cNvSpPr/>
            <p:nvPr/>
          </p:nvSpPr>
          <p:spPr>
            <a:xfrm>
              <a:off x="5656262" y="387064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8" name="Sechseck 167">
              <a:extLst>
                <a:ext uri="{FF2B5EF4-FFF2-40B4-BE49-F238E27FC236}">
                  <a16:creationId xmlns:a16="http://schemas.microsoft.com/office/drawing/2014/main" id="{783E3018-946D-7F34-A702-AB2D1E7EB1B0}"/>
                </a:ext>
              </a:extLst>
            </p:cNvPr>
            <p:cNvSpPr/>
            <p:nvPr/>
          </p:nvSpPr>
          <p:spPr>
            <a:xfrm>
              <a:off x="5656262" y="210407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9" name="Sechseck 168">
              <a:extLst>
                <a:ext uri="{FF2B5EF4-FFF2-40B4-BE49-F238E27FC236}">
                  <a16:creationId xmlns:a16="http://schemas.microsoft.com/office/drawing/2014/main" id="{5B6BE1F9-5265-F7AB-8CD5-F55FA6BC973B}"/>
                </a:ext>
              </a:extLst>
            </p:cNvPr>
            <p:cNvSpPr/>
            <p:nvPr/>
          </p:nvSpPr>
          <p:spPr>
            <a:xfrm>
              <a:off x="5656262" y="122079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0" name="Sechseck 169">
              <a:extLst>
                <a:ext uri="{FF2B5EF4-FFF2-40B4-BE49-F238E27FC236}">
                  <a16:creationId xmlns:a16="http://schemas.microsoft.com/office/drawing/2014/main" id="{A3931273-D7D1-37B3-A3B5-61D7F7107C5E}"/>
                </a:ext>
              </a:extLst>
            </p:cNvPr>
            <p:cNvSpPr/>
            <p:nvPr/>
          </p:nvSpPr>
          <p:spPr>
            <a:xfrm>
              <a:off x="5656261" y="33750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1" name="Sechseck 170">
              <a:extLst>
                <a:ext uri="{FF2B5EF4-FFF2-40B4-BE49-F238E27FC236}">
                  <a16:creationId xmlns:a16="http://schemas.microsoft.com/office/drawing/2014/main" id="{4B15D718-FECD-5F68-F55B-389010F9891B}"/>
                </a:ext>
              </a:extLst>
            </p:cNvPr>
            <p:cNvSpPr/>
            <p:nvPr/>
          </p:nvSpPr>
          <p:spPr>
            <a:xfrm>
              <a:off x="5656260" y="-54577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2" name="Sechseck 171">
              <a:extLst>
                <a:ext uri="{FF2B5EF4-FFF2-40B4-BE49-F238E27FC236}">
                  <a16:creationId xmlns:a16="http://schemas.microsoft.com/office/drawing/2014/main" id="{BEA319E4-C5DF-5A2F-B12D-3BDBC574C460}"/>
                </a:ext>
              </a:extLst>
            </p:cNvPr>
            <p:cNvSpPr/>
            <p:nvPr/>
          </p:nvSpPr>
          <p:spPr>
            <a:xfrm>
              <a:off x="5656262" y="56372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3" name="Sechseck 172">
              <a:extLst>
                <a:ext uri="{FF2B5EF4-FFF2-40B4-BE49-F238E27FC236}">
                  <a16:creationId xmlns:a16="http://schemas.microsoft.com/office/drawing/2014/main" id="{F0C51DBA-BB24-65D3-A4D2-30D02A3AF241}"/>
                </a:ext>
              </a:extLst>
            </p:cNvPr>
            <p:cNvSpPr/>
            <p:nvPr/>
          </p:nvSpPr>
          <p:spPr>
            <a:xfrm>
              <a:off x="5656262" y="652049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4" name="Sechseck 173">
              <a:extLst>
                <a:ext uri="{FF2B5EF4-FFF2-40B4-BE49-F238E27FC236}">
                  <a16:creationId xmlns:a16="http://schemas.microsoft.com/office/drawing/2014/main" id="{E9DB00F8-9902-CDCC-C926-75751DC9F131}"/>
                </a:ext>
              </a:extLst>
            </p:cNvPr>
            <p:cNvSpPr/>
            <p:nvPr/>
          </p:nvSpPr>
          <p:spPr>
            <a:xfrm>
              <a:off x="5656262" y="475392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5" name="Sechseck 174">
              <a:extLst>
                <a:ext uri="{FF2B5EF4-FFF2-40B4-BE49-F238E27FC236}">
                  <a16:creationId xmlns:a16="http://schemas.microsoft.com/office/drawing/2014/main" id="{BFA7E69C-9A22-5A00-2E16-5285B60F5956}"/>
                </a:ext>
              </a:extLst>
            </p:cNvPr>
            <p:cNvSpPr/>
            <p:nvPr/>
          </p:nvSpPr>
          <p:spPr>
            <a:xfrm>
              <a:off x="6303962" y="254571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6" name="Sechseck 175">
              <a:extLst>
                <a:ext uri="{FF2B5EF4-FFF2-40B4-BE49-F238E27FC236}">
                  <a16:creationId xmlns:a16="http://schemas.microsoft.com/office/drawing/2014/main" id="{3C4316F7-4EDA-8EE1-4B83-152519F3E1AC}"/>
                </a:ext>
              </a:extLst>
            </p:cNvPr>
            <p:cNvSpPr/>
            <p:nvPr/>
          </p:nvSpPr>
          <p:spPr>
            <a:xfrm>
              <a:off x="6303962" y="342899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7" name="Sechseck 176">
              <a:extLst>
                <a:ext uri="{FF2B5EF4-FFF2-40B4-BE49-F238E27FC236}">
                  <a16:creationId xmlns:a16="http://schemas.microsoft.com/office/drawing/2014/main" id="{20A4FF1F-A128-35F9-C9C6-EF5D24DA23D3}"/>
                </a:ext>
              </a:extLst>
            </p:cNvPr>
            <p:cNvSpPr/>
            <p:nvPr/>
          </p:nvSpPr>
          <p:spPr>
            <a:xfrm>
              <a:off x="6303962" y="166243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8" name="Sechseck 177">
              <a:extLst>
                <a:ext uri="{FF2B5EF4-FFF2-40B4-BE49-F238E27FC236}">
                  <a16:creationId xmlns:a16="http://schemas.microsoft.com/office/drawing/2014/main" id="{6BC727D5-F4AA-E41C-901E-89AF7BFDA7EF}"/>
                </a:ext>
              </a:extLst>
            </p:cNvPr>
            <p:cNvSpPr/>
            <p:nvPr/>
          </p:nvSpPr>
          <p:spPr>
            <a:xfrm>
              <a:off x="6303962" y="77915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9" name="Sechseck 178">
              <a:extLst>
                <a:ext uri="{FF2B5EF4-FFF2-40B4-BE49-F238E27FC236}">
                  <a16:creationId xmlns:a16="http://schemas.microsoft.com/office/drawing/2014/main" id="{B0DF63BB-133C-A964-339B-84FA6320A9F0}"/>
                </a:ext>
              </a:extLst>
            </p:cNvPr>
            <p:cNvSpPr/>
            <p:nvPr/>
          </p:nvSpPr>
          <p:spPr>
            <a:xfrm>
              <a:off x="6303961" y="-10413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1" name="Sechseck 180">
              <a:extLst>
                <a:ext uri="{FF2B5EF4-FFF2-40B4-BE49-F238E27FC236}">
                  <a16:creationId xmlns:a16="http://schemas.microsoft.com/office/drawing/2014/main" id="{0401A66E-0C08-2055-30E6-49DB28171AFE}"/>
                </a:ext>
              </a:extLst>
            </p:cNvPr>
            <p:cNvSpPr/>
            <p:nvPr/>
          </p:nvSpPr>
          <p:spPr>
            <a:xfrm>
              <a:off x="6303962" y="519556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2" name="Sechseck 181">
              <a:extLst>
                <a:ext uri="{FF2B5EF4-FFF2-40B4-BE49-F238E27FC236}">
                  <a16:creationId xmlns:a16="http://schemas.microsoft.com/office/drawing/2014/main" id="{C8DB283B-C6FA-9260-3874-699547BD81D2}"/>
                </a:ext>
              </a:extLst>
            </p:cNvPr>
            <p:cNvSpPr/>
            <p:nvPr/>
          </p:nvSpPr>
          <p:spPr>
            <a:xfrm>
              <a:off x="6303962" y="607884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3" name="Sechseck 182">
              <a:extLst>
                <a:ext uri="{FF2B5EF4-FFF2-40B4-BE49-F238E27FC236}">
                  <a16:creationId xmlns:a16="http://schemas.microsoft.com/office/drawing/2014/main" id="{94F37198-1D8B-85C3-C955-1CAE036450E7}"/>
                </a:ext>
              </a:extLst>
            </p:cNvPr>
            <p:cNvSpPr/>
            <p:nvPr/>
          </p:nvSpPr>
          <p:spPr>
            <a:xfrm>
              <a:off x="6303962" y="431228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4" name="Sechseck 183">
              <a:extLst>
                <a:ext uri="{FF2B5EF4-FFF2-40B4-BE49-F238E27FC236}">
                  <a16:creationId xmlns:a16="http://schemas.microsoft.com/office/drawing/2014/main" id="{B09A9AEF-D400-A459-4D0F-448A1D390544}"/>
                </a:ext>
              </a:extLst>
            </p:cNvPr>
            <p:cNvSpPr/>
            <p:nvPr/>
          </p:nvSpPr>
          <p:spPr>
            <a:xfrm>
              <a:off x="6951661" y="298735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5" name="Sechseck 184">
              <a:extLst>
                <a:ext uri="{FF2B5EF4-FFF2-40B4-BE49-F238E27FC236}">
                  <a16:creationId xmlns:a16="http://schemas.microsoft.com/office/drawing/2014/main" id="{31A9B124-1314-D652-B93C-278C2760C240}"/>
                </a:ext>
              </a:extLst>
            </p:cNvPr>
            <p:cNvSpPr/>
            <p:nvPr/>
          </p:nvSpPr>
          <p:spPr>
            <a:xfrm>
              <a:off x="6951661" y="387064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6" name="Sechseck 185">
              <a:extLst>
                <a:ext uri="{FF2B5EF4-FFF2-40B4-BE49-F238E27FC236}">
                  <a16:creationId xmlns:a16="http://schemas.microsoft.com/office/drawing/2014/main" id="{21A6A763-4D2A-39A5-CEC1-307572D8E2A6}"/>
                </a:ext>
              </a:extLst>
            </p:cNvPr>
            <p:cNvSpPr/>
            <p:nvPr/>
          </p:nvSpPr>
          <p:spPr>
            <a:xfrm>
              <a:off x="6951661" y="210407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7" name="Sechseck 186">
              <a:extLst>
                <a:ext uri="{FF2B5EF4-FFF2-40B4-BE49-F238E27FC236}">
                  <a16:creationId xmlns:a16="http://schemas.microsoft.com/office/drawing/2014/main" id="{51BFD9ED-B262-B27A-D816-182C31B26CD4}"/>
                </a:ext>
              </a:extLst>
            </p:cNvPr>
            <p:cNvSpPr/>
            <p:nvPr/>
          </p:nvSpPr>
          <p:spPr>
            <a:xfrm>
              <a:off x="6951661" y="122079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8" name="Sechseck 187">
              <a:extLst>
                <a:ext uri="{FF2B5EF4-FFF2-40B4-BE49-F238E27FC236}">
                  <a16:creationId xmlns:a16="http://schemas.microsoft.com/office/drawing/2014/main" id="{57613BE4-F9D5-7D29-52DF-D16DEEA22792}"/>
                </a:ext>
              </a:extLst>
            </p:cNvPr>
            <p:cNvSpPr/>
            <p:nvPr/>
          </p:nvSpPr>
          <p:spPr>
            <a:xfrm>
              <a:off x="6951660" y="33750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9" name="Sechseck 188">
              <a:extLst>
                <a:ext uri="{FF2B5EF4-FFF2-40B4-BE49-F238E27FC236}">
                  <a16:creationId xmlns:a16="http://schemas.microsoft.com/office/drawing/2014/main" id="{6880AAE1-41CA-76B5-6703-0311DE81577A}"/>
                </a:ext>
              </a:extLst>
            </p:cNvPr>
            <p:cNvSpPr/>
            <p:nvPr/>
          </p:nvSpPr>
          <p:spPr>
            <a:xfrm>
              <a:off x="6951659" y="-54577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0" name="Sechseck 189">
              <a:extLst>
                <a:ext uri="{FF2B5EF4-FFF2-40B4-BE49-F238E27FC236}">
                  <a16:creationId xmlns:a16="http://schemas.microsoft.com/office/drawing/2014/main" id="{0A403097-F6BC-450F-6EBE-37EFA3F92282}"/>
                </a:ext>
              </a:extLst>
            </p:cNvPr>
            <p:cNvSpPr/>
            <p:nvPr/>
          </p:nvSpPr>
          <p:spPr>
            <a:xfrm>
              <a:off x="6951661" y="56372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1" name="Sechseck 190">
              <a:extLst>
                <a:ext uri="{FF2B5EF4-FFF2-40B4-BE49-F238E27FC236}">
                  <a16:creationId xmlns:a16="http://schemas.microsoft.com/office/drawing/2014/main" id="{906BC755-0C47-23D2-4A31-789F8018FA2F}"/>
                </a:ext>
              </a:extLst>
            </p:cNvPr>
            <p:cNvSpPr/>
            <p:nvPr/>
          </p:nvSpPr>
          <p:spPr>
            <a:xfrm>
              <a:off x="6951661" y="65204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2" name="Sechseck 191">
              <a:extLst>
                <a:ext uri="{FF2B5EF4-FFF2-40B4-BE49-F238E27FC236}">
                  <a16:creationId xmlns:a16="http://schemas.microsoft.com/office/drawing/2014/main" id="{49DFEE7F-3D49-2D6A-5083-88FA92365536}"/>
                </a:ext>
              </a:extLst>
            </p:cNvPr>
            <p:cNvSpPr/>
            <p:nvPr/>
          </p:nvSpPr>
          <p:spPr>
            <a:xfrm>
              <a:off x="6951661" y="475392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3" name="Sechseck 192">
              <a:extLst>
                <a:ext uri="{FF2B5EF4-FFF2-40B4-BE49-F238E27FC236}">
                  <a16:creationId xmlns:a16="http://schemas.microsoft.com/office/drawing/2014/main" id="{1DD7D9B9-0EB8-A1A8-1A4F-A5373091747C}"/>
                </a:ext>
              </a:extLst>
            </p:cNvPr>
            <p:cNvSpPr/>
            <p:nvPr/>
          </p:nvSpPr>
          <p:spPr>
            <a:xfrm>
              <a:off x="7599361" y="254571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4" name="Sechseck 193">
              <a:extLst>
                <a:ext uri="{FF2B5EF4-FFF2-40B4-BE49-F238E27FC236}">
                  <a16:creationId xmlns:a16="http://schemas.microsoft.com/office/drawing/2014/main" id="{15879E7B-8D9A-F75F-ECB4-F33D2AC47C60}"/>
                </a:ext>
              </a:extLst>
            </p:cNvPr>
            <p:cNvSpPr/>
            <p:nvPr/>
          </p:nvSpPr>
          <p:spPr>
            <a:xfrm>
              <a:off x="7599361" y="342899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5" name="Sechseck 194">
              <a:extLst>
                <a:ext uri="{FF2B5EF4-FFF2-40B4-BE49-F238E27FC236}">
                  <a16:creationId xmlns:a16="http://schemas.microsoft.com/office/drawing/2014/main" id="{B15CE855-EEDC-90A5-1F03-77667CCF627A}"/>
                </a:ext>
              </a:extLst>
            </p:cNvPr>
            <p:cNvSpPr/>
            <p:nvPr/>
          </p:nvSpPr>
          <p:spPr>
            <a:xfrm>
              <a:off x="7599361" y="166243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6" name="Sechseck 195">
              <a:extLst>
                <a:ext uri="{FF2B5EF4-FFF2-40B4-BE49-F238E27FC236}">
                  <a16:creationId xmlns:a16="http://schemas.microsoft.com/office/drawing/2014/main" id="{AA4307A7-5D01-49BA-D319-56D66D306F7A}"/>
                </a:ext>
              </a:extLst>
            </p:cNvPr>
            <p:cNvSpPr/>
            <p:nvPr/>
          </p:nvSpPr>
          <p:spPr>
            <a:xfrm>
              <a:off x="7599361" y="77914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7" name="Sechseck 196">
              <a:extLst>
                <a:ext uri="{FF2B5EF4-FFF2-40B4-BE49-F238E27FC236}">
                  <a16:creationId xmlns:a16="http://schemas.microsoft.com/office/drawing/2014/main" id="{C0EC518D-8AE7-71A5-B2AF-5C02D03A30FB}"/>
                </a:ext>
              </a:extLst>
            </p:cNvPr>
            <p:cNvSpPr/>
            <p:nvPr/>
          </p:nvSpPr>
          <p:spPr>
            <a:xfrm>
              <a:off x="7599360" y="-10413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8" name="Sechseck 197">
              <a:extLst>
                <a:ext uri="{FF2B5EF4-FFF2-40B4-BE49-F238E27FC236}">
                  <a16:creationId xmlns:a16="http://schemas.microsoft.com/office/drawing/2014/main" id="{33146D5D-78B4-E94A-D60A-8F0C5CDD88DA}"/>
                </a:ext>
              </a:extLst>
            </p:cNvPr>
            <p:cNvSpPr/>
            <p:nvPr/>
          </p:nvSpPr>
          <p:spPr>
            <a:xfrm>
              <a:off x="7599361" y="519556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9" name="Sechseck 198">
              <a:extLst>
                <a:ext uri="{FF2B5EF4-FFF2-40B4-BE49-F238E27FC236}">
                  <a16:creationId xmlns:a16="http://schemas.microsoft.com/office/drawing/2014/main" id="{9ED1BD72-713F-5DF9-AA16-58795DE1C0BC}"/>
                </a:ext>
              </a:extLst>
            </p:cNvPr>
            <p:cNvSpPr/>
            <p:nvPr/>
          </p:nvSpPr>
          <p:spPr>
            <a:xfrm>
              <a:off x="7599361" y="60788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0" name="Sechseck 199">
              <a:extLst>
                <a:ext uri="{FF2B5EF4-FFF2-40B4-BE49-F238E27FC236}">
                  <a16:creationId xmlns:a16="http://schemas.microsoft.com/office/drawing/2014/main" id="{A90D6082-564C-256E-66A1-F75E998BCF04}"/>
                </a:ext>
              </a:extLst>
            </p:cNvPr>
            <p:cNvSpPr/>
            <p:nvPr/>
          </p:nvSpPr>
          <p:spPr>
            <a:xfrm>
              <a:off x="7599361" y="431228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1" name="Sechseck 200">
              <a:extLst>
                <a:ext uri="{FF2B5EF4-FFF2-40B4-BE49-F238E27FC236}">
                  <a16:creationId xmlns:a16="http://schemas.microsoft.com/office/drawing/2014/main" id="{6E19AD43-EECB-E1CB-7E36-1296BADE3A09}"/>
                </a:ext>
              </a:extLst>
            </p:cNvPr>
            <p:cNvSpPr/>
            <p:nvPr/>
          </p:nvSpPr>
          <p:spPr>
            <a:xfrm>
              <a:off x="3067048" y="298735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2" name="Sechseck 201">
              <a:extLst>
                <a:ext uri="{FF2B5EF4-FFF2-40B4-BE49-F238E27FC236}">
                  <a16:creationId xmlns:a16="http://schemas.microsoft.com/office/drawing/2014/main" id="{009B9521-880A-FB6F-3F49-6B27F734AF0B}"/>
                </a:ext>
              </a:extLst>
            </p:cNvPr>
            <p:cNvSpPr/>
            <p:nvPr/>
          </p:nvSpPr>
          <p:spPr>
            <a:xfrm>
              <a:off x="3067048" y="387064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3" name="Sechseck 202">
              <a:extLst>
                <a:ext uri="{FF2B5EF4-FFF2-40B4-BE49-F238E27FC236}">
                  <a16:creationId xmlns:a16="http://schemas.microsoft.com/office/drawing/2014/main" id="{21B4547D-44DE-1568-8F4F-A76E860E1127}"/>
                </a:ext>
              </a:extLst>
            </p:cNvPr>
            <p:cNvSpPr/>
            <p:nvPr/>
          </p:nvSpPr>
          <p:spPr>
            <a:xfrm>
              <a:off x="3067048" y="210407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4" name="Sechseck 203">
              <a:extLst>
                <a:ext uri="{FF2B5EF4-FFF2-40B4-BE49-F238E27FC236}">
                  <a16:creationId xmlns:a16="http://schemas.microsoft.com/office/drawing/2014/main" id="{70F02ABB-FF0E-E544-56B0-92DEC1D566BB}"/>
                </a:ext>
              </a:extLst>
            </p:cNvPr>
            <p:cNvSpPr/>
            <p:nvPr/>
          </p:nvSpPr>
          <p:spPr>
            <a:xfrm>
              <a:off x="3067048" y="122079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5" name="Sechseck 204">
              <a:extLst>
                <a:ext uri="{FF2B5EF4-FFF2-40B4-BE49-F238E27FC236}">
                  <a16:creationId xmlns:a16="http://schemas.microsoft.com/office/drawing/2014/main" id="{DEFDC681-35AD-9E90-5C07-1EC9FA3E0C98}"/>
                </a:ext>
              </a:extLst>
            </p:cNvPr>
            <p:cNvSpPr/>
            <p:nvPr/>
          </p:nvSpPr>
          <p:spPr>
            <a:xfrm>
              <a:off x="3067047" y="33750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6" name="Sechseck 205">
              <a:extLst>
                <a:ext uri="{FF2B5EF4-FFF2-40B4-BE49-F238E27FC236}">
                  <a16:creationId xmlns:a16="http://schemas.microsoft.com/office/drawing/2014/main" id="{640389F7-5F80-D07E-7967-8192BAB60644}"/>
                </a:ext>
              </a:extLst>
            </p:cNvPr>
            <p:cNvSpPr/>
            <p:nvPr/>
          </p:nvSpPr>
          <p:spPr>
            <a:xfrm>
              <a:off x="3067046" y="-54577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7" name="Sechseck 206">
              <a:extLst>
                <a:ext uri="{FF2B5EF4-FFF2-40B4-BE49-F238E27FC236}">
                  <a16:creationId xmlns:a16="http://schemas.microsoft.com/office/drawing/2014/main" id="{90B40A7C-09B5-6EBE-B27F-4631ECB30FEA}"/>
                </a:ext>
              </a:extLst>
            </p:cNvPr>
            <p:cNvSpPr/>
            <p:nvPr/>
          </p:nvSpPr>
          <p:spPr>
            <a:xfrm>
              <a:off x="3067048" y="56372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8" name="Sechseck 207">
              <a:extLst>
                <a:ext uri="{FF2B5EF4-FFF2-40B4-BE49-F238E27FC236}">
                  <a16:creationId xmlns:a16="http://schemas.microsoft.com/office/drawing/2014/main" id="{F3BD6B07-572E-BD70-09CE-9490264A3CA9}"/>
                </a:ext>
              </a:extLst>
            </p:cNvPr>
            <p:cNvSpPr/>
            <p:nvPr/>
          </p:nvSpPr>
          <p:spPr>
            <a:xfrm>
              <a:off x="3067048" y="65204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9" name="Sechseck 208">
              <a:extLst>
                <a:ext uri="{FF2B5EF4-FFF2-40B4-BE49-F238E27FC236}">
                  <a16:creationId xmlns:a16="http://schemas.microsoft.com/office/drawing/2014/main" id="{CF49DC27-948A-4C00-EBCC-7B6CFD659F2A}"/>
                </a:ext>
              </a:extLst>
            </p:cNvPr>
            <p:cNvSpPr/>
            <p:nvPr/>
          </p:nvSpPr>
          <p:spPr>
            <a:xfrm>
              <a:off x="3067048" y="475392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0" name="Sechseck 209">
              <a:extLst>
                <a:ext uri="{FF2B5EF4-FFF2-40B4-BE49-F238E27FC236}">
                  <a16:creationId xmlns:a16="http://schemas.microsoft.com/office/drawing/2014/main" id="{4BABE055-265A-2851-74E0-14ED7417D1E0}"/>
                </a:ext>
              </a:extLst>
            </p:cNvPr>
            <p:cNvSpPr/>
            <p:nvPr/>
          </p:nvSpPr>
          <p:spPr>
            <a:xfrm>
              <a:off x="3714748" y="254571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1" name="Sechseck 210">
              <a:extLst>
                <a:ext uri="{FF2B5EF4-FFF2-40B4-BE49-F238E27FC236}">
                  <a16:creationId xmlns:a16="http://schemas.microsoft.com/office/drawing/2014/main" id="{A1C0A5CD-FFB8-35A8-98A6-97E6D4D0C2BA}"/>
                </a:ext>
              </a:extLst>
            </p:cNvPr>
            <p:cNvSpPr/>
            <p:nvPr/>
          </p:nvSpPr>
          <p:spPr>
            <a:xfrm>
              <a:off x="3714748" y="342899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2" name="Sechseck 211">
              <a:extLst>
                <a:ext uri="{FF2B5EF4-FFF2-40B4-BE49-F238E27FC236}">
                  <a16:creationId xmlns:a16="http://schemas.microsoft.com/office/drawing/2014/main" id="{DEBC170A-41C7-43A0-346B-37292626AD1E}"/>
                </a:ext>
              </a:extLst>
            </p:cNvPr>
            <p:cNvSpPr/>
            <p:nvPr/>
          </p:nvSpPr>
          <p:spPr>
            <a:xfrm>
              <a:off x="3714748" y="166243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3" name="Sechseck 212">
              <a:extLst>
                <a:ext uri="{FF2B5EF4-FFF2-40B4-BE49-F238E27FC236}">
                  <a16:creationId xmlns:a16="http://schemas.microsoft.com/office/drawing/2014/main" id="{EDB1FD91-D544-CB30-6819-D2DADDB7C81B}"/>
                </a:ext>
              </a:extLst>
            </p:cNvPr>
            <p:cNvSpPr/>
            <p:nvPr/>
          </p:nvSpPr>
          <p:spPr>
            <a:xfrm>
              <a:off x="3714748" y="77914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4" name="Sechseck 213">
              <a:extLst>
                <a:ext uri="{FF2B5EF4-FFF2-40B4-BE49-F238E27FC236}">
                  <a16:creationId xmlns:a16="http://schemas.microsoft.com/office/drawing/2014/main" id="{A0130838-D499-47FF-C96E-D866E35786E5}"/>
                </a:ext>
              </a:extLst>
            </p:cNvPr>
            <p:cNvSpPr/>
            <p:nvPr/>
          </p:nvSpPr>
          <p:spPr>
            <a:xfrm>
              <a:off x="3714747" y="-10413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5" name="Sechseck 214">
              <a:extLst>
                <a:ext uri="{FF2B5EF4-FFF2-40B4-BE49-F238E27FC236}">
                  <a16:creationId xmlns:a16="http://schemas.microsoft.com/office/drawing/2014/main" id="{416F0816-3F39-FFAA-A4DD-33E17717484F}"/>
                </a:ext>
              </a:extLst>
            </p:cNvPr>
            <p:cNvSpPr/>
            <p:nvPr/>
          </p:nvSpPr>
          <p:spPr>
            <a:xfrm>
              <a:off x="3714748" y="519556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6" name="Sechseck 215">
              <a:extLst>
                <a:ext uri="{FF2B5EF4-FFF2-40B4-BE49-F238E27FC236}">
                  <a16:creationId xmlns:a16="http://schemas.microsoft.com/office/drawing/2014/main" id="{A039CF25-23B5-3307-AAE0-50D1213DAA8D}"/>
                </a:ext>
              </a:extLst>
            </p:cNvPr>
            <p:cNvSpPr/>
            <p:nvPr/>
          </p:nvSpPr>
          <p:spPr>
            <a:xfrm>
              <a:off x="3714748" y="60788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7" name="Sechseck 216">
              <a:extLst>
                <a:ext uri="{FF2B5EF4-FFF2-40B4-BE49-F238E27FC236}">
                  <a16:creationId xmlns:a16="http://schemas.microsoft.com/office/drawing/2014/main" id="{8CF6F795-01D1-0918-9148-E9F01BFA07E9}"/>
                </a:ext>
              </a:extLst>
            </p:cNvPr>
            <p:cNvSpPr/>
            <p:nvPr/>
          </p:nvSpPr>
          <p:spPr>
            <a:xfrm>
              <a:off x="3714748" y="431228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8" name="Sechseck 217">
              <a:extLst>
                <a:ext uri="{FF2B5EF4-FFF2-40B4-BE49-F238E27FC236}">
                  <a16:creationId xmlns:a16="http://schemas.microsoft.com/office/drawing/2014/main" id="{E930CB23-626E-33BA-870B-6101CC31A310}"/>
                </a:ext>
              </a:extLst>
            </p:cNvPr>
            <p:cNvSpPr/>
            <p:nvPr/>
          </p:nvSpPr>
          <p:spPr>
            <a:xfrm>
              <a:off x="4362447" y="298735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9" name="Sechseck 218">
              <a:extLst>
                <a:ext uri="{FF2B5EF4-FFF2-40B4-BE49-F238E27FC236}">
                  <a16:creationId xmlns:a16="http://schemas.microsoft.com/office/drawing/2014/main" id="{DFBB6412-1F4D-F576-45B8-D79D2EEB952B}"/>
                </a:ext>
              </a:extLst>
            </p:cNvPr>
            <p:cNvSpPr/>
            <p:nvPr/>
          </p:nvSpPr>
          <p:spPr>
            <a:xfrm>
              <a:off x="4362447" y="387063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0" name="Sechseck 219">
              <a:extLst>
                <a:ext uri="{FF2B5EF4-FFF2-40B4-BE49-F238E27FC236}">
                  <a16:creationId xmlns:a16="http://schemas.microsoft.com/office/drawing/2014/main" id="{3815D91C-A64F-263F-3975-582BE11BBEA8}"/>
                </a:ext>
              </a:extLst>
            </p:cNvPr>
            <p:cNvSpPr/>
            <p:nvPr/>
          </p:nvSpPr>
          <p:spPr>
            <a:xfrm>
              <a:off x="4362447" y="210407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1" name="Sechseck 220">
              <a:extLst>
                <a:ext uri="{FF2B5EF4-FFF2-40B4-BE49-F238E27FC236}">
                  <a16:creationId xmlns:a16="http://schemas.microsoft.com/office/drawing/2014/main" id="{8492AC88-61DE-7CB9-DB0A-AC3788A18B78}"/>
                </a:ext>
              </a:extLst>
            </p:cNvPr>
            <p:cNvSpPr/>
            <p:nvPr/>
          </p:nvSpPr>
          <p:spPr>
            <a:xfrm>
              <a:off x="4362447" y="122079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2" name="Sechseck 221">
              <a:extLst>
                <a:ext uri="{FF2B5EF4-FFF2-40B4-BE49-F238E27FC236}">
                  <a16:creationId xmlns:a16="http://schemas.microsoft.com/office/drawing/2014/main" id="{0A2DFC93-3A9C-7379-776F-CD7F0EA5292C}"/>
                </a:ext>
              </a:extLst>
            </p:cNvPr>
            <p:cNvSpPr/>
            <p:nvPr/>
          </p:nvSpPr>
          <p:spPr>
            <a:xfrm>
              <a:off x="4362446" y="3375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3" name="Sechseck 222">
              <a:extLst>
                <a:ext uri="{FF2B5EF4-FFF2-40B4-BE49-F238E27FC236}">
                  <a16:creationId xmlns:a16="http://schemas.microsoft.com/office/drawing/2014/main" id="{4C9B2203-03D5-939F-7964-88E55C074480}"/>
                </a:ext>
              </a:extLst>
            </p:cNvPr>
            <p:cNvSpPr/>
            <p:nvPr/>
          </p:nvSpPr>
          <p:spPr>
            <a:xfrm>
              <a:off x="4362445" y="-54577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4" name="Sechseck 223">
              <a:extLst>
                <a:ext uri="{FF2B5EF4-FFF2-40B4-BE49-F238E27FC236}">
                  <a16:creationId xmlns:a16="http://schemas.microsoft.com/office/drawing/2014/main" id="{AA0BA42C-00D5-FF58-93C5-A82823C18BA2}"/>
                </a:ext>
              </a:extLst>
            </p:cNvPr>
            <p:cNvSpPr/>
            <p:nvPr/>
          </p:nvSpPr>
          <p:spPr>
            <a:xfrm>
              <a:off x="4362447" y="56372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5" name="Sechseck 224">
              <a:extLst>
                <a:ext uri="{FF2B5EF4-FFF2-40B4-BE49-F238E27FC236}">
                  <a16:creationId xmlns:a16="http://schemas.microsoft.com/office/drawing/2014/main" id="{AFE895DF-EF07-6120-9704-FE75C4B0D17B}"/>
                </a:ext>
              </a:extLst>
            </p:cNvPr>
            <p:cNvSpPr/>
            <p:nvPr/>
          </p:nvSpPr>
          <p:spPr>
            <a:xfrm>
              <a:off x="4362447" y="65204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6" name="Sechseck 225">
              <a:extLst>
                <a:ext uri="{FF2B5EF4-FFF2-40B4-BE49-F238E27FC236}">
                  <a16:creationId xmlns:a16="http://schemas.microsoft.com/office/drawing/2014/main" id="{92C783D9-A37A-C2D3-1ED7-03C2459567B9}"/>
                </a:ext>
              </a:extLst>
            </p:cNvPr>
            <p:cNvSpPr/>
            <p:nvPr/>
          </p:nvSpPr>
          <p:spPr>
            <a:xfrm>
              <a:off x="4362447" y="475392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7" name="Sechseck 226">
              <a:extLst>
                <a:ext uri="{FF2B5EF4-FFF2-40B4-BE49-F238E27FC236}">
                  <a16:creationId xmlns:a16="http://schemas.microsoft.com/office/drawing/2014/main" id="{37D1FCD6-FF8C-AF73-46C8-205330D19ED2}"/>
                </a:ext>
              </a:extLst>
            </p:cNvPr>
            <p:cNvSpPr/>
            <p:nvPr/>
          </p:nvSpPr>
          <p:spPr>
            <a:xfrm>
              <a:off x="5010147" y="254571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8" name="Sechseck 227">
              <a:extLst>
                <a:ext uri="{FF2B5EF4-FFF2-40B4-BE49-F238E27FC236}">
                  <a16:creationId xmlns:a16="http://schemas.microsoft.com/office/drawing/2014/main" id="{DA1A83B0-79D2-8DE7-A0D7-44428F0425F3}"/>
                </a:ext>
              </a:extLst>
            </p:cNvPr>
            <p:cNvSpPr/>
            <p:nvPr/>
          </p:nvSpPr>
          <p:spPr>
            <a:xfrm>
              <a:off x="5010147" y="342899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9" name="Sechseck 228">
              <a:extLst>
                <a:ext uri="{FF2B5EF4-FFF2-40B4-BE49-F238E27FC236}">
                  <a16:creationId xmlns:a16="http://schemas.microsoft.com/office/drawing/2014/main" id="{BA44CD67-2B32-FCB6-30C1-09776B1D4CD4}"/>
                </a:ext>
              </a:extLst>
            </p:cNvPr>
            <p:cNvSpPr/>
            <p:nvPr/>
          </p:nvSpPr>
          <p:spPr>
            <a:xfrm>
              <a:off x="5010147" y="166243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0" name="Sechseck 229">
              <a:extLst>
                <a:ext uri="{FF2B5EF4-FFF2-40B4-BE49-F238E27FC236}">
                  <a16:creationId xmlns:a16="http://schemas.microsoft.com/office/drawing/2014/main" id="{A8772D28-F9DE-C142-7BA2-A1D5AC0EB37A}"/>
                </a:ext>
              </a:extLst>
            </p:cNvPr>
            <p:cNvSpPr/>
            <p:nvPr/>
          </p:nvSpPr>
          <p:spPr>
            <a:xfrm>
              <a:off x="5010147" y="77914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1" name="Sechseck 230">
              <a:extLst>
                <a:ext uri="{FF2B5EF4-FFF2-40B4-BE49-F238E27FC236}">
                  <a16:creationId xmlns:a16="http://schemas.microsoft.com/office/drawing/2014/main" id="{53AC77E6-E59F-194A-3695-05BCA5317B7C}"/>
                </a:ext>
              </a:extLst>
            </p:cNvPr>
            <p:cNvSpPr/>
            <p:nvPr/>
          </p:nvSpPr>
          <p:spPr>
            <a:xfrm>
              <a:off x="5010146" y="-10413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2" name="Sechseck 231">
              <a:extLst>
                <a:ext uri="{FF2B5EF4-FFF2-40B4-BE49-F238E27FC236}">
                  <a16:creationId xmlns:a16="http://schemas.microsoft.com/office/drawing/2014/main" id="{F5E83919-F47B-F684-70E6-B38AC454DD2C}"/>
                </a:ext>
              </a:extLst>
            </p:cNvPr>
            <p:cNvSpPr/>
            <p:nvPr/>
          </p:nvSpPr>
          <p:spPr>
            <a:xfrm>
              <a:off x="5010147" y="519556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3" name="Sechseck 232">
              <a:extLst>
                <a:ext uri="{FF2B5EF4-FFF2-40B4-BE49-F238E27FC236}">
                  <a16:creationId xmlns:a16="http://schemas.microsoft.com/office/drawing/2014/main" id="{54366C7D-02C1-FCC1-B07A-35A769090ECE}"/>
                </a:ext>
              </a:extLst>
            </p:cNvPr>
            <p:cNvSpPr/>
            <p:nvPr/>
          </p:nvSpPr>
          <p:spPr>
            <a:xfrm>
              <a:off x="5010147" y="60788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4" name="Sechseck 233">
              <a:extLst>
                <a:ext uri="{FF2B5EF4-FFF2-40B4-BE49-F238E27FC236}">
                  <a16:creationId xmlns:a16="http://schemas.microsoft.com/office/drawing/2014/main" id="{6FDF7E8B-7232-420C-7CC1-2BF4A06720FF}"/>
                </a:ext>
              </a:extLst>
            </p:cNvPr>
            <p:cNvSpPr/>
            <p:nvPr/>
          </p:nvSpPr>
          <p:spPr>
            <a:xfrm>
              <a:off x="5010147" y="431228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5" name="Sechseck 234">
              <a:extLst>
                <a:ext uri="{FF2B5EF4-FFF2-40B4-BE49-F238E27FC236}">
                  <a16:creationId xmlns:a16="http://schemas.microsoft.com/office/drawing/2014/main" id="{97C61EDE-F82F-BC6B-F087-67AF7D557833}"/>
                </a:ext>
              </a:extLst>
            </p:cNvPr>
            <p:cNvSpPr/>
            <p:nvPr/>
          </p:nvSpPr>
          <p:spPr>
            <a:xfrm>
              <a:off x="8247061" y="298735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6" name="Sechseck 235">
              <a:extLst>
                <a:ext uri="{FF2B5EF4-FFF2-40B4-BE49-F238E27FC236}">
                  <a16:creationId xmlns:a16="http://schemas.microsoft.com/office/drawing/2014/main" id="{848FD815-8AD0-A51B-3FDC-C61699069AE5}"/>
                </a:ext>
              </a:extLst>
            </p:cNvPr>
            <p:cNvSpPr/>
            <p:nvPr/>
          </p:nvSpPr>
          <p:spPr>
            <a:xfrm>
              <a:off x="8247061" y="387063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7" name="Sechseck 236">
              <a:extLst>
                <a:ext uri="{FF2B5EF4-FFF2-40B4-BE49-F238E27FC236}">
                  <a16:creationId xmlns:a16="http://schemas.microsoft.com/office/drawing/2014/main" id="{BAA7696A-64AF-F518-92C3-8A8224B2398B}"/>
                </a:ext>
              </a:extLst>
            </p:cNvPr>
            <p:cNvSpPr/>
            <p:nvPr/>
          </p:nvSpPr>
          <p:spPr>
            <a:xfrm>
              <a:off x="8247061" y="210407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8" name="Sechseck 237">
              <a:extLst>
                <a:ext uri="{FF2B5EF4-FFF2-40B4-BE49-F238E27FC236}">
                  <a16:creationId xmlns:a16="http://schemas.microsoft.com/office/drawing/2014/main" id="{8BAD81A0-2435-262B-9EFA-F4B39A06F77B}"/>
                </a:ext>
              </a:extLst>
            </p:cNvPr>
            <p:cNvSpPr/>
            <p:nvPr/>
          </p:nvSpPr>
          <p:spPr>
            <a:xfrm>
              <a:off x="8247061" y="122079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9" name="Sechseck 238">
              <a:extLst>
                <a:ext uri="{FF2B5EF4-FFF2-40B4-BE49-F238E27FC236}">
                  <a16:creationId xmlns:a16="http://schemas.microsoft.com/office/drawing/2014/main" id="{A285C087-C2F5-1523-C1FF-299DAE94C85A}"/>
                </a:ext>
              </a:extLst>
            </p:cNvPr>
            <p:cNvSpPr/>
            <p:nvPr/>
          </p:nvSpPr>
          <p:spPr>
            <a:xfrm>
              <a:off x="8247060" y="3375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0" name="Sechseck 239">
              <a:extLst>
                <a:ext uri="{FF2B5EF4-FFF2-40B4-BE49-F238E27FC236}">
                  <a16:creationId xmlns:a16="http://schemas.microsoft.com/office/drawing/2014/main" id="{2F231919-FDE4-D2C8-AAB6-245CC47C2A9D}"/>
                </a:ext>
              </a:extLst>
            </p:cNvPr>
            <p:cNvSpPr/>
            <p:nvPr/>
          </p:nvSpPr>
          <p:spPr>
            <a:xfrm>
              <a:off x="8247059" y="-54577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1" name="Sechseck 240">
              <a:extLst>
                <a:ext uri="{FF2B5EF4-FFF2-40B4-BE49-F238E27FC236}">
                  <a16:creationId xmlns:a16="http://schemas.microsoft.com/office/drawing/2014/main" id="{264FA14E-6D5F-2C0A-91DB-6C486D9D368B}"/>
                </a:ext>
              </a:extLst>
            </p:cNvPr>
            <p:cNvSpPr/>
            <p:nvPr/>
          </p:nvSpPr>
          <p:spPr>
            <a:xfrm>
              <a:off x="8247061" y="56372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2" name="Sechseck 241">
              <a:extLst>
                <a:ext uri="{FF2B5EF4-FFF2-40B4-BE49-F238E27FC236}">
                  <a16:creationId xmlns:a16="http://schemas.microsoft.com/office/drawing/2014/main" id="{8E5B9D4E-B46D-A0AF-2E82-FA3962EE9D12}"/>
                </a:ext>
              </a:extLst>
            </p:cNvPr>
            <p:cNvSpPr/>
            <p:nvPr/>
          </p:nvSpPr>
          <p:spPr>
            <a:xfrm>
              <a:off x="8247061" y="65204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3" name="Sechseck 242">
              <a:extLst>
                <a:ext uri="{FF2B5EF4-FFF2-40B4-BE49-F238E27FC236}">
                  <a16:creationId xmlns:a16="http://schemas.microsoft.com/office/drawing/2014/main" id="{B1A217CC-0BD0-C144-3D9A-BFB6156D628D}"/>
                </a:ext>
              </a:extLst>
            </p:cNvPr>
            <p:cNvSpPr/>
            <p:nvPr/>
          </p:nvSpPr>
          <p:spPr>
            <a:xfrm>
              <a:off x="8247061" y="475392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4" name="Sechseck 243">
              <a:extLst>
                <a:ext uri="{FF2B5EF4-FFF2-40B4-BE49-F238E27FC236}">
                  <a16:creationId xmlns:a16="http://schemas.microsoft.com/office/drawing/2014/main" id="{2A30A3A1-A4AF-E51E-C768-FE401335428F}"/>
                </a:ext>
              </a:extLst>
            </p:cNvPr>
            <p:cNvSpPr/>
            <p:nvPr/>
          </p:nvSpPr>
          <p:spPr>
            <a:xfrm>
              <a:off x="8894761" y="254571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5" name="Sechseck 244">
              <a:extLst>
                <a:ext uri="{FF2B5EF4-FFF2-40B4-BE49-F238E27FC236}">
                  <a16:creationId xmlns:a16="http://schemas.microsoft.com/office/drawing/2014/main" id="{02C6BEB5-C772-4798-C9A7-2ACE19381CB2}"/>
                </a:ext>
              </a:extLst>
            </p:cNvPr>
            <p:cNvSpPr/>
            <p:nvPr/>
          </p:nvSpPr>
          <p:spPr>
            <a:xfrm>
              <a:off x="8894761" y="342899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6" name="Sechseck 245">
              <a:extLst>
                <a:ext uri="{FF2B5EF4-FFF2-40B4-BE49-F238E27FC236}">
                  <a16:creationId xmlns:a16="http://schemas.microsoft.com/office/drawing/2014/main" id="{BE6BB764-99C5-EA09-8C9B-0845D06FA5AF}"/>
                </a:ext>
              </a:extLst>
            </p:cNvPr>
            <p:cNvSpPr/>
            <p:nvPr/>
          </p:nvSpPr>
          <p:spPr>
            <a:xfrm>
              <a:off x="8894761" y="166243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7" name="Sechseck 246">
              <a:extLst>
                <a:ext uri="{FF2B5EF4-FFF2-40B4-BE49-F238E27FC236}">
                  <a16:creationId xmlns:a16="http://schemas.microsoft.com/office/drawing/2014/main" id="{F627E678-32DE-DD3F-E1AA-B078D971D35B}"/>
                </a:ext>
              </a:extLst>
            </p:cNvPr>
            <p:cNvSpPr/>
            <p:nvPr/>
          </p:nvSpPr>
          <p:spPr>
            <a:xfrm>
              <a:off x="8894761" y="77914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8" name="Sechseck 247">
              <a:extLst>
                <a:ext uri="{FF2B5EF4-FFF2-40B4-BE49-F238E27FC236}">
                  <a16:creationId xmlns:a16="http://schemas.microsoft.com/office/drawing/2014/main" id="{8EE2A589-3AD2-00AF-AAA8-BBEE1C67BB00}"/>
                </a:ext>
              </a:extLst>
            </p:cNvPr>
            <p:cNvSpPr/>
            <p:nvPr/>
          </p:nvSpPr>
          <p:spPr>
            <a:xfrm>
              <a:off x="8894760" y="-10413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9" name="Sechseck 248">
              <a:extLst>
                <a:ext uri="{FF2B5EF4-FFF2-40B4-BE49-F238E27FC236}">
                  <a16:creationId xmlns:a16="http://schemas.microsoft.com/office/drawing/2014/main" id="{F4A3C0C1-E9C8-4657-4EC3-FF51457699A4}"/>
                </a:ext>
              </a:extLst>
            </p:cNvPr>
            <p:cNvSpPr/>
            <p:nvPr/>
          </p:nvSpPr>
          <p:spPr>
            <a:xfrm>
              <a:off x="8894761" y="519556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0" name="Sechseck 249">
              <a:extLst>
                <a:ext uri="{FF2B5EF4-FFF2-40B4-BE49-F238E27FC236}">
                  <a16:creationId xmlns:a16="http://schemas.microsoft.com/office/drawing/2014/main" id="{ED8CFB1D-8BF1-089A-E048-B2E5A1FB73BD}"/>
                </a:ext>
              </a:extLst>
            </p:cNvPr>
            <p:cNvSpPr/>
            <p:nvPr/>
          </p:nvSpPr>
          <p:spPr>
            <a:xfrm>
              <a:off x="8894761" y="60788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1" name="Sechseck 250">
              <a:extLst>
                <a:ext uri="{FF2B5EF4-FFF2-40B4-BE49-F238E27FC236}">
                  <a16:creationId xmlns:a16="http://schemas.microsoft.com/office/drawing/2014/main" id="{D266CF40-57E1-34EB-D9EB-81A8B52725CA}"/>
                </a:ext>
              </a:extLst>
            </p:cNvPr>
            <p:cNvSpPr/>
            <p:nvPr/>
          </p:nvSpPr>
          <p:spPr>
            <a:xfrm>
              <a:off x="8894761" y="431228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2" name="Sechseck 251">
              <a:extLst>
                <a:ext uri="{FF2B5EF4-FFF2-40B4-BE49-F238E27FC236}">
                  <a16:creationId xmlns:a16="http://schemas.microsoft.com/office/drawing/2014/main" id="{5300F3BD-0368-0781-E0F5-B54631FE7ADE}"/>
                </a:ext>
              </a:extLst>
            </p:cNvPr>
            <p:cNvSpPr/>
            <p:nvPr/>
          </p:nvSpPr>
          <p:spPr>
            <a:xfrm>
              <a:off x="9542460" y="298735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3" name="Sechseck 252">
              <a:extLst>
                <a:ext uri="{FF2B5EF4-FFF2-40B4-BE49-F238E27FC236}">
                  <a16:creationId xmlns:a16="http://schemas.microsoft.com/office/drawing/2014/main" id="{3BBC05E2-1E9C-BE26-1229-6D16E7C7E29F}"/>
                </a:ext>
              </a:extLst>
            </p:cNvPr>
            <p:cNvSpPr/>
            <p:nvPr/>
          </p:nvSpPr>
          <p:spPr>
            <a:xfrm>
              <a:off x="9542460" y="38706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4" name="Sechseck 253">
              <a:extLst>
                <a:ext uri="{FF2B5EF4-FFF2-40B4-BE49-F238E27FC236}">
                  <a16:creationId xmlns:a16="http://schemas.microsoft.com/office/drawing/2014/main" id="{C67C0B69-9644-1020-1C30-B881FEB50DAD}"/>
                </a:ext>
              </a:extLst>
            </p:cNvPr>
            <p:cNvSpPr/>
            <p:nvPr/>
          </p:nvSpPr>
          <p:spPr>
            <a:xfrm>
              <a:off x="9542460" y="210407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5" name="Sechseck 254">
              <a:extLst>
                <a:ext uri="{FF2B5EF4-FFF2-40B4-BE49-F238E27FC236}">
                  <a16:creationId xmlns:a16="http://schemas.microsoft.com/office/drawing/2014/main" id="{6161029D-F451-94CE-4AAE-437E0F307D4D}"/>
                </a:ext>
              </a:extLst>
            </p:cNvPr>
            <p:cNvSpPr/>
            <p:nvPr/>
          </p:nvSpPr>
          <p:spPr>
            <a:xfrm>
              <a:off x="9542460" y="12207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6" name="Sechseck 255">
              <a:extLst>
                <a:ext uri="{FF2B5EF4-FFF2-40B4-BE49-F238E27FC236}">
                  <a16:creationId xmlns:a16="http://schemas.microsoft.com/office/drawing/2014/main" id="{D546FF50-29B8-096B-D182-DBF2C168DCF4}"/>
                </a:ext>
              </a:extLst>
            </p:cNvPr>
            <p:cNvSpPr/>
            <p:nvPr/>
          </p:nvSpPr>
          <p:spPr>
            <a:xfrm>
              <a:off x="9542459" y="3375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7" name="Sechseck 256">
              <a:extLst>
                <a:ext uri="{FF2B5EF4-FFF2-40B4-BE49-F238E27FC236}">
                  <a16:creationId xmlns:a16="http://schemas.microsoft.com/office/drawing/2014/main" id="{EB131AE6-38F1-2E4B-6E95-3CB2F999B3A7}"/>
                </a:ext>
              </a:extLst>
            </p:cNvPr>
            <p:cNvSpPr/>
            <p:nvPr/>
          </p:nvSpPr>
          <p:spPr>
            <a:xfrm>
              <a:off x="9542458" y="-54577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8" name="Sechseck 257">
              <a:extLst>
                <a:ext uri="{FF2B5EF4-FFF2-40B4-BE49-F238E27FC236}">
                  <a16:creationId xmlns:a16="http://schemas.microsoft.com/office/drawing/2014/main" id="{8EB771F4-3FDF-E896-68E0-BA6A0BF9BB57}"/>
                </a:ext>
              </a:extLst>
            </p:cNvPr>
            <p:cNvSpPr/>
            <p:nvPr/>
          </p:nvSpPr>
          <p:spPr>
            <a:xfrm>
              <a:off x="9542460" y="56372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9" name="Sechseck 258">
              <a:extLst>
                <a:ext uri="{FF2B5EF4-FFF2-40B4-BE49-F238E27FC236}">
                  <a16:creationId xmlns:a16="http://schemas.microsoft.com/office/drawing/2014/main" id="{FCE61F08-AA53-46CF-B9EC-963C2E028FEA}"/>
                </a:ext>
              </a:extLst>
            </p:cNvPr>
            <p:cNvSpPr/>
            <p:nvPr/>
          </p:nvSpPr>
          <p:spPr>
            <a:xfrm>
              <a:off x="9542460" y="65204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0" name="Sechseck 259">
              <a:extLst>
                <a:ext uri="{FF2B5EF4-FFF2-40B4-BE49-F238E27FC236}">
                  <a16:creationId xmlns:a16="http://schemas.microsoft.com/office/drawing/2014/main" id="{1DDBD850-FDAA-B952-F4CD-F9F268E0F0E8}"/>
                </a:ext>
              </a:extLst>
            </p:cNvPr>
            <p:cNvSpPr/>
            <p:nvPr/>
          </p:nvSpPr>
          <p:spPr>
            <a:xfrm>
              <a:off x="9542460" y="475392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1" name="Sechseck 260">
              <a:extLst>
                <a:ext uri="{FF2B5EF4-FFF2-40B4-BE49-F238E27FC236}">
                  <a16:creationId xmlns:a16="http://schemas.microsoft.com/office/drawing/2014/main" id="{7C4AD8FC-ECA1-E4FC-CE55-2C8BA776F7DA}"/>
                </a:ext>
              </a:extLst>
            </p:cNvPr>
            <p:cNvSpPr/>
            <p:nvPr/>
          </p:nvSpPr>
          <p:spPr>
            <a:xfrm>
              <a:off x="10190160" y="254571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2" name="Sechseck 261">
              <a:extLst>
                <a:ext uri="{FF2B5EF4-FFF2-40B4-BE49-F238E27FC236}">
                  <a16:creationId xmlns:a16="http://schemas.microsoft.com/office/drawing/2014/main" id="{1C6D84AD-E5AA-B823-07DF-69456F06D36E}"/>
                </a:ext>
              </a:extLst>
            </p:cNvPr>
            <p:cNvSpPr/>
            <p:nvPr/>
          </p:nvSpPr>
          <p:spPr>
            <a:xfrm>
              <a:off x="10190160" y="342899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3" name="Sechseck 262">
              <a:extLst>
                <a:ext uri="{FF2B5EF4-FFF2-40B4-BE49-F238E27FC236}">
                  <a16:creationId xmlns:a16="http://schemas.microsoft.com/office/drawing/2014/main" id="{CE4F94A6-D73E-0DED-D4C7-4B731836F7F2}"/>
                </a:ext>
              </a:extLst>
            </p:cNvPr>
            <p:cNvSpPr/>
            <p:nvPr/>
          </p:nvSpPr>
          <p:spPr>
            <a:xfrm>
              <a:off x="10190160" y="166243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4" name="Sechseck 263">
              <a:extLst>
                <a:ext uri="{FF2B5EF4-FFF2-40B4-BE49-F238E27FC236}">
                  <a16:creationId xmlns:a16="http://schemas.microsoft.com/office/drawing/2014/main" id="{16088092-3A89-B707-A530-70C804D85CFC}"/>
                </a:ext>
              </a:extLst>
            </p:cNvPr>
            <p:cNvSpPr/>
            <p:nvPr/>
          </p:nvSpPr>
          <p:spPr>
            <a:xfrm>
              <a:off x="10190160" y="7791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5" name="Sechseck 264">
              <a:extLst>
                <a:ext uri="{FF2B5EF4-FFF2-40B4-BE49-F238E27FC236}">
                  <a16:creationId xmlns:a16="http://schemas.microsoft.com/office/drawing/2014/main" id="{CD2727F4-4866-BC2A-AF70-C24F17D0E08F}"/>
                </a:ext>
              </a:extLst>
            </p:cNvPr>
            <p:cNvSpPr/>
            <p:nvPr/>
          </p:nvSpPr>
          <p:spPr>
            <a:xfrm>
              <a:off x="10190159" y="-1041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6" name="Sechseck 265">
              <a:extLst>
                <a:ext uri="{FF2B5EF4-FFF2-40B4-BE49-F238E27FC236}">
                  <a16:creationId xmlns:a16="http://schemas.microsoft.com/office/drawing/2014/main" id="{044DC255-8A22-7B3A-4219-5640F88198A7}"/>
                </a:ext>
              </a:extLst>
            </p:cNvPr>
            <p:cNvSpPr/>
            <p:nvPr/>
          </p:nvSpPr>
          <p:spPr>
            <a:xfrm>
              <a:off x="10190160" y="519556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7" name="Sechseck 266">
              <a:extLst>
                <a:ext uri="{FF2B5EF4-FFF2-40B4-BE49-F238E27FC236}">
                  <a16:creationId xmlns:a16="http://schemas.microsoft.com/office/drawing/2014/main" id="{D3BC1D2B-DC25-338E-B0F3-32E4267D12CE}"/>
                </a:ext>
              </a:extLst>
            </p:cNvPr>
            <p:cNvSpPr/>
            <p:nvPr/>
          </p:nvSpPr>
          <p:spPr>
            <a:xfrm>
              <a:off x="10190160" y="607884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8" name="Sechseck 267">
              <a:extLst>
                <a:ext uri="{FF2B5EF4-FFF2-40B4-BE49-F238E27FC236}">
                  <a16:creationId xmlns:a16="http://schemas.microsoft.com/office/drawing/2014/main" id="{7B74D41E-4175-BDC7-2A65-FA08269FBD90}"/>
                </a:ext>
              </a:extLst>
            </p:cNvPr>
            <p:cNvSpPr/>
            <p:nvPr/>
          </p:nvSpPr>
          <p:spPr>
            <a:xfrm>
              <a:off x="10190160" y="43122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9" name="Sechseck 268">
              <a:extLst>
                <a:ext uri="{FF2B5EF4-FFF2-40B4-BE49-F238E27FC236}">
                  <a16:creationId xmlns:a16="http://schemas.microsoft.com/office/drawing/2014/main" id="{480E9670-8456-5073-E69B-4445F1E1149F}"/>
                </a:ext>
              </a:extLst>
            </p:cNvPr>
            <p:cNvSpPr/>
            <p:nvPr/>
          </p:nvSpPr>
          <p:spPr>
            <a:xfrm>
              <a:off x="10837860" y="298735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0" name="Sechseck 269">
              <a:extLst>
                <a:ext uri="{FF2B5EF4-FFF2-40B4-BE49-F238E27FC236}">
                  <a16:creationId xmlns:a16="http://schemas.microsoft.com/office/drawing/2014/main" id="{8EBF43B8-4D23-4044-9893-031B3916E15D}"/>
                </a:ext>
              </a:extLst>
            </p:cNvPr>
            <p:cNvSpPr/>
            <p:nvPr/>
          </p:nvSpPr>
          <p:spPr>
            <a:xfrm>
              <a:off x="10837860" y="38706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1" name="Sechseck 270">
              <a:extLst>
                <a:ext uri="{FF2B5EF4-FFF2-40B4-BE49-F238E27FC236}">
                  <a16:creationId xmlns:a16="http://schemas.microsoft.com/office/drawing/2014/main" id="{DC5646F1-1D62-3A45-F47D-FCA5BBA77DF5}"/>
                </a:ext>
              </a:extLst>
            </p:cNvPr>
            <p:cNvSpPr/>
            <p:nvPr/>
          </p:nvSpPr>
          <p:spPr>
            <a:xfrm>
              <a:off x="10837860" y="210407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2" name="Sechseck 271">
              <a:extLst>
                <a:ext uri="{FF2B5EF4-FFF2-40B4-BE49-F238E27FC236}">
                  <a16:creationId xmlns:a16="http://schemas.microsoft.com/office/drawing/2014/main" id="{8E1F4716-65AE-8582-6C07-845A5E3FDB7F}"/>
                </a:ext>
              </a:extLst>
            </p:cNvPr>
            <p:cNvSpPr/>
            <p:nvPr/>
          </p:nvSpPr>
          <p:spPr>
            <a:xfrm>
              <a:off x="10837860" y="12207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3" name="Sechseck 272">
              <a:extLst>
                <a:ext uri="{FF2B5EF4-FFF2-40B4-BE49-F238E27FC236}">
                  <a16:creationId xmlns:a16="http://schemas.microsoft.com/office/drawing/2014/main" id="{424B3E35-96A6-19BB-6749-6C2B686B8C53}"/>
                </a:ext>
              </a:extLst>
            </p:cNvPr>
            <p:cNvSpPr/>
            <p:nvPr/>
          </p:nvSpPr>
          <p:spPr>
            <a:xfrm>
              <a:off x="10837859" y="3375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4" name="Sechseck 273">
              <a:extLst>
                <a:ext uri="{FF2B5EF4-FFF2-40B4-BE49-F238E27FC236}">
                  <a16:creationId xmlns:a16="http://schemas.microsoft.com/office/drawing/2014/main" id="{74AF091C-14EC-7329-E82F-7013694DCA9A}"/>
                </a:ext>
              </a:extLst>
            </p:cNvPr>
            <p:cNvSpPr/>
            <p:nvPr/>
          </p:nvSpPr>
          <p:spPr>
            <a:xfrm>
              <a:off x="10837858" y="-5457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5" name="Sechseck 274">
              <a:extLst>
                <a:ext uri="{FF2B5EF4-FFF2-40B4-BE49-F238E27FC236}">
                  <a16:creationId xmlns:a16="http://schemas.microsoft.com/office/drawing/2014/main" id="{42B97F2D-1F1A-7AB0-4E81-1E2F450A1578}"/>
                </a:ext>
              </a:extLst>
            </p:cNvPr>
            <p:cNvSpPr/>
            <p:nvPr/>
          </p:nvSpPr>
          <p:spPr>
            <a:xfrm>
              <a:off x="10837860" y="563720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6" name="Sechseck 275">
              <a:extLst>
                <a:ext uri="{FF2B5EF4-FFF2-40B4-BE49-F238E27FC236}">
                  <a16:creationId xmlns:a16="http://schemas.microsoft.com/office/drawing/2014/main" id="{4B7B78BB-BEE6-03B9-4204-2ABC2704F32E}"/>
                </a:ext>
              </a:extLst>
            </p:cNvPr>
            <p:cNvSpPr/>
            <p:nvPr/>
          </p:nvSpPr>
          <p:spPr>
            <a:xfrm>
              <a:off x="10837860" y="652048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7" name="Sechseck 276">
              <a:extLst>
                <a:ext uri="{FF2B5EF4-FFF2-40B4-BE49-F238E27FC236}">
                  <a16:creationId xmlns:a16="http://schemas.microsoft.com/office/drawing/2014/main" id="{623FEFB1-8AC1-2205-2716-5F406D38A70B}"/>
                </a:ext>
              </a:extLst>
            </p:cNvPr>
            <p:cNvSpPr/>
            <p:nvPr/>
          </p:nvSpPr>
          <p:spPr>
            <a:xfrm>
              <a:off x="10837860" y="475392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8" name="Sechseck 277">
              <a:extLst>
                <a:ext uri="{FF2B5EF4-FFF2-40B4-BE49-F238E27FC236}">
                  <a16:creationId xmlns:a16="http://schemas.microsoft.com/office/drawing/2014/main" id="{139445ED-9022-9887-2C97-88F12B594FB3}"/>
                </a:ext>
              </a:extLst>
            </p:cNvPr>
            <p:cNvSpPr/>
            <p:nvPr/>
          </p:nvSpPr>
          <p:spPr>
            <a:xfrm>
              <a:off x="11485560" y="254571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9" name="Sechseck 278">
              <a:extLst>
                <a:ext uri="{FF2B5EF4-FFF2-40B4-BE49-F238E27FC236}">
                  <a16:creationId xmlns:a16="http://schemas.microsoft.com/office/drawing/2014/main" id="{9B8D3649-22FA-A482-76F9-4975BAFD2694}"/>
                </a:ext>
              </a:extLst>
            </p:cNvPr>
            <p:cNvSpPr/>
            <p:nvPr/>
          </p:nvSpPr>
          <p:spPr>
            <a:xfrm>
              <a:off x="11485560" y="342899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0" name="Sechseck 279">
              <a:extLst>
                <a:ext uri="{FF2B5EF4-FFF2-40B4-BE49-F238E27FC236}">
                  <a16:creationId xmlns:a16="http://schemas.microsoft.com/office/drawing/2014/main" id="{A73785F0-75B5-1650-867B-3AC12F83C1E5}"/>
                </a:ext>
              </a:extLst>
            </p:cNvPr>
            <p:cNvSpPr/>
            <p:nvPr/>
          </p:nvSpPr>
          <p:spPr>
            <a:xfrm>
              <a:off x="11485560" y="166242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1" name="Sechseck 280">
              <a:extLst>
                <a:ext uri="{FF2B5EF4-FFF2-40B4-BE49-F238E27FC236}">
                  <a16:creationId xmlns:a16="http://schemas.microsoft.com/office/drawing/2014/main" id="{61825C70-B9C4-E729-6B50-B68C7D2B6DF4}"/>
                </a:ext>
              </a:extLst>
            </p:cNvPr>
            <p:cNvSpPr/>
            <p:nvPr/>
          </p:nvSpPr>
          <p:spPr>
            <a:xfrm>
              <a:off x="11485560" y="7791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2" name="Sechseck 281">
              <a:extLst>
                <a:ext uri="{FF2B5EF4-FFF2-40B4-BE49-F238E27FC236}">
                  <a16:creationId xmlns:a16="http://schemas.microsoft.com/office/drawing/2014/main" id="{BA7EA6BD-AB7B-C9AC-F670-117BCAA7D040}"/>
                </a:ext>
              </a:extLst>
            </p:cNvPr>
            <p:cNvSpPr/>
            <p:nvPr/>
          </p:nvSpPr>
          <p:spPr>
            <a:xfrm>
              <a:off x="11485559" y="-1041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3" name="Sechseck 282">
              <a:extLst>
                <a:ext uri="{FF2B5EF4-FFF2-40B4-BE49-F238E27FC236}">
                  <a16:creationId xmlns:a16="http://schemas.microsoft.com/office/drawing/2014/main" id="{F84F9776-2B6D-BD36-8508-4AA68D585ED4}"/>
                </a:ext>
              </a:extLst>
            </p:cNvPr>
            <p:cNvSpPr/>
            <p:nvPr/>
          </p:nvSpPr>
          <p:spPr>
            <a:xfrm>
              <a:off x="11485560" y="519556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4" name="Sechseck 283">
              <a:extLst>
                <a:ext uri="{FF2B5EF4-FFF2-40B4-BE49-F238E27FC236}">
                  <a16:creationId xmlns:a16="http://schemas.microsoft.com/office/drawing/2014/main" id="{29628E50-84C7-89A6-F5EF-3698308BDB8C}"/>
                </a:ext>
              </a:extLst>
            </p:cNvPr>
            <p:cNvSpPr/>
            <p:nvPr/>
          </p:nvSpPr>
          <p:spPr>
            <a:xfrm>
              <a:off x="11485560" y="607884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5" name="Sechseck 284">
              <a:extLst>
                <a:ext uri="{FF2B5EF4-FFF2-40B4-BE49-F238E27FC236}">
                  <a16:creationId xmlns:a16="http://schemas.microsoft.com/office/drawing/2014/main" id="{8EE0DA5C-618E-7A6F-A686-C1D30580F98B}"/>
                </a:ext>
              </a:extLst>
            </p:cNvPr>
            <p:cNvSpPr/>
            <p:nvPr/>
          </p:nvSpPr>
          <p:spPr>
            <a:xfrm>
              <a:off x="11485560" y="43122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6" name="Sechseck 285">
              <a:extLst>
                <a:ext uri="{FF2B5EF4-FFF2-40B4-BE49-F238E27FC236}">
                  <a16:creationId xmlns:a16="http://schemas.microsoft.com/office/drawing/2014/main" id="{18EEE67C-5064-FD84-AF8E-1FDBF205393C}"/>
                </a:ext>
              </a:extLst>
            </p:cNvPr>
            <p:cNvSpPr/>
            <p:nvPr/>
          </p:nvSpPr>
          <p:spPr>
            <a:xfrm>
              <a:off x="12131672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7" name="Sechseck 286">
              <a:extLst>
                <a:ext uri="{FF2B5EF4-FFF2-40B4-BE49-F238E27FC236}">
                  <a16:creationId xmlns:a16="http://schemas.microsoft.com/office/drawing/2014/main" id="{11C3A96C-7767-D9AB-97D5-2991D9224323}"/>
                </a:ext>
              </a:extLst>
            </p:cNvPr>
            <p:cNvSpPr/>
            <p:nvPr/>
          </p:nvSpPr>
          <p:spPr>
            <a:xfrm>
              <a:off x="12131672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8" name="Sechseck 287">
              <a:extLst>
                <a:ext uri="{FF2B5EF4-FFF2-40B4-BE49-F238E27FC236}">
                  <a16:creationId xmlns:a16="http://schemas.microsoft.com/office/drawing/2014/main" id="{12C143E7-2EA7-5D12-B693-50B0D5CBC5D3}"/>
                </a:ext>
              </a:extLst>
            </p:cNvPr>
            <p:cNvSpPr/>
            <p:nvPr/>
          </p:nvSpPr>
          <p:spPr>
            <a:xfrm>
              <a:off x="12131672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9" name="Sechseck 288">
              <a:extLst>
                <a:ext uri="{FF2B5EF4-FFF2-40B4-BE49-F238E27FC236}">
                  <a16:creationId xmlns:a16="http://schemas.microsoft.com/office/drawing/2014/main" id="{1A3B1B12-EAA1-6E04-E2BB-BFA7BCE353B1}"/>
                </a:ext>
              </a:extLst>
            </p:cNvPr>
            <p:cNvSpPr/>
            <p:nvPr/>
          </p:nvSpPr>
          <p:spPr>
            <a:xfrm>
              <a:off x="12131672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0" name="Sechseck 289">
              <a:extLst>
                <a:ext uri="{FF2B5EF4-FFF2-40B4-BE49-F238E27FC236}">
                  <a16:creationId xmlns:a16="http://schemas.microsoft.com/office/drawing/2014/main" id="{DE30C20F-91BC-E73F-0951-5B6197370E1D}"/>
                </a:ext>
              </a:extLst>
            </p:cNvPr>
            <p:cNvSpPr/>
            <p:nvPr/>
          </p:nvSpPr>
          <p:spPr>
            <a:xfrm>
              <a:off x="12131671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1" name="Sechseck 290">
              <a:extLst>
                <a:ext uri="{FF2B5EF4-FFF2-40B4-BE49-F238E27FC236}">
                  <a16:creationId xmlns:a16="http://schemas.microsoft.com/office/drawing/2014/main" id="{17592040-FEDA-3BA1-C109-3E8F94368194}"/>
                </a:ext>
              </a:extLst>
            </p:cNvPr>
            <p:cNvSpPr/>
            <p:nvPr/>
          </p:nvSpPr>
          <p:spPr>
            <a:xfrm>
              <a:off x="12131670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2" name="Sechseck 291">
              <a:extLst>
                <a:ext uri="{FF2B5EF4-FFF2-40B4-BE49-F238E27FC236}">
                  <a16:creationId xmlns:a16="http://schemas.microsoft.com/office/drawing/2014/main" id="{75037796-02B4-A00A-8E1D-8E4D85C1D192}"/>
                </a:ext>
              </a:extLst>
            </p:cNvPr>
            <p:cNvSpPr/>
            <p:nvPr/>
          </p:nvSpPr>
          <p:spPr>
            <a:xfrm>
              <a:off x="12131672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3" name="Sechseck 292">
              <a:extLst>
                <a:ext uri="{FF2B5EF4-FFF2-40B4-BE49-F238E27FC236}">
                  <a16:creationId xmlns:a16="http://schemas.microsoft.com/office/drawing/2014/main" id="{854CBEC9-9803-4D06-1144-A19C0B654EA8}"/>
                </a:ext>
              </a:extLst>
            </p:cNvPr>
            <p:cNvSpPr/>
            <p:nvPr/>
          </p:nvSpPr>
          <p:spPr>
            <a:xfrm>
              <a:off x="12131672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4" name="Sechseck 293">
              <a:extLst>
                <a:ext uri="{FF2B5EF4-FFF2-40B4-BE49-F238E27FC236}">
                  <a16:creationId xmlns:a16="http://schemas.microsoft.com/office/drawing/2014/main" id="{2B258713-613A-B3D2-B352-7AA3E582F677}"/>
                </a:ext>
              </a:extLst>
            </p:cNvPr>
            <p:cNvSpPr/>
            <p:nvPr/>
          </p:nvSpPr>
          <p:spPr>
            <a:xfrm>
              <a:off x="12131672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5" name="Sechseck 294">
              <a:extLst>
                <a:ext uri="{FF2B5EF4-FFF2-40B4-BE49-F238E27FC236}">
                  <a16:creationId xmlns:a16="http://schemas.microsoft.com/office/drawing/2014/main" id="{32CD17AA-D2A2-6B80-DA65-7C0B12FE779C}"/>
                </a:ext>
              </a:extLst>
            </p:cNvPr>
            <p:cNvSpPr/>
            <p:nvPr/>
          </p:nvSpPr>
          <p:spPr>
            <a:xfrm>
              <a:off x="476247" y="298735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6" name="Sechseck 295">
              <a:extLst>
                <a:ext uri="{FF2B5EF4-FFF2-40B4-BE49-F238E27FC236}">
                  <a16:creationId xmlns:a16="http://schemas.microsoft.com/office/drawing/2014/main" id="{382F3514-540A-C9D2-4A22-ABB70BB7A26E}"/>
                </a:ext>
              </a:extLst>
            </p:cNvPr>
            <p:cNvSpPr/>
            <p:nvPr/>
          </p:nvSpPr>
          <p:spPr>
            <a:xfrm>
              <a:off x="476247" y="38706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7" name="Sechseck 296">
              <a:extLst>
                <a:ext uri="{FF2B5EF4-FFF2-40B4-BE49-F238E27FC236}">
                  <a16:creationId xmlns:a16="http://schemas.microsoft.com/office/drawing/2014/main" id="{DD2319A2-BF3D-4815-A79D-FCD6F36451AA}"/>
                </a:ext>
              </a:extLst>
            </p:cNvPr>
            <p:cNvSpPr/>
            <p:nvPr/>
          </p:nvSpPr>
          <p:spPr>
            <a:xfrm>
              <a:off x="476247" y="210407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8" name="Sechseck 297">
              <a:extLst>
                <a:ext uri="{FF2B5EF4-FFF2-40B4-BE49-F238E27FC236}">
                  <a16:creationId xmlns:a16="http://schemas.microsoft.com/office/drawing/2014/main" id="{A9AD1928-57F4-E7F0-5D2C-53F80F32E5E9}"/>
                </a:ext>
              </a:extLst>
            </p:cNvPr>
            <p:cNvSpPr/>
            <p:nvPr/>
          </p:nvSpPr>
          <p:spPr>
            <a:xfrm>
              <a:off x="476247" y="12207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9" name="Sechseck 298">
              <a:extLst>
                <a:ext uri="{FF2B5EF4-FFF2-40B4-BE49-F238E27FC236}">
                  <a16:creationId xmlns:a16="http://schemas.microsoft.com/office/drawing/2014/main" id="{E65B0E72-80C8-EB16-E12C-B440C3DFAB34}"/>
                </a:ext>
              </a:extLst>
            </p:cNvPr>
            <p:cNvSpPr/>
            <p:nvPr/>
          </p:nvSpPr>
          <p:spPr>
            <a:xfrm>
              <a:off x="476246" y="3375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0" name="Sechseck 299">
              <a:extLst>
                <a:ext uri="{FF2B5EF4-FFF2-40B4-BE49-F238E27FC236}">
                  <a16:creationId xmlns:a16="http://schemas.microsoft.com/office/drawing/2014/main" id="{B0A32968-43B1-7899-260B-43E7A5B49C6C}"/>
                </a:ext>
              </a:extLst>
            </p:cNvPr>
            <p:cNvSpPr/>
            <p:nvPr/>
          </p:nvSpPr>
          <p:spPr>
            <a:xfrm>
              <a:off x="476245" y="-5457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1" name="Sechseck 300">
              <a:extLst>
                <a:ext uri="{FF2B5EF4-FFF2-40B4-BE49-F238E27FC236}">
                  <a16:creationId xmlns:a16="http://schemas.microsoft.com/office/drawing/2014/main" id="{9C40BED6-10B6-3084-A39F-2D35171723B2}"/>
                </a:ext>
              </a:extLst>
            </p:cNvPr>
            <p:cNvSpPr/>
            <p:nvPr/>
          </p:nvSpPr>
          <p:spPr>
            <a:xfrm>
              <a:off x="476247" y="563720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2" name="Sechseck 301">
              <a:extLst>
                <a:ext uri="{FF2B5EF4-FFF2-40B4-BE49-F238E27FC236}">
                  <a16:creationId xmlns:a16="http://schemas.microsoft.com/office/drawing/2014/main" id="{95837E81-7B74-37B2-C8DA-74A44C45701A}"/>
                </a:ext>
              </a:extLst>
            </p:cNvPr>
            <p:cNvSpPr/>
            <p:nvPr/>
          </p:nvSpPr>
          <p:spPr>
            <a:xfrm>
              <a:off x="476247" y="652048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3" name="Sechseck 302">
              <a:extLst>
                <a:ext uri="{FF2B5EF4-FFF2-40B4-BE49-F238E27FC236}">
                  <a16:creationId xmlns:a16="http://schemas.microsoft.com/office/drawing/2014/main" id="{CA5B3166-F277-B6FA-4B82-8F4EDD7B253B}"/>
                </a:ext>
              </a:extLst>
            </p:cNvPr>
            <p:cNvSpPr/>
            <p:nvPr/>
          </p:nvSpPr>
          <p:spPr>
            <a:xfrm>
              <a:off x="476247" y="475392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4" name="Sechseck 303">
              <a:extLst>
                <a:ext uri="{FF2B5EF4-FFF2-40B4-BE49-F238E27FC236}">
                  <a16:creationId xmlns:a16="http://schemas.microsoft.com/office/drawing/2014/main" id="{966C74C7-E046-A995-F5B2-17C418073EB8}"/>
                </a:ext>
              </a:extLst>
            </p:cNvPr>
            <p:cNvSpPr/>
            <p:nvPr/>
          </p:nvSpPr>
          <p:spPr>
            <a:xfrm>
              <a:off x="1123947" y="254571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5" name="Sechseck 304">
              <a:extLst>
                <a:ext uri="{FF2B5EF4-FFF2-40B4-BE49-F238E27FC236}">
                  <a16:creationId xmlns:a16="http://schemas.microsoft.com/office/drawing/2014/main" id="{2A65384F-AA08-B2B4-253E-8D65189F9809}"/>
                </a:ext>
              </a:extLst>
            </p:cNvPr>
            <p:cNvSpPr/>
            <p:nvPr/>
          </p:nvSpPr>
          <p:spPr>
            <a:xfrm>
              <a:off x="1123947" y="342899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6" name="Sechseck 305">
              <a:extLst>
                <a:ext uri="{FF2B5EF4-FFF2-40B4-BE49-F238E27FC236}">
                  <a16:creationId xmlns:a16="http://schemas.microsoft.com/office/drawing/2014/main" id="{3F1FCEEE-B233-9EE4-34ED-7F37303BA69D}"/>
                </a:ext>
              </a:extLst>
            </p:cNvPr>
            <p:cNvSpPr/>
            <p:nvPr/>
          </p:nvSpPr>
          <p:spPr>
            <a:xfrm>
              <a:off x="1123947" y="166242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7" name="Sechseck 306">
              <a:extLst>
                <a:ext uri="{FF2B5EF4-FFF2-40B4-BE49-F238E27FC236}">
                  <a16:creationId xmlns:a16="http://schemas.microsoft.com/office/drawing/2014/main" id="{6009A806-7E88-88C1-A4C8-1745CD0F72C2}"/>
                </a:ext>
              </a:extLst>
            </p:cNvPr>
            <p:cNvSpPr/>
            <p:nvPr/>
          </p:nvSpPr>
          <p:spPr>
            <a:xfrm>
              <a:off x="1123947" y="7791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8" name="Sechseck 307">
              <a:extLst>
                <a:ext uri="{FF2B5EF4-FFF2-40B4-BE49-F238E27FC236}">
                  <a16:creationId xmlns:a16="http://schemas.microsoft.com/office/drawing/2014/main" id="{CD793FFB-4A53-F93B-A3E2-BA2E6EC6BDAC}"/>
                </a:ext>
              </a:extLst>
            </p:cNvPr>
            <p:cNvSpPr/>
            <p:nvPr/>
          </p:nvSpPr>
          <p:spPr>
            <a:xfrm>
              <a:off x="1123946" y="-1041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9" name="Sechseck 308">
              <a:extLst>
                <a:ext uri="{FF2B5EF4-FFF2-40B4-BE49-F238E27FC236}">
                  <a16:creationId xmlns:a16="http://schemas.microsoft.com/office/drawing/2014/main" id="{7815AA39-33D5-5FFD-52B3-AA09BA77B95E}"/>
                </a:ext>
              </a:extLst>
            </p:cNvPr>
            <p:cNvSpPr/>
            <p:nvPr/>
          </p:nvSpPr>
          <p:spPr>
            <a:xfrm>
              <a:off x="1123947" y="519556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0" name="Sechseck 309">
              <a:extLst>
                <a:ext uri="{FF2B5EF4-FFF2-40B4-BE49-F238E27FC236}">
                  <a16:creationId xmlns:a16="http://schemas.microsoft.com/office/drawing/2014/main" id="{E5DCED60-4128-8893-4B90-C4BAFC466222}"/>
                </a:ext>
              </a:extLst>
            </p:cNvPr>
            <p:cNvSpPr/>
            <p:nvPr/>
          </p:nvSpPr>
          <p:spPr>
            <a:xfrm>
              <a:off x="1123947" y="607884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1" name="Sechseck 310">
              <a:extLst>
                <a:ext uri="{FF2B5EF4-FFF2-40B4-BE49-F238E27FC236}">
                  <a16:creationId xmlns:a16="http://schemas.microsoft.com/office/drawing/2014/main" id="{C712A7F2-C4BB-3CEC-54AB-2819E41B3CA2}"/>
                </a:ext>
              </a:extLst>
            </p:cNvPr>
            <p:cNvSpPr/>
            <p:nvPr/>
          </p:nvSpPr>
          <p:spPr>
            <a:xfrm>
              <a:off x="1123947" y="43122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2" name="Sechseck 311">
              <a:extLst>
                <a:ext uri="{FF2B5EF4-FFF2-40B4-BE49-F238E27FC236}">
                  <a16:creationId xmlns:a16="http://schemas.microsoft.com/office/drawing/2014/main" id="{42BE83F5-6A09-0FC8-C6BE-44BF28AC1637}"/>
                </a:ext>
              </a:extLst>
            </p:cNvPr>
            <p:cNvSpPr/>
            <p:nvPr/>
          </p:nvSpPr>
          <p:spPr>
            <a:xfrm>
              <a:off x="1771646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3" name="Sechseck 312">
              <a:extLst>
                <a:ext uri="{FF2B5EF4-FFF2-40B4-BE49-F238E27FC236}">
                  <a16:creationId xmlns:a16="http://schemas.microsoft.com/office/drawing/2014/main" id="{174F752A-4BAA-0C71-8A4D-B12537897557}"/>
                </a:ext>
              </a:extLst>
            </p:cNvPr>
            <p:cNvSpPr/>
            <p:nvPr/>
          </p:nvSpPr>
          <p:spPr>
            <a:xfrm>
              <a:off x="1771646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4" name="Sechseck 313">
              <a:extLst>
                <a:ext uri="{FF2B5EF4-FFF2-40B4-BE49-F238E27FC236}">
                  <a16:creationId xmlns:a16="http://schemas.microsoft.com/office/drawing/2014/main" id="{48FE04FA-9CE0-36A3-1DB9-1C492241F633}"/>
                </a:ext>
              </a:extLst>
            </p:cNvPr>
            <p:cNvSpPr/>
            <p:nvPr/>
          </p:nvSpPr>
          <p:spPr>
            <a:xfrm>
              <a:off x="1771646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5" name="Sechseck 314">
              <a:extLst>
                <a:ext uri="{FF2B5EF4-FFF2-40B4-BE49-F238E27FC236}">
                  <a16:creationId xmlns:a16="http://schemas.microsoft.com/office/drawing/2014/main" id="{0D26E973-4A83-276F-8C7D-55DA2597F409}"/>
                </a:ext>
              </a:extLst>
            </p:cNvPr>
            <p:cNvSpPr/>
            <p:nvPr/>
          </p:nvSpPr>
          <p:spPr>
            <a:xfrm>
              <a:off x="1771646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6" name="Sechseck 315">
              <a:extLst>
                <a:ext uri="{FF2B5EF4-FFF2-40B4-BE49-F238E27FC236}">
                  <a16:creationId xmlns:a16="http://schemas.microsoft.com/office/drawing/2014/main" id="{9D858B33-2B11-F184-71FC-AC4663419FDA}"/>
                </a:ext>
              </a:extLst>
            </p:cNvPr>
            <p:cNvSpPr/>
            <p:nvPr/>
          </p:nvSpPr>
          <p:spPr>
            <a:xfrm>
              <a:off x="1771645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7" name="Sechseck 316">
              <a:extLst>
                <a:ext uri="{FF2B5EF4-FFF2-40B4-BE49-F238E27FC236}">
                  <a16:creationId xmlns:a16="http://schemas.microsoft.com/office/drawing/2014/main" id="{BFB4FEB4-0EE6-96DA-D909-CA7A0B3A16A8}"/>
                </a:ext>
              </a:extLst>
            </p:cNvPr>
            <p:cNvSpPr/>
            <p:nvPr/>
          </p:nvSpPr>
          <p:spPr>
            <a:xfrm>
              <a:off x="1771644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8" name="Sechseck 317">
              <a:extLst>
                <a:ext uri="{FF2B5EF4-FFF2-40B4-BE49-F238E27FC236}">
                  <a16:creationId xmlns:a16="http://schemas.microsoft.com/office/drawing/2014/main" id="{FCDDD69B-F41E-73FB-DF56-3ADB82E5B66F}"/>
                </a:ext>
              </a:extLst>
            </p:cNvPr>
            <p:cNvSpPr/>
            <p:nvPr/>
          </p:nvSpPr>
          <p:spPr>
            <a:xfrm>
              <a:off x="1771646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9" name="Sechseck 318">
              <a:extLst>
                <a:ext uri="{FF2B5EF4-FFF2-40B4-BE49-F238E27FC236}">
                  <a16:creationId xmlns:a16="http://schemas.microsoft.com/office/drawing/2014/main" id="{D27A8BE4-41A4-41B4-53B0-4FA3C805EFF5}"/>
                </a:ext>
              </a:extLst>
            </p:cNvPr>
            <p:cNvSpPr/>
            <p:nvPr/>
          </p:nvSpPr>
          <p:spPr>
            <a:xfrm>
              <a:off x="1771646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0" name="Sechseck 319">
              <a:extLst>
                <a:ext uri="{FF2B5EF4-FFF2-40B4-BE49-F238E27FC236}">
                  <a16:creationId xmlns:a16="http://schemas.microsoft.com/office/drawing/2014/main" id="{3AE5B272-B3ED-F933-4034-C0C4FCA2E478}"/>
                </a:ext>
              </a:extLst>
            </p:cNvPr>
            <p:cNvSpPr/>
            <p:nvPr/>
          </p:nvSpPr>
          <p:spPr>
            <a:xfrm>
              <a:off x="1771646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1" name="Sechseck 320">
              <a:extLst>
                <a:ext uri="{FF2B5EF4-FFF2-40B4-BE49-F238E27FC236}">
                  <a16:creationId xmlns:a16="http://schemas.microsoft.com/office/drawing/2014/main" id="{9AEC1A71-38C1-B8FE-4168-B197F2011787}"/>
                </a:ext>
              </a:extLst>
            </p:cNvPr>
            <p:cNvSpPr/>
            <p:nvPr/>
          </p:nvSpPr>
          <p:spPr>
            <a:xfrm>
              <a:off x="2419346" y="254571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2" name="Sechseck 321">
              <a:extLst>
                <a:ext uri="{FF2B5EF4-FFF2-40B4-BE49-F238E27FC236}">
                  <a16:creationId xmlns:a16="http://schemas.microsoft.com/office/drawing/2014/main" id="{9086EDE6-F9A5-487C-4F9A-B259161CF182}"/>
                </a:ext>
              </a:extLst>
            </p:cNvPr>
            <p:cNvSpPr/>
            <p:nvPr/>
          </p:nvSpPr>
          <p:spPr>
            <a:xfrm>
              <a:off x="2419346" y="342899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3" name="Sechseck 322">
              <a:extLst>
                <a:ext uri="{FF2B5EF4-FFF2-40B4-BE49-F238E27FC236}">
                  <a16:creationId xmlns:a16="http://schemas.microsoft.com/office/drawing/2014/main" id="{17A6F8A1-6E5C-374D-8C78-D23A6CA74825}"/>
                </a:ext>
              </a:extLst>
            </p:cNvPr>
            <p:cNvSpPr/>
            <p:nvPr/>
          </p:nvSpPr>
          <p:spPr>
            <a:xfrm>
              <a:off x="2419346" y="166242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4" name="Sechseck 323">
              <a:extLst>
                <a:ext uri="{FF2B5EF4-FFF2-40B4-BE49-F238E27FC236}">
                  <a16:creationId xmlns:a16="http://schemas.microsoft.com/office/drawing/2014/main" id="{7860CD27-69D5-44BA-0D72-D323A7056649}"/>
                </a:ext>
              </a:extLst>
            </p:cNvPr>
            <p:cNvSpPr/>
            <p:nvPr/>
          </p:nvSpPr>
          <p:spPr>
            <a:xfrm>
              <a:off x="2419346" y="77914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5" name="Sechseck 324">
              <a:extLst>
                <a:ext uri="{FF2B5EF4-FFF2-40B4-BE49-F238E27FC236}">
                  <a16:creationId xmlns:a16="http://schemas.microsoft.com/office/drawing/2014/main" id="{05A406D2-B512-3BFD-0C4C-465543EC1EF6}"/>
                </a:ext>
              </a:extLst>
            </p:cNvPr>
            <p:cNvSpPr/>
            <p:nvPr/>
          </p:nvSpPr>
          <p:spPr>
            <a:xfrm>
              <a:off x="2419345" y="-1041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6" name="Sechseck 325">
              <a:extLst>
                <a:ext uri="{FF2B5EF4-FFF2-40B4-BE49-F238E27FC236}">
                  <a16:creationId xmlns:a16="http://schemas.microsoft.com/office/drawing/2014/main" id="{5C9DF081-0253-305F-D921-F28BB91AC568}"/>
                </a:ext>
              </a:extLst>
            </p:cNvPr>
            <p:cNvSpPr/>
            <p:nvPr/>
          </p:nvSpPr>
          <p:spPr>
            <a:xfrm>
              <a:off x="2419346" y="519556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7" name="Sechseck 326">
              <a:extLst>
                <a:ext uri="{FF2B5EF4-FFF2-40B4-BE49-F238E27FC236}">
                  <a16:creationId xmlns:a16="http://schemas.microsoft.com/office/drawing/2014/main" id="{CC232982-BFAB-CB03-EBA1-232845BA0934}"/>
                </a:ext>
              </a:extLst>
            </p:cNvPr>
            <p:cNvSpPr/>
            <p:nvPr/>
          </p:nvSpPr>
          <p:spPr>
            <a:xfrm>
              <a:off x="2419346" y="607884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8" name="Sechseck 327">
              <a:extLst>
                <a:ext uri="{FF2B5EF4-FFF2-40B4-BE49-F238E27FC236}">
                  <a16:creationId xmlns:a16="http://schemas.microsoft.com/office/drawing/2014/main" id="{16EBC514-0816-3F94-882B-6B7F253C91A9}"/>
                </a:ext>
              </a:extLst>
            </p:cNvPr>
            <p:cNvSpPr/>
            <p:nvPr/>
          </p:nvSpPr>
          <p:spPr>
            <a:xfrm>
              <a:off x="2419346" y="431227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9" name="Sechseck 328">
              <a:extLst>
                <a:ext uri="{FF2B5EF4-FFF2-40B4-BE49-F238E27FC236}">
                  <a16:creationId xmlns:a16="http://schemas.microsoft.com/office/drawing/2014/main" id="{6FC3253E-2EB4-28D1-0912-E5EFA455C652}"/>
                </a:ext>
              </a:extLst>
            </p:cNvPr>
            <p:cNvSpPr/>
            <p:nvPr/>
          </p:nvSpPr>
          <p:spPr>
            <a:xfrm>
              <a:off x="-819156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0" name="Sechseck 329">
              <a:extLst>
                <a:ext uri="{FF2B5EF4-FFF2-40B4-BE49-F238E27FC236}">
                  <a16:creationId xmlns:a16="http://schemas.microsoft.com/office/drawing/2014/main" id="{96675A15-30AF-1AE8-9C0C-418B00D2717C}"/>
                </a:ext>
              </a:extLst>
            </p:cNvPr>
            <p:cNvSpPr/>
            <p:nvPr/>
          </p:nvSpPr>
          <p:spPr>
            <a:xfrm>
              <a:off x="-819156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1" name="Sechseck 330">
              <a:extLst>
                <a:ext uri="{FF2B5EF4-FFF2-40B4-BE49-F238E27FC236}">
                  <a16:creationId xmlns:a16="http://schemas.microsoft.com/office/drawing/2014/main" id="{CC31613B-7F54-4376-A198-690A3EA26128}"/>
                </a:ext>
              </a:extLst>
            </p:cNvPr>
            <p:cNvSpPr/>
            <p:nvPr/>
          </p:nvSpPr>
          <p:spPr>
            <a:xfrm>
              <a:off x="-819156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2" name="Sechseck 331">
              <a:extLst>
                <a:ext uri="{FF2B5EF4-FFF2-40B4-BE49-F238E27FC236}">
                  <a16:creationId xmlns:a16="http://schemas.microsoft.com/office/drawing/2014/main" id="{9821854C-F571-BE91-2D00-38C77865BA84}"/>
                </a:ext>
              </a:extLst>
            </p:cNvPr>
            <p:cNvSpPr/>
            <p:nvPr/>
          </p:nvSpPr>
          <p:spPr>
            <a:xfrm>
              <a:off x="-819156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3" name="Sechseck 332">
              <a:extLst>
                <a:ext uri="{FF2B5EF4-FFF2-40B4-BE49-F238E27FC236}">
                  <a16:creationId xmlns:a16="http://schemas.microsoft.com/office/drawing/2014/main" id="{BEC10101-7E26-8C0E-FCA2-63E78FA28C03}"/>
                </a:ext>
              </a:extLst>
            </p:cNvPr>
            <p:cNvSpPr/>
            <p:nvPr/>
          </p:nvSpPr>
          <p:spPr>
            <a:xfrm>
              <a:off x="-819157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4" name="Sechseck 333">
              <a:extLst>
                <a:ext uri="{FF2B5EF4-FFF2-40B4-BE49-F238E27FC236}">
                  <a16:creationId xmlns:a16="http://schemas.microsoft.com/office/drawing/2014/main" id="{3AA61514-55BF-A0F6-124A-86BFEA514EB3}"/>
                </a:ext>
              </a:extLst>
            </p:cNvPr>
            <p:cNvSpPr/>
            <p:nvPr/>
          </p:nvSpPr>
          <p:spPr>
            <a:xfrm>
              <a:off x="-819158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5" name="Sechseck 334">
              <a:extLst>
                <a:ext uri="{FF2B5EF4-FFF2-40B4-BE49-F238E27FC236}">
                  <a16:creationId xmlns:a16="http://schemas.microsoft.com/office/drawing/2014/main" id="{ED8A13A0-1978-0A59-D3BA-78C9D8247B32}"/>
                </a:ext>
              </a:extLst>
            </p:cNvPr>
            <p:cNvSpPr/>
            <p:nvPr/>
          </p:nvSpPr>
          <p:spPr>
            <a:xfrm>
              <a:off x="-819156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6" name="Sechseck 335">
              <a:extLst>
                <a:ext uri="{FF2B5EF4-FFF2-40B4-BE49-F238E27FC236}">
                  <a16:creationId xmlns:a16="http://schemas.microsoft.com/office/drawing/2014/main" id="{E7D79426-FD30-C9F0-1430-E5FA5506AA22}"/>
                </a:ext>
              </a:extLst>
            </p:cNvPr>
            <p:cNvSpPr/>
            <p:nvPr/>
          </p:nvSpPr>
          <p:spPr>
            <a:xfrm>
              <a:off x="-819156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7" name="Sechseck 336">
              <a:extLst>
                <a:ext uri="{FF2B5EF4-FFF2-40B4-BE49-F238E27FC236}">
                  <a16:creationId xmlns:a16="http://schemas.microsoft.com/office/drawing/2014/main" id="{67F05F66-E984-C58B-D8BB-35D77145DFE7}"/>
                </a:ext>
              </a:extLst>
            </p:cNvPr>
            <p:cNvSpPr/>
            <p:nvPr/>
          </p:nvSpPr>
          <p:spPr>
            <a:xfrm>
              <a:off x="-819156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8" name="Sechseck 337">
              <a:extLst>
                <a:ext uri="{FF2B5EF4-FFF2-40B4-BE49-F238E27FC236}">
                  <a16:creationId xmlns:a16="http://schemas.microsoft.com/office/drawing/2014/main" id="{D9D69FBA-6BD1-4514-E73D-FC559319B098}"/>
                </a:ext>
              </a:extLst>
            </p:cNvPr>
            <p:cNvSpPr/>
            <p:nvPr/>
          </p:nvSpPr>
          <p:spPr>
            <a:xfrm>
              <a:off x="-171456" y="254571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9" name="Sechseck 338">
              <a:extLst>
                <a:ext uri="{FF2B5EF4-FFF2-40B4-BE49-F238E27FC236}">
                  <a16:creationId xmlns:a16="http://schemas.microsoft.com/office/drawing/2014/main" id="{34862DFD-523A-F04B-D589-F0487F1A198B}"/>
                </a:ext>
              </a:extLst>
            </p:cNvPr>
            <p:cNvSpPr/>
            <p:nvPr/>
          </p:nvSpPr>
          <p:spPr>
            <a:xfrm>
              <a:off x="-171456" y="342899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0" name="Sechseck 339">
              <a:extLst>
                <a:ext uri="{FF2B5EF4-FFF2-40B4-BE49-F238E27FC236}">
                  <a16:creationId xmlns:a16="http://schemas.microsoft.com/office/drawing/2014/main" id="{B70B7652-B489-A89B-0FD6-11EDE3A0BB1F}"/>
                </a:ext>
              </a:extLst>
            </p:cNvPr>
            <p:cNvSpPr/>
            <p:nvPr/>
          </p:nvSpPr>
          <p:spPr>
            <a:xfrm>
              <a:off x="-171456" y="166242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1" name="Sechseck 340">
              <a:extLst>
                <a:ext uri="{FF2B5EF4-FFF2-40B4-BE49-F238E27FC236}">
                  <a16:creationId xmlns:a16="http://schemas.microsoft.com/office/drawing/2014/main" id="{3E8186F7-6256-09F3-9486-9D1B54F0B699}"/>
                </a:ext>
              </a:extLst>
            </p:cNvPr>
            <p:cNvSpPr/>
            <p:nvPr/>
          </p:nvSpPr>
          <p:spPr>
            <a:xfrm>
              <a:off x="-171456" y="77914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2" name="Sechseck 341">
              <a:extLst>
                <a:ext uri="{FF2B5EF4-FFF2-40B4-BE49-F238E27FC236}">
                  <a16:creationId xmlns:a16="http://schemas.microsoft.com/office/drawing/2014/main" id="{246CB080-AA72-9EA9-2567-CB74BC629FDA}"/>
                </a:ext>
              </a:extLst>
            </p:cNvPr>
            <p:cNvSpPr/>
            <p:nvPr/>
          </p:nvSpPr>
          <p:spPr>
            <a:xfrm>
              <a:off x="-171457" y="-1041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3" name="Sechseck 342">
              <a:extLst>
                <a:ext uri="{FF2B5EF4-FFF2-40B4-BE49-F238E27FC236}">
                  <a16:creationId xmlns:a16="http://schemas.microsoft.com/office/drawing/2014/main" id="{B3FE2931-2BE0-77C4-2E3A-474EA1E7641D}"/>
                </a:ext>
              </a:extLst>
            </p:cNvPr>
            <p:cNvSpPr/>
            <p:nvPr/>
          </p:nvSpPr>
          <p:spPr>
            <a:xfrm>
              <a:off x="-171456" y="519556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4" name="Sechseck 343">
              <a:extLst>
                <a:ext uri="{FF2B5EF4-FFF2-40B4-BE49-F238E27FC236}">
                  <a16:creationId xmlns:a16="http://schemas.microsoft.com/office/drawing/2014/main" id="{6D6B4D13-CC4B-ED22-70ED-45BD035C03DF}"/>
                </a:ext>
              </a:extLst>
            </p:cNvPr>
            <p:cNvSpPr/>
            <p:nvPr/>
          </p:nvSpPr>
          <p:spPr>
            <a:xfrm>
              <a:off x="-171456" y="607884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5" name="Sechseck 344">
              <a:extLst>
                <a:ext uri="{FF2B5EF4-FFF2-40B4-BE49-F238E27FC236}">
                  <a16:creationId xmlns:a16="http://schemas.microsoft.com/office/drawing/2014/main" id="{830B55D3-38FF-2481-A0D4-E0546974A853}"/>
                </a:ext>
              </a:extLst>
            </p:cNvPr>
            <p:cNvSpPr/>
            <p:nvPr/>
          </p:nvSpPr>
          <p:spPr>
            <a:xfrm>
              <a:off x="-171456" y="431227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6920964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Person, Kleidung, Flasche, Menschen enthält.&#10;&#10;Automatisch generierte Beschreibung">
            <a:extLst>
              <a:ext uri="{FF2B5EF4-FFF2-40B4-BE49-F238E27FC236}">
                <a16:creationId xmlns:a16="http://schemas.microsoft.com/office/drawing/2014/main" id="{3015F109-93FD-F82F-384E-F09ECD0DF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0990" y="-745064"/>
            <a:ext cx="12947647" cy="8631764"/>
          </a:xfrm>
          <a:prstGeom prst="rect">
            <a:avLst/>
          </a:prstGeo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100F80D1-A2AF-FCF5-CA13-915D6D326B63}"/>
              </a:ext>
            </a:extLst>
          </p:cNvPr>
          <p:cNvGrpSpPr/>
          <p:nvPr/>
        </p:nvGrpSpPr>
        <p:grpSpPr>
          <a:xfrm>
            <a:off x="-5943600" y="-3295650"/>
            <a:ext cx="24136350" cy="14763750"/>
            <a:chOff x="-819158" y="-545779"/>
            <a:chExt cx="13830305" cy="7949552"/>
          </a:xfrm>
        </p:grpSpPr>
        <p:sp>
          <p:nvSpPr>
            <p:cNvPr id="143" name="Sechseck 142"/>
            <p:cNvSpPr/>
            <p:nvPr/>
          </p:nvSpPr>
          <p:spPr>
            <a:xfrm>
              <a:off x="5656262" y="298735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9" name="Sechseck 168">
              <a:extLst>
                <a:ext uri="{FF2B5EF4-FFF2-40B4-BE49-F238E27FC236}">
                  <a16:creationId xmlns:a16="http://schemas.microsoft.com/office/drawing/2014/main" id="{5B6BE1F9-5265-F7AB-8CD5-F55FA6BC973B}"/>
                </a:ext>
              </a:extLst>
            </p:cNvPr>
            <p:cNvSpPr/>
            <p:nvPr/>
          </p:nvSpPr>
          <p:spPr>
            <a:xfrm>
              <a:off x="5656262" y="122079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0" name="Sechseck 169">
              <a:extLst>
                <a:ext uri="{FF2B5EF4-FFF2-40B4-BE49-F238E27FC236}">
                  <a16:creationId xmlns:a16="http://schemas.microsoft.com/office/drawing/2014/main" id="{A3931273-D7D1-37B3-A3B5-61D7F7107C5E}"/>
                </a:ext>
              </a:extLst>
            </p:cNvPr>
            <p:cNvSpPr/>
            <p:nvPr/>
          </p:nvSpPr>
          <p:spPr>
            <a:xfrm>
              <a:off x="5656261" y="33750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1" name="Sechseck 170">
              <a:extLst>
                <a:ext uri="{FF2B5EF4-FFF2-40B4-BE49-F238E27FC236}">
                  <a16:creationId xmlns:a16="http://schemas.microsoft.com/office/drawing/2014/main" id="{4B15D718-FECD-5F68-F55B-389010F9891B}"/>
                </a:ext>
              </a:extLst>
            </p:cNvPr>
            <p:cNvSpPr/>
            <p:nvPr/>
          </p:nvSpPr>
          <p:spPr>
            <a:xfrm>
              <a:off x="5656260" y="-54577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2" name="Sechseck 171">
              <a:extLst>
                <a:ext uri="{FF2B5EF4-FFF2-40B4-BE49-F238E27FC236}">
                  <a16:creationId xmlns:a16="http://schemas.microsoft.com/office/drawing/2014/main" id="{BEA319E4-C5DF-5A2F-B12D-3BDBC574C460}"/>
                </a:ext>
              </a:extLst>
            </p:cNvPr>
            <p:cNvSpPr/>
            <p:nvPr/>
          </p:nvSpPr>
          <p:spPr>
            <a:xfrm>
              <a:off x="5656262" y="56372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3" name="Sechseck 172">
              <a:extLst>
                <a:ext uri="{FF2B5EF4-FFF2-40B4-BE49-F238E27FC236}">
                  <a16:creationId xmlns:a16="http://schemas.microsoft.com/office/drawing/2014/main" id="{F0C51DBA-BB24-65D3-A4D2-30D02A3AF241}"/>
                </a:ext>
              </a:extLst>
            </p:cNvPr>
            <p:cNvSpPr/>
            <p:nvPr/>
          </p:nvSpPr>
          <p:spPr>
            <a:xfrm>
              <a:off x="5656262" y="652049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4" name="Sechseck 173">
              <a:extLst>
                <a:ext uri="{FF2B5EF4-FFF2-40B4-BE49-F238E27FC236}">
                  <a16:creationId xmlns:a16="http://schemas.microsoft.com/office/drawing/2014/main" id="{E9DB00F8-9902-CDCC-C926-75751DC9F131}"/>
                </a:ext>
              </a:extLst>
            </p:cNvPr>
            <p:cNvSpPr/>
            <p:nvPr/>
          </p:nvSpPr>
          <p:spPr>
            <a:xfrm>
              <a:off x="5656262" y="475392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6" name="Sechseck 175">
              <a:extLst>
                <a:ext uri="{FF2B5EF4-FFF2-40B4-BE49-F238E27FC236}">
                  <a16:creationId xmlns:a16="http://schemas.microsoft.com/office/drawing/2014/main" id="{3C4316F7-4EDA-8EE1-4B83-152519F3E1AC}"/>
                </a:ext>
              </a:extLst>
            </p:cNvPr>
            <p:cNvSpPr/>
            <p:nvPr/>
          </p:nvSpPr>
          <p:spPr>
            <a:xfrm>
              <a:off x="6303962" y="342899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8" name="Sechseck 177">
              <a:extLst>
                <a:ext uri="{FF2B5EF4-FFF2-40B4-BE49-F238E27FC236}">
                  <a16:creationId xmlns:a16="http://schemas.microsoft.com/office/drawing/2014/main" id="{6BC727D5-F4AA-E41C-901E-89AF7BFDA7EF}"/>
                </a:ext>
              </a:extLst>
            </p:cNvPr>
            <p:cNvSpPr/>
            <p:nvPr/>
          </p:nvSpPr>
          <p:spPr>
            <a:xfrm>
              <a:off x="6303962" y="77915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9" name="Sechseck 178">
              <a:extLst>
                <a:ext uri="{FF2B5EF4-FFF2-40B4-BE49-F238E27FC236}">
                  <a16:creationId xmlns:a16="http://schemas.microsoft.com/office/drawing/2014/main" id="{B0DF63BB-133C-A964-339B-84FA6320A9F0}"/>
                </a:ext>
              </a:extLst>
            </p:cNvPr>
            <p:cNvSpPr/>
            <p:nvPr/>
          </p:nvSpPr>
          <p:spPr>
            <a:xfrm>
              <a:off x="6303961" y="-10413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1" name="Sechseck 180">
              <a:extLst>
                <a:ext uri="{FF2B5EF4-FFF2-40B4-BE49-F238E27FC236}">
                  <a16:creationId xmlns:a16="http://schemas.microsoft.com/office/drawing/2014/main" id="{0401A66E-0C08-2055-30E6-49DB28171AFE}"/>
                </a:ext>
              </a:extLst>
            </p:cNvPr>
            <p:cNvSpPr/>
            <p:nvPr/>
          </p:nvSpPr>
          <p:spPr>
            <a:xfrm>
              <a:off x="6303962" y="519556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2" name="Sechseck 181">
              <a:extLst>
                <a:ext uri="{FF2B5EF4-FFF2-40B4-BE49-F238E27FC236}">
                  <a16:creationId xmlns:a16="http://schemas.microsoft.com/office/drawing/2014/main" id="{C8DB283B-C6FA-9260-3874-699547BD81D2}"/>
                </a:ext>
              </a:extLst>
            </p:cNvPr>
            <p:cNvSpPr/>
            <p:nvPr/>
          </p:nvSpPr>
          <p:spPr>
            <a:xfrm>
              <a:off x="6303962" y="607884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3" name="Sechseck 182">
              <a:extLst>
                <a:ext uri="{FF2B5EF4-FFF2-40B4-BE49-F238E27FC236}">
                  <a16:creationId xmlns:a16="http://schemas.microsoft.com/office/drawing/2014/main" id="{94F37198-1D8B-85C3-C955-1CAE036450E7}"/>
                </a:ext>
              </a:extLst>
            </p:cNvPr>
            <p:cNvSpPr/>
            <p:nvPr/>
          </p:nvSpPr>
          <p:spPr>
            <a:xfrm>
              <a:off x="6303962" y="431228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4" name="Sechseck 183">
              <a:extLst>
                <a:ext uri="{FF2B5EF4-FFF2-40B4-BE49-F238E27FC236}">
                  <a16:creationId xmlns:a16="http://schemas.microsoft.com/office/drawing/2014/main" id="{B09A9AEF-D400-A459-4D0F-448A1D390544}"/>
                </a:ext>
              </a:extLst>
            </p:cNvPr>
            <p:cNvSpPr/>
            <p:nvPr/>
          </p:nvSpPr>
          <p:spPr>
            <a:xfrm>
              <a:off x="6951661" y="298735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6" name="Sechseck 185">
              <a:extLst>
                <a:ext uri="{FF2B5EF4-FFF2-40B4-BE49-F238E27FC236}">
                  <a16:creationId xmlns:a16="http://schemas.microsoft.com/office/drawing/2014/main" id="{21A6A763-4D2A-39A5-CEC1-307572D8E2A6}"/>
                </a:ext>
              </a:extLst>
            </p:cNvPr>
            <p:cNvSpPr/>
            <p:nvPr/>
          </p:nvSpPr>
          <p:spPr>
            <a:xfrm>
              <a:off x="6951661" y="210407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7" name="Sechseck 186">
              <a:extLst>
                <a:ext uri="{FF2B5EF4-FFF2-40B4-BE49-F238E27FC236}">
                  <a16:creationId xmlns:a16="http://schemas.microsoft.com/office/drawing/2014/main" id="{51BFD9ED-B262-B27A-D816-182C31B26CD4}"/>
                </a:ext>
              </a:extLst>
            </p:cNvPr>
            <p:cNvSpPr/>
            <p:nvPr/>
          </p:nvSpPr>
          <p:spPr>
            <a:xfrm>
              <a:off x="6951661" y="122079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8" name="Sechseck 187">
              <a:extLst>
                <a:ext uri="{FF2B5EF4-FFF2-40B4-BE49-F238E27FC236}">
                  <a16:creationId xmlns:a16="http://schemas.microsoft.com/office/drawing/2014/main" id="{57613BE4-F9D5-7D29-52DF-D16DEEA22792}"/>
                </a:ext>
              </a:extLst>
            </p:cNvPr>
            <p:cNvSpPr/>
            <p:nvPr/>
          </p:nvSpPr>
          <p:spPr>
            <a:xfrm>
              <a:off x="6951660" y="33750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9" name="Sechseck 188">
              <a:extLst>
                <a:ext uri="{FF2B5EF4-FFF2-40B4-BE49-F238E27FC236}">
                  <a16:creationId xmlns:a16="http://schemas.microsoft.com/office/drawing/2014/main" id="{6880AAE1-41CA-76B5-6703-0311DE81577A}"/>
                </a:ext>
              </a:extLst>
            </p:cNvPr>
            <p:cNvSpPr/>
            <p:nvPr/>
          </p:nvSpPr>
          <p:spPr>
            <a:xfrm>
              <a:off x="6951659" y="-54577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0" name="Sechseck 189">
              <a:extLst>
                <a:ext uri="{FF2B5EF4-FFF2-40B4-BE49-F238E27FC236}">
                  <a16:creationId xmlns:a16="http://schemas.microsoft.com/office/drawing/2014/main" id="{0A403097-F6BC-450F-6EBE-37EFA3F92282}"/>
                </a:ext>
              </a:extLst>
            </p:cNvPr>
            <p:cNvSpPr/>
            <p:nvPr/>
          </p:nvSpPr>
          <p:spPr>
            <a:xfrm>
              <a:off x="6951661" y="56372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1" name="Sechseck 190">
              <a:extLst>
                <a:ext uri="{FF2B5EF4-FFF2-40B4-BE49-F238E27FC236}">
                  <a16:creationId xmlns:a16="http://schemas.microsoft.com/office/drawing/2014/main" id="{906BC755-0C47-23D2-4A31-789F8018FA2F}"/>
                </a:ext>
              </a:extLst>
            </p:cNvPr>
            <p:cNvSpPr/>
            <p:nvPr/>
          </p:nvSpPr>
          <p:spPr>
            <a:xfrm>
              <a:off x="6951661" y="65204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3" name="Sechseck 192">
              <a:extLst>
                <a:ext uri="{FF2B5EF4-FFF2-40B4-BE49-F238E27FC236}">
                  <a16:creationId xmlns:a16="http://schemas.microsoft.com/office/drawing/2014/main" id="{1DD7D9B9-0EB8-A1A8-1A4F-A5373091747C}"/>
                </a:ext>
              </a:extLst>
            </p:cNvPr>
            <p:cNvSpPr/>
            <p:nvPr/>
          </p:nvSpPr>
          <p:spPr>
            <a:xfrm>
              <a:off x="7599361" y="254571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4" name="Sechseck 193">
              <a:extLst>
                <a:ext uri="{FF2B5EF4-FFF2-40B4-BE49-F238E27FC236}">
                  <a16:creationId xmlns:a16="http://schemas.microsoft.com/office/drawing/2014/main" id="{15879E7B-8D9A-F75F-ECB4-F33D2AC47C60}"/>
                </a:ext>
              </a:extLst>
            </p:cNvPr>
            <p:cNvSpPr/>
            <p:nvPr/>
          </p:nvSpPr>
          <p:spPr>
            <a:xfrm>
              <a:off x="7599361" y="342899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5" name="Sechseck 194">
              <a:extLst>
                <a:ext uri="{FF2B5EF4-FFF2-40B4-BE49-F238E27FC236}">
                  <a16:creationId xmlns:a16="http://schemas.microsoft.com/office/drawing/2014/main" id="{B15CE855-EEDC-90A5-1F03-77667CCF627A}"/>
                </a:ext>
              </a:extLst>
            </p:cNvPr>
            <p:cNvSpPr/>
            <p:nvPr/>
          </p:nvSpPr>
          <p:spPr>
            <a:xfrm>
              <a:off x="7599361" y="166243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7" name="Sechseck 196">
              <a:extLst>
                <a:ext uri="{FF2B5EF4-FFF2-40B4-BE49-F238E27FC236}">
                  <a16:creationId xmlns:a16="http://schemas.microsoft.com/office/drawing/2014/main" id="{C0EC518D-8AE7-71A5-B2AF-5C02D03A30FB}"/>
                </a:ext>
              </a:extLst>
            </p:cNvPr>
            <p:cNvSpPr/>
            <p:nvPr/>
          </p:nvSpPr>
          <p:spPr>
            <a:xfrm>
              <a:off x="7599360" y="-10413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8" name="Sechseck 197">
              <a:extLst>
                <a:ext uri="{FF2B5EF4-FFF2-40B4-BE49-F238E27FC236}">
                  <a16:creationId xmlns:a16="http://schemas.microsoft.com/office/drawing/2014/main" id="{33146D5D-78B4-E94A-D60A-8F0C5CDD88DA}"/>
                </a:ext>
              </a:extLst>
            </p:cNvPr>
            <p:cNvSpPr/>
            <p:nvPr/>
          </p:nvSpPr>
          <p:spPr>
            <a:xfrm>
              <a:off x="7599361" y="519556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9" name="Sechseck 198">
              <a:extLst>
                <a:ext uri="{FF2B5EF4-FFF2-40B4-BE49-F238E27FC236}">
                  <a16:creationId xmlns:a16="http://schemas.microsoft.com/office/drawing/2014/main" id="{9ED1BD72-713F-5DF9-AA16-58795DE1C0BC}"/>
                </a:ext>
              </a:extLst>
            </p:cNvPr>
            <p:cNvSpPr/>
            <p:nvPr/>
          </p:nvSpPr>
          <p:spPr>
            <a:xfrm>
              <a:off x="7599361" y="60788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1" name="Sechseck 200">
              <a:extLst>
                <a:ext uri="{FF2B5EF4-FFF2-40B4-BE49-F238E27FC236}">
                  <a16:creationId xmlns:a16="http://schemas.microsoft.com/office/drawing/2014/main" id="{6E19AD43-EECB-E1CB-7E36-1296BADE3A09}"/>
                </a:ext>
              </a:extLst>
            </p:cNvPr>
            <p:cNvSpPr/>
            <p:nvPr/>
          </p:nvSpPr>
          <p:spPr>
            <a:xfrm>
              <a:off x="3067048" y="298735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4" name="Sechseck 203">
              <a:extLst>
                <a:ext uri="{FF2B5EF4-FFF2-40B4-BE49-F238E27FC236}">
                  <a16:creationId xmlns:a16="http://schemas.microsoft.com/office/drawing/2014/main" id="{70F02ABB-FF0E-E544-56B0-92DEC1D566BB}"/>
                </a:ext>
              </a:extLst>
            </p:cNvPr>
            <p:cNvSpPr/>
            <p:nvPr/>
          </p:nvSpPr>
          <p:spPr>
            <a:xfrm>
              <a:off x="3067048" y="122079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5" name="Sechseck 204">
              <a:extLst>
                <a:ext uri="{FF2B5EF4-FFF2-40B4-BE49-F238E27FC236}">
                  <a16:creationId xmlns:a16="http://schemas.microsoft.com/office/drawing/2014/main" id="{DEFDC681-35AD-9E90-5C07-1EC9FA3E0C98}"/>
                </a:ext>
              </a:extLst>
            </p:cNvPr>
            <p:cNvSpPr/>
            <p:nvPr/>
          </p:nvSpPr>
          <p:spPr>
            <a:xfrm>
              <a:off x="3067047" y="33750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6" name="Sechseck 205">
              <a:extLst>
                <a:ext uri="{FF2B5EF4-FFF2-40B4-BE49-F238E27FC236}">
                  <a16:creationId xmlns:a16="http://schemas.microsoft.com/office/drawing/2014/main" id="{640389F7-5F80-D07E-7967-8192BAB60644}"/>
                </a:ext>
              </a:extLst>
            </p:cNvPr>
            <p:cNvSpPr/>
            <p:nvPr/>
          </p:nvSpPr>
          <p:spPr>
            <a:xfrm>
              <a:off x="3067046" y="-54577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7" name="Sechseck 206">
              <a:extLst>
                <a:ext uri="{FF2B5EF4-FFF2-40B4-BE49-F238E27FC236}">
                  <a16:creationId xmlns:a16="http://schemas.microsoft.com/office/drawing/2014/main" id="{90B40A7C-09B5-6EBE-B27F-4631ECB30FEA}"/>
                </a:ext>
              </a:extLst>
            </p:cNvPr>
            <p:cNvSpPr/>
            <p:nvPr/>
          </p:nvSpPr>
          <p:spPr>
            <a:xfrm>
              <a:off x="3067048" y="56372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8" name="Sechseck 207">
              <a:extLst>
                <a:ext uri="{FF2B5EF4-FFF2-40B4-BE49-F238E27FC236}">
                  <a16:creationId xmlns:a16="http://schemas.microsoft.com/office/drawing/2014/main" id="{F3BD6B07-572E-BD70-09CE-9490264A3CA9}"/>
                </a:ext>
              </a:extLst>
            </p:cNvPr>
            <p:cNvSpPr/>
            <p:nvPr/>
          </p:nvSpPr>
          <p:spPr>
            <a:xfrm>
              <a:off x="3067048" y="65204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1" name="Sechseck 210">
              <a:extLst>
                <a:ext uri="{FF2B5EF4-FFF2-40B4-BE49-F238E27FC236}">
                  <a16:creationId xmlns:a16="http://schemas.microsoft.com/office/drawing/2014/main" id="{A1C0A5CD-FFB8-35A8-98A6-97E6D4D0C2BA}"/>
                </a:ext>
              </a:extLst>
            </p:cNvPr>
            <p:cNvSpPr/>
            <p:nvPr/>
          </p:nvSpPr>
          <p:spPr>
            <a:xfrm>
              <a:off x="3714748" y="342899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2" name="Sechseck 211">
              <a:extLst>
                <a:ext uri="{FF2B5EF4-FFF2-40B4-BE49-F238E27FC236}">
                  <a16:creationId xmlns:a16="http://schemas.microsoft.com/office/drawing/2014/main" id="{DEBC170A-41C7-43A0-346B-37292626AD1E}"/>
                </a:ext>
              </a:extLst>
            </p:cNvPr>
            <p:cNvSpPr/>
            <p:nvPr/>
          </p:nvSpPr>
          <p:spPr>
            <a:xfrm>
              <a:off x="3714748" y="166243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4" name="Sechseck 213">
              <a:extLst>
                <a:ext uri="{FF2B5EF4-FFF2-40B4-BE49-F238E27FC236}">
                  <a16:creationId xmlns:a16="http://schemas.microsoft.com/office/drawing/2014/main" id="{A0130838-D499-47FF-C96E-D866E35786E5}"/>
                </a:ext>
              </a:extLst>
            </p:cNvPr>
            <p:cNvSpPr/>
            <p:nvPr/>
          </p:nvSpPr>
          <p:spPr>
            <a:xfrm>
              <a:off x="3714747" y="-10413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5" name="Sechseck 214">
              <a:extLst>
                <a:ext uri="{FF2B5EF4-FFF2-40B4-BE49-F238E27FC236}">
                  <a16:creationId xmlns:a16="http://schemas.microsoft.com/office/drawing/2014/main" id="{416F0816-3F39-FFAA-A4DD-33E17717484F}"/>
                </a:ext>
              </a:extLst>
            </p:cNvPr>
            <p:cNvSpPr/>
            <p:nvPr/>
          </p:nvSpPr>
          <p:spPr>
            <a:xfrm>
              <a:off x="3714748" y="519556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6" name="Sechseck 215">
              <a:extLst>
                <a:ext uri="{FF2B5EF4-FFF2-40B4-BE49-F238E27FC236}">
                  <a16:creationId xmlns:a16="http://schemas.microsoft.com/office/drawing/2014/main" id="{A039CF25-23B5-3307-AAE0-50D1213DAA8D}"/>
                </a:ext>
              </a:extLst>
            </p:cNvPr>
            <p:cNvSpPr/>
            <p:nvPr/>
          </p:nvSpPr>
          <p:spPr>
            <a:xfrm>
              <a:off x="3714748" y="60788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8" name="Sechseck 217">
              <a:extLst>
                <a:ext uri="{FF2B5EF4-FFF2-40B4-BE49-F238E27FC236}">
                  <a16:creationId xmlns:a16="http://schemas.microsoft.com/office/drawing/2014/main" id="{E930CB23-626E-33BA-870B-6101CC31A310}"/>
                </a:ext>
              </a:extLst>
            </p:cNvPr>
            <p:cNvSpPr/>
            <p:nvPr/>
          </p:nvSpPr>
          <p:spPr>
            <a:xfrm>
              <a:off x="4362447" y="298735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9" name="Sechseck 218">
              <a:extLst>
                <a:ext uri="{FF2B5EF4-FFF2-40B4-BE49-F238E27FC236}">
                  <a16:creationId xmlns:a16="http://schemas.microsoft.com/office/drawing/2014/main" id="{DFBB6412-1F4D-F576-45B8-D79D2EEB952B}"/>
                </a:ext>
              </a:extLst>
            </p:cNvPr>
            <p:cNvSpPr/>
            <p:nvPr/>
          </p:nvSpPr>
          <p:spPr>
            <a:xfrm>
              <a:off x="4362447" y="387063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0" name="Sechseck 219">
              <a:extLst>
                <a:ext uri="{FF2B5EF4-FFF2-40B4-BE49-F238E27FC236}">
                  <a16:creationId xmlns:a16="http://schemas.microsoft.com/office/drawing/2014/main" id="{3815D91C-A64F-263F-3975-582BE11BBEA8}"/>
                </a:ext>
              </a:extLst>
            </p:cNvPr>
            <p:cNvSpPr/>
            <p:nvPr/>
          </p:nvSpPr>
          <p:spPr>
            <a:xfrm>
              <a:off x="4362447" y="210407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2" name="Sechseck 221">
              <a:extLst>
                <a:ext uri="{FF2B5EF4-FFF2-40B4-BE49-F238E27FC236}">
                  <a16:creationId xmlns:a16="http://schemas.microsoft.com/office/drawing/2014/main" id="{0A2DFC93-3A9C-7379-776F-CD7F0EA5292C}"/>
                </a:ext>
              </a:extLst>
            </p:cNvPr>
            <p:cNvSpPr/>
            <p:nvPr/>
          </p:nvSpPr>
          <p:spPr>
            <a:xfrm>
              <a:off x="4362446" y="3375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3" name="Sechseck 222">
              <a:extLst>
                <a:ext uri="{FF2B5EF4-FFF2-40B4-BE49-F238E27FC236}">
                  <a16:creationId xmlns:a16="http://schemas.microsoft.com/office/drawing/2014/main" id="{4C9B2203-03D5-939F-7964-88E55C074480}"/>
                </a:ext>
              </a:extLst>
            </p:cNvPr>
            <p:cNvSpPr/>
            <p:nvPr/>
          </p:nvSpPr>
          <p:spPr>
            <a:xfrm>
              <a:off x="4362445" y="-54577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4" name="Sechseck 223">
              <a:extLst>
                <a:ext uri="{FF2B5EF4-FFF2-40B4-BE49-F238E27FC236}">
                  <a16:creationId xmlns:a16="http://schemas.microsoft.com/office/drawing/2014/main" id="{AA0BA42C-00D5-FF58-93C5-A82823C18BA2}"/>
                </a:ext>
              </a:extLst>
            </p:cNvPr>
            <p:cNvSpPr/>
            <p:nvPr/>
          </p:nvSpPr>
          <p:spPr>
            <a:xfrm>
              <a:off x="4362447" y="56372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5" name="Sechseck 224">
              <a:extLst>
                <a:ext uri="{FF2B5EF4-FFF2-40B4-BE49-F238E27FC236}">
                  <a16:creationId xmlns:a16="http://schemas.microsoft.com/office/drawing/2014/main" id="{AFE895DF-EF07-6120-9704-FE75C4B0D17B}"/>
                </a:ext>
              </a:extLst>
            </p:cNvPr>
            <p:cNvSpPr/>
            <p:nvPr/>
          </p:nvSpPr>
          <p:spPr>
            <a:xfrm>
              <a:off x="4362447" y="65204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6" name="Sechseck 225">
              <a:extLst>
                <a:ext uri="{FF2B5EF4-FFF2-40B4-BE49-F238E27FC236}">
                  <a16:creationId xmlns:a16="http://schemas.microsoft.com/office/drawing/2014/main" id="{92C783D9-A37A-C2D3-1ED7-03C2459567B9}"/>
                </a:ext>
              </a:extLst>
            </p:cNvPr>
            <p:cNvSpPr/>
            <p:nvPr/>
          </p:nvSpPr>
          <p:spPr>
            <a:xfrm>
              <a:off x="4362447" y="475392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7" name="Sechseck 226">
              <a:extLst>
                <a:ext uri="{FF2B5EF4-FFF2-40B4-BE49-F238E27FC236}">
                  <a16:creationId xmlns:a16="http://schemas.microsoft.com/office/drawing/2014/main" id="{37D1FCD6-FF8C-AF73-46C8-205330D19ED2}"/>
                </a:ext>
              </a:extLst>
            </p:cNvPr>
            <p:cNvSpPr/>
            <p:nvPr/>
          </p:nvSpPr>
          <p:spPr>
            <a:xfrm>
              <a:off x="5010147" y="254571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9" name="Sechseck 228">
              <a:extLst>
                <a:ext uri="{FF2B5EF4-FFF2-40B4-BE49-F238E27FC236}">
                  <a16:creationId xmlns:a16="http://schemas.microsoft.com/office/drawing/2014/main" id="{BA44CD67-2B32-FCB6-30C1-09776B1D4CD4}"/>
                </a:ext>
              </a:extLst>
            </p:cNvPr>
            <p:cNvSpPr/>
            <p:nvPr/>
          </p:nvSpPr>
          <p:spPr>
            <a:xfrm>
              <a:off x="5010147" y="166243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0" name="Sechseck 229">
              <a:extLst>
                <a:ext uri="{FF2B5EF4-FFF2-40B4-BE49-F238E27FC236}">
                  <a16:creationId xmlns:a16="http://schemas.microsoft.com/office/drawing/2014/main" id="{A8772D28-F9DE-C142-7BA2-A1D5AC0EB37A}"/>
                </a:ext>
              </a:extLst>
            </p:cNvPr>
            <p:cNvSpPr/>
            <p:nvPr/>
          </p:nvSpPr>
          <p:spPr>
            <a:xfrm>
              <a:off x="5010147" y="77914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1" name="Sechseck 230">
              <a:extLst>
                <a:ext uri="{FF2B5EF4-FFF2-40B4-BE49-F238E27FC236}">
                  <a16:creationId xmlns:a16="http://schemas.microsoft.com/office/drawing/2014/main" id="{53AC77E6-E59F-194A-3695-05BCA5317B7C}"/>
                </a:ext>
              </a:extLst>
            </p:cNvPr>
            <p:cNvSpPr/>
            <p:nvPr/>
          </p:nvSpPr>
          <p:spPr>
            <a:xfrm>
              <a:off x="5010146" y="-10413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2" name="Sechseck 231">
              <a:extLst>
                <a:ext uri="{FF2B5EF4-FFF2-40B4-BE49-F238E27FC236}">
                  <a16:creationId xmlns:a16="http://schemas.microsoft.com/office/drawing/2014/main" id="{F5E83919-F47B-F684-70E6-B38AC454DD2C}"/>
                </a:ext>
              </a:extLst>
            </p:cNvPr>
            <p:cNvSpPr/>
            <p:nvPr/>
          </p:nvSpPr>
          <p:spPr>
            <a:xfrm>
              <a:off x="5010147" y="519556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3" name="Sechseck 232">
              <a:extLst>
                <a:ext uri="{FF2B5EF4-FFF2-40B4-BE49-F238E27FC236}">
                  <a16:creationId xmlns:a16="http://schemas.microsoft.com/office/drawing/2014/main" id="{54366C7D-02C1-FCC1-B07A-35A769090ECE}"/>
                </a:ext>
              </a:extLst>
            </p:cNvPr>
            <p:cNvSpPr/>
            <p:nvPr/>
          </p:nvSpPr>
          <p:spPr>
            <a:xfrm>
              <a:off x="5010147" y="60788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6" name="Sechseck 235">
              <a:extLst>
                <a:ext uri="{FF2B5EF4-FFF2-40B4-BE49-F238E27FC236}">
                  <a16:creationId xmlns:a16="http://schemas.microsoft.com/office/drawing/2014/main" id="{848FD815-8AD0-A51B-3FDC-C61699069AE5}"/>
                </a:ext>
              </a:extLst>
            </p:cNvPr>
            <p:cNvSpPr/>
            <p:nvPr/>
          </p:nvSpPr>
          <p:spPr>
            <a:xfrm>
              <a:off x="8247061" y="387063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9" name="Sechseck 238">
              <a:extLst>
                <a:ext uri="{FF2B5EF4-FFF2-40B4-BE49-F238E27FC236}">
                  <a16:creationId xmlns:a16="http://schemas.microsoft.com/office/drawing/2014/main" id="{A285C087-C2F5-1523-C1FF-299DAE94C85A}"/>
                </a:ext>
              </a:extLst>
            </p:cNvPr>
            <p:cNvSpPr/>
            <p:nvPr/>
          </p:nvSpPr>
          <p:spPr>
            <a:xfrm>
              <a:off x="8247060" y="3375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0" name="Sechseck 239">
              <a:extLst>
                <a:ext uri="{FF2B5EF4-FFF2-40B4-BE49-F238E27FC236}">
                  <a16:creationId xmlns:a16="http://schemas.microsoft.com/office/drawing/2014/main" id="{2F231919-FDE4-D2C8-AAB6-245CC47C2A9D}"/>
                </a:ext>
              </a:extLst>
            </p:cNvPr>
            <p:cNvSpPr/>
            <p:nvPr/>
          </p:nvSpPr>
          <p:spPr>
            <a:xfrm>
              <a:off x="8247059" y="-54577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1" name="Sechseck 240">
              <a:extLst>
                <a:ext uri="{FF2B5EF4-FFF2-40B4-BE49-F238E27FC236}">
                  <a16:creationId xmlns:a16="http://schemas.microsoft.com/office/drawing/2014/main" id="{264FA14E-6D5F-2C0A-91DB-6C486D9D368B}"/>
                </a:ext>
              </a:extLst>
            </p:cNvPr>
            <p:cNvSpPr/>
            <p:nvPr/>
          </p:nvSpPr>
          <p:spPr>
            <a:xfrm>
              <a:off x="8247061" y="56372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2" name="Sechseck 241">
              <a:extLst>
                <a:ext uri="{FF2B5EF4-FFF2-40B4-BE49-F238E27FC236}">
                  <a16:creationId xmlns:a16="http://schemas.microsoft.com/office/drawing/2014/main" id="{8E5B9D4E-B46D-A0AF-2E82-FA3962EE9D12}"/>
                </a:ext>
              </a:extLst>
            </p:cNvPr>
            <p:cNvSpPr/>
            <p:nvPr/>
          </p:nvSpPr>
          <p:spPr>
            <a:xfrm>
              <a:off x="8247061" y="65204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3" name="Sechseck 242">
              <a:extLst>
                <a:ext uri="{FF2B5EF4-FFF2-40B4-BE49-F238E27FC236}">
                  <a16:creationId xmlns:a16="http://schemas.microsoft.com/office/drawing/2014/main" id="{B1A217CC-0BD0-C144-3D9A-BFB6156D628D}"/>
                </a:ext>
              </a:extLst>
            </p:cNvPr>
            <p:cNvSpPr/>
            <p:nvPr/>
          </p:nvSpPr>
          <p:spPr>
            <a:xfrm>
              <a:off x="8247061" y="475392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4" name="Sechseck 243">
              <a:extLst>
                <a:ext uri="{FF2B5EF4-FFF2-40B4-BE49-F238E27FC236}">
                  <a16:creationId xmlns:a16="http://schemas.microsoft.com/office/drawing/2014/main" id="{2A30A3A1-A4AF-E51E-C768-FE401335428F}"/>
                </a:ext>
              </a:extLst>
            </p:cNvPr>
            <p:cNvSpPr/>
            <p:nvPr/>
          </p:nvSpPr>
          <p:spPr>
            <a:xfrm>
              <a:off x="8894761" y="254571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6" name="Sechseck 245">
              <a:extLst>
                <a:ext uri="{FF2B5EF4-FFF2-40B4-BE49-F238E27FC236}">
                  <a16:creationId xmlns:a16="http://schemas.microsoft.com/office/drawing/2014/main" id="{BE6BB764-99C5-EA09-8C9B-0845D06FA5AF}"/>
                </a:ext>
              </a:extLst>
            </p:cNvPr>
            <p:cNvSpPr/>
            <p:nvPr/>
          </p:nvSpPr>
          <p:spPr>
            <a:xfrm>
              <a:off x="8894761" y="166243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7" name="Sechseck 246">
              <a:extLst>
                <a:ext uri="{FF2B5EF4-FFF2-40B4-BE49-F238E27FC236}">
                  <a16:creationId xmlns:a16="http://schemas.microsoft.com/office/drawing/2014/main" id="{F627E678-32DE-DD3F-E1AA-B078D971D35B}"/>
                </a:ext>
              </a:extLst>
            </p:cNvPr>
            <p:cNvSpPr/>
            <p:nvPr/>
          </p:nvSpPr>
          <p:spPr>
            <a:xfrm>
              <a:off x="8894761" y="77914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8" name="Sechseck 247">
              <a:extLst>
                <a:ext uri="{FF2B5EF4-FFF2-40B4-BE49-F238E27FC236}">
                  <a16:creationId xmlns:a16="http://schemas.microsoft.com/office/drawing/2014/main" id="{8EE2A589-3AD2-00AF-AAA8-BBEE1C67BB00}"/>
                </a:ext>
              </a:extLst>
            </p:cNvPr>
            <p:cNvSpPr/>
            <p:nvPr/>
          </p:nvSpPr>
          <p:spPr>
            <a:xfrm>
              <a:off x="8894760" y="-10413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9" name="Sechseck 248">
              <a:extLst>
                <a:ext uri="{FF2B5EF4-FFF2-40B4-BE49-F238E27FC236}">
                  <a16:creationId xmlns:a16="http://schemas.microsoft.com/office/drawing/2014/main" id="{F4A3C0C1-E9C8-4657-4EC3-FF51457699A4}"/>
                </a:ext>
              </a:extLst>
            </p:cNvPr>
            <p:cNvSpPr/>
            <p:nvPr/>
          </p:nvSpPr>
          <p:spPr>
            <a:xfrm>
              <a:off x="8894761" y="519556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0" name="Sechseck 249">
              <a:extLst>
                <a:ext uri="{FF2B5EF4-FFF2-40B4-BE49-F238E27FC236}">
                  <a16:creationId xmlns:a16="http://schemas.microsoft.com/office/drawing/2014/main" id="{ED8CFB1D-8BF1-089A-E048-B2E5A1FB73BD}"/>
                </a:ext>
              </a:extLst>
            </p:cNvPr>
            <p:cNvSpPr/>
            <p:nvPr/>
          </p:nvSpPr>
          <p:spPr>
            <a:xfrm>
              <a:off x="8894761" y="60788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1" name="Sechseck 250">
              <a:extLst>
                <a:ext uri="{FF2B5EF4-FFF2-40B4-BE49-F238E27FC236}">
                  <a16:creationId xmlns:a16="http://schemas.microsoft.com/office/drawing/2014/main" id="{D266CF40-57E1-34EB-D9EB-81A8B52725CA}"/>
                </a:ext>
              </a:extLst>
            </p:cNvPr>
            <p:cNvSpPr/>
            <p:nvPr/>
          </p:nvSpPr>
          <p:spPr>
            <a:xfrm>
              <a:off x="8894761" y="431228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2" name="Sechseck 251">
              <a:extLst>
                <a:ext uri="{FF2B5EF4-FFF2-40B4-BE49-F238E27FC236}">
                  <a16:creationId xmlns:a16="http://schemas.microsoft.com/office/drawing/2014/main" id="{5300F3BD-0368-0781-E0F5-B54631FE7ADE}"/>
                </a:ext>
              </a:extLst>
            </p:cNvPr>
            <p:cNvSpPr/>
            <p:nvPr/>
          </p:nvSpPr>
          <p:spPr>
            <a:xfrm>
              <a:off x="9542460" y="298735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3" name="Sechseck 252">
              <a:extLst>
                <a:ext uri="{FF2B5EF4-FFF2-40B4-BE49-F238E27FC236}">
                  <a16:creationId xmlns:a16="http://schemas.microsoft.com/office/drawing/2014/main" id="{3BBC05E2-1E9C-BE26-1229-6D16E7C7E29F}"/>
                </a:ext>
              </a:extLst>
            </p:cNvPr>
            <p:cNvSpPr/>
            <p:nvPr/>
          </p:nvSpPr>
          <p:spPr>
            <a:xfrm>
              <a:off x="9542460" y="38706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4" name="Sechseck 253">
              <a:extLst>
                <a:ext uri="{FF2B5EF4-FFF2-40B4-BE49-F238E27FC236}">
                  <a16:creationId xmlns:a16="http://schemas.microsoft.com/office/drawing/2014/main" id="{C67C0B69-9644-1020-1C30-B881FEB50DAD}"/>
                </a:ext>
              </a:extLst>
            </p:cNvPr>
            <p:cNvSpPr/>
            <p:nvPr/>
          </p:nvSpPr>
          <p:spPr>
            <a:xfrm>
              <a:off x="9542460" y="210407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5" name="Sechseck 254">
              <a:extLst>
                <a:ext uri="{FF2B5EF4-FFF2-40B4-BE49-F238E27FC236}">
                  <a16:creationId xmlns:a16="http://schemas.microsoft.com/office/drawing/2014/main" id="{6161029D-F451-94CE-4AAE-437E0F307D4D}"/>
                </a:ext>
              </a:extLst>
            </p:cNvPr>
            <p:cNvSpPr/>
            <p:nvPr/>
          </p:nvSpPr>
          <p:spPr>
            <a:xfrm>
              <a:off x="9542460" y="12207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6" name="Sechseck 255">
              <a:extLst>
                <a:ext uri="{FF2B5EF4-FFF2-40B4-BE49-F238E27FC236}">
                  <a16:creationId xmlns:a16="http://schemas.microsoft.com/office/drawing/2014/main" id="{D546FF50-29B8-096B-D182-DBF2C168DCF4}"/>
                </a:ext>
              </a:extLst>
            </p:cNvPr>
            <p:cNvSpPr/>
            <p:nvPr/>
          </p:nvSpPr>
          <p:spPr>
            <a:xfrm>
              <a:off x="9542459" y="3375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7" name="Sechseck 256">
              <a:extLst>
                <a:ext uri="{FF2B5EF4-FFF2-40B4-BE49-F238E27FC236}">
                  <a16:creationId xmlns:a16="http://schemas.microsoft.com/office/drawing/2014/main" id="{EB131AE6-38F1-2E4B-6E95-3CB2F999B3A7}"/>
                </a:ext>
              </a:extLst>
            </p:cNvPr>
            <p:cNvSpPr/>
            <p:nvPr/>
          </p:nvSpPr>
          <p:spPr>
            <a:xfrm>
              <a:off x="9542458" y="-54577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8" name="Sechseck 257">
              <a:extLst>
                <a:ext uri="{FF2B5EF4-FFF2-40B4-BE49-F238E27FC236}">
                  <a16:creationId xmlns:a16="http://schemas.microsoft.com/office/drawing/2014/main" id="{8EB771F4-3FDF-E896-68E0-BA6A0BF9BB57}"/>
                </a:ext>
              </a:extLst>
            </p:cNvPr>
            <p:cNvSpPr/>
            <p:nvPr/>
          </p:nvSpPr>
          <p:spPr>
            <a:xfrm>
              <a:off x="9542460" y="56372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9" name="Sechseck 258">
              <a:extLst>
                <a:ext uri="{FF2B5EF4-FFF2-40B4-BE49-F238E27FC236}">
                  <a16:creationId xmlns:a16="http://schemas.microsoft.com/office/drawing/2014/main" id="{FCE61F08-AA53-46CF-B9EC-963C2E028FEA}"/>
                </a:ext>
              </a:extLst>
            </p:cNvPr>
            <p:cNvSpPr/>
            <p:nvPr/>
          </p:nvSpPr>
          <p:spPr>
            <a:xfrm>
              <a:off x="9542460" y="65204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0" name="Sechseck 259">
              <a:extLst>
                <a:ext uri="{FF2B5EF4-FFF2-40B4-BE49-F238E27FC236}">
                  <a16:creationId xmlns:a16="http://schemas.microsoft.com/office/drawing/2014/main" id="{1DDBD850-FDAA-B952-F4CD-F9F268E0F0E8}"/>
                </a:ext>
              </a:extLst>
            </p:cNvPr>
            <p:cNvSpPr/>
            <p:nvPr/>
          </p:nvSpPr>
          <p:spPr>
            <a:xfrm>
              <a:off x="9542460" y="475392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1" name="Sechseck 260">
              <a:extLst>
                <a:ext uri="{FF2B5EF4-FFF2-40B4-BE49-F238E27FC236}">
                  <a16:creationId xmlns:a16="http://schemas.microsoft.com/office/drawing/2014/main" id="{7C4AD8FC-ECA1-E4FC-CE55-2C8BA776F7DA}"/>
                </a:ext>
              </a:extLst>
            </p:cNvPr>
            <p:cNvSpPr/>
            <p:nvPr/>
          </p:nvSpPr>
          <p:spPr>
            <a:xfrm>
              <a:off x="10190160" y="254571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2" name="Sechseck 261">
              <a:extLst>
                <a:ext uri="{FF2B5EF4-FFF2-40B4-BE49-F238E27FC236}">
                  <a16:creationId xmlns:a16="http://schemas.microsoft.com/office/drawing/2014/main" id="{1C6D84AD-E5AA-B823-07DF-69456F06D36E}"/>
                </a:ext>
              </a:extLst>
            </p:cNvPr>
            <p:cNvSpPr/>
            <p:nvPr/>
          </p:nvSpPr>
          <p:spPr>
            <a:xfrm>
              <a:off x="10190160" y="342899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3" name="Sechseck 262">
              <a:extLst>
                <a:ext uri="{FF2B5EF4-FFF2-40B4-BE49-F238E27FC236}">
                  <a16:creationId xmlns:a16="http://schemas.microsoft.com/office/drawing/2014/main" id="{CE4F94A6-D73E-0DED-D4C7-4B731836F7F2}"/>
                </a:ext>
              </a:extLst>
            </p:cNvPr>
            <p:cNvSpPr/>
            <p:nvPr/>
          </p:nvSpPr>
          <p:spPr>
            <a:xfrm>
              <a:off x="10190160" y="166243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4" name="Sechseck 263">
              <a:extLst>
                <a:ext uri="{FF2B5EF4-FFF2-40B4-BE49-F238E27FC236}">
                  <a16:creationId xmlns:a16="http://schemas.microsoft.com/office/drawing/2014/main" id="{16088092-3A89-B707-A530-70C804D85CFC}"/>
                </a:ext>
              </a:extLst>
            </p:cNvPr>
            <p:cNvSpPr/>
            <p:nvPr/>
          </p:nvSpPr>
          <p:spPr>
            <a:xfrm>
              <a:off x="10190160" y="7791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5" name="Sechseck 264">
              <a:extLst>
                <a:ext uri="{FF2B5EF4-FFF2-40B4-BE49-F238E27FC236}">
                  <a16:creationId xmlns:a16="http://schemas.microsoft.com/office/drawing/2014/main" id="{CD2727F4-4866-BC2A-AF70-C24F17D0E08F}"/>
                </a:ext>
              </a:extLst>
            </p:cNvPr>
            <p:cNvSpPr/>
            <p:nvPr/>
          </p:nvSpPr>
          <p:spPr>
            <a:xfrm>
              <a:off x="10190159" y="-1041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6" name="Sechseck 265">
              <a:extLst>
                <a:ext uri="{FF2B5EF4-FFF2-40B4-BE49-F238E27FC236}">
                  <a16:creationId xmlns:a16="http://schemas.microsoft.com/office/drawing/2014/main" id="{044DC255-8A22-7B3A-4219-5640F88198A7}"/>
                </a:ext>
              </a:extLst>
            </p:cNvPr>
            <p:cNvSpPr/>
            <p:nvPr/>
          </p:nvSpPr>
          <p:spPr>
            <a:xfrm>
              <a:off x="10190160" y="519556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7" name="Sechseck 266">
              <a:extLst>
                <a:ext uri="{FF2B5EF4-FFF2-40B4-BE49-F238E27FC236}">
                  <a16:creationId xmlns:a16="http://schemas.microsoft.com/office/drawing/2014/main" id="{D3BC1D2B-DC25-338E-B0F3-32E4267D12CE}"/>
                </a:ext>
              </a:extLst>
            </p:cNvPr>
            <p:cNvSpPr/>
            <p:nvPr/>
          </p:nvSpPr>
          <p:spPr>
            <a:xfrm>
              <a:off x="10190160" y="607884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8" name="Sechseck 267">
              <a:extLst>
                <a:ext uri="{FF2B5EF4-FFF2-40B4-BE49-F238E27FC236}">
                  <a16:creationId xmlns:a16="http://schemas.microsoft.com/office/drawing/2014/main" id="{7B74D41E-4175-BDC7-2A65-FA08269FBD90}"/>
                </a:ext>
              </a:extLst>
            </p:cNvPr>
            <p:cNvSpPr/>
            <p:nvPr/>
          </p:nvSpPr>
          <p:spPr>
            <a:xfrm>
              <a:off x="10190160" y="43122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9" name="Sechseck 268">
              <a:extLst>
                <a:ext uri="{FF2B5EF4-FFF2-40B4-BE49-F238E27FC236}">
                  <a16:creationId xmlns:a16="http://schemas.microsoft.com/office/drawing/2014/main" id="{480E9670-8456-5073-E69B-4445F1E1149F}"/>
                </a:ext>
              </a:extLst>
            </p:cNvPr>
            <p:cNvSpPr/>
            <p:nvPr/>
          </p:nvSpPr>
          <p:spPr>
            <a:xfrm>
              <a:off x="10837860" y="298735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0" name="Sechseck 269">
              <a:extLst>
                <a:ext uri="{FF2B5EF4-FFF2-40B4-BE49-F238E27FC236}">
                  <a16:creationId xmlns:a16="http://schemas.microsoft.com/office/drawing/2014/main" id="{8EBF43B8-4D23-4044-9893-031B3916E15D}"/>
                </a:ext>
              </a:extLst>
            </p:cNvPr>
            <p:cNvSpPr/>
            <p:nvPr/>
          </p:nvSpPr>
          <p:spPr>
            <a:xfrm>
              <a:off x="10837860" y="38706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1" name="Sechseck 270">
              <a:extLst>
                <a:ext uri="{FF2B5EF4-FFF2-40B4-BE49-F238E27FC236}">
                  <a16:creationId xmlns:a16="http://schemas.microsoft.com/office/drawing/2014/main" id="{DC5646F1-1D62-3A45-F47D-FCA5BBA77DF5}"/>
                </a:ext>
              </a:extLst>
            </p:cNvPr>
            <p:cNvSpPr/>
            <p:nvPr/>
          </p:nvSpPr>
          <p:spPr>
            <a:xfrm>
              <a:off x="10837860" y="210407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2" name="Sechseck 271">
              <a:extLst>
                <a:ext uri="{FF2B5EF4-FFF2-40B4-BE49-F238E27FC236}">
                  <a16:creationId xmlns:a16="http://schemas.microsoft.com/office/drawing/2014/main" id="{8E1F4716-65AE-8582-6C07-845A5E3FDB7F}"/>
                </a:ext>
              </a:extLst>
            </p:cNvPr>
            <p:cNvSpPr/>
            <p:nvPr/>
          </p:nvSpPr>
          <p:spPr>
            <a:xfrm>
              <a:off x="10837860" y="12207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3" name="Sechseck 272">
              <a:extLst>
                <a:ext uri="{FF2B5EF4-FFF2-40B4-BE49-F238E27FC236}">
                  <a16:creationId xmlns:a16="http://schemas.microsoft.com/office/drawing/2014/main" id="{424B3E35-96A6-19BB-6749-6C2B686B8C53}"/>
                </a:ext>
              </a:extLst>
            </p:cNvPr>
            <p:cNvSpPr/>
            <p:nvPr/>
          </p:nvSpPr>
          <p:spPr>
            <a:xfrm>
              <a:off x="10837859" y="3375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4" name="Sechseck 273">
              <a:extLst>
                <a:ext uri="{FF2B5EF4-FFF2-40B4-BE49-F238E27FC236}">
                  <a16:creationId xmlns:a16="http://schemas.microsoft.com/office/drawing/2014/main" id="{74AF091C-14EC-7329-E82F-7013694DCA9A}"/>
                </a:ext>
              </a:extLst>
            </p:cNvPr>
            <p:cNvSpPr/>
            <p:nvPr/>
          </p:nvSpPr>
          <p:spPr>
            <a:xfrm>
              <a:off x="10837858" y="-5457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5" name="Sechseck 274">
              <a:extLst>
                <a:ext uri="{FF2B5EF4-FFF2-40B4-BE49-F238E27FC236}">
                  <a16:creationId xmlns:a16="http://schemas.microsoft.com/office/drawing/2014/main" id="{42B97F2D-1F1A-7AB0-4E81-1E2F450A1578}"/>
                </a:ext>
              </a:extLst>
            </p:cNvPr>
            <p:cNvSpPr/>
            <p:nvPr/>
          </p:nvSpPr>
          <p:spPr>
            <a:xfrm>
              <a:off x="10837860" y="563720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6" name="Sechseck 275">
              <a:extLst>
                <a:ext uri="{FF2B5EF4-FFF2-40B4-BE49-F238E27FC236}">
                  <a16:creationId xmlns:a16="http://schemas.microsoft.com/office/drawing/2014/main" id="{4B7B78BB-BEE6-03B9-4204-2ABC2704F32E}"/>
                </a:ext>
              </a:extLst>
            </p:cNvPr>
            <p:cNvSpPr/>
            <p:nvPr/>
          </p:nvSpPr>
          <p:spPr>
            <a:xfrm>
              <a:off x="10837860" y="652048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7" name="Sechseck 276">
              <a:extLst>
                <a:ext uri="{FF2B5EF4-FFF2-40B4-BE49-F238E27FC236}">
                  <a16:creationId xmlns:a16="http://schemas.microsoft.com/office/drawing/2014/main" id="{623FEFB1-8AC1-2205-2716-5F406D38A70B}"/>
                </a:ext>
              </a:extLst>
            </p:cNvPr>
            <p:cNvSpPr/>
            <p:nvPr/>
          </p:nvSpPr>
          <p:spPr>
            <a:xfrm>
              <a:off x="10837860" y="475392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8" name="Sechseck 277">
              <a:extLst>
                <a:ext uri="{FF2B5EF4-FFF2-40B4-BE49-F238E27FC236}">
                  <a16:creationId xmlns:a16="http://schemas.microsoft.com/office/drawing/2014/main" id="{139445ED-9022-9887-2C97-88F12B594FB3}"/>
                </a:ext>
              </a:extLst>
            </p:cNvPr>
            <p:cNvSpPr/>
            <p:nvPr/>
          </p:nvSpPr>
          <p:spPr>
            <a:xfrm>
              <a:off x="11485560" y="254571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9" name="Sechseck 278">
              <a:extLst>
                <a:ext uri="{FF2B5EF4-FFF2-40B4-BE49-F238E27FC236}">
                  <a16:creationId xmlns:a16="http://schemas.microsoft.com/office/drawing/2014/main" id="{9B8D3649-22FA-A482-76F9-4975BAFD2694}"/>
                </a:ext>
              </a:extLst>
            </p:cNvPr>
            <p:cNvSpPr/>
            <p:nvPr/>
          </p:nvSpPr>
          <p:spPr>
            <a:xfrm>
              <a:off x="11485560" y="342899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0" name="Sechseck 279">
              <a:extLst>
                <a:ext uri="{FF2B5EF4-FFF2-40B4-BE49-F238E27FC236}">
                  <a16:creationId xmlns:a16="http://schemas.microsoft.com/office/drawing/2014/main" id="{A73785F0-75B5-1650-867B-3AC12F83C1E5}"/>
                </a:ext>
              </a:extLst>
            </p:cNvPr>
            <p:cNvSpPr/>
            <p:nvPr/>
          </p:nvSpPr>
          <p:spPr>
            <a:xfrm>
              <a:off x="11485560" y="166242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1" name="Sechseck 280">
              <a:extLst>
                <a:ext uri="{FF2B5EF4-FFF2-40B4-BE49-F238E27FC236}">
                  <a16:creationId xmlns:a16="http://schemas.microsoft.com/office/drawing/2014/main" id="{61825C70-B9C4-E729-6B50-B68C7D2B6DF4}"/>
                </a:ext>
              </a:extLst>
            </p:cNvPr>
            <p:cNvSpPr/>
            <p:nvPr/>
          </p:nvSpPr>
          <p:spPr>
            <a:xfrm>
              <a:off x="11485560" y="7791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2" name="Sechseck 281">
              <a:extLst>
                <a:ext uri="{FF2B5EF4-FFF2-40B4-BE49-F238E27FC236}">
                  <a16:creationId xmlns:a16="http://schemas.microsoft.com/office/drawing/2014/main" id="{BA7EA6BD-AB7B-C9AC-F670-117BCAA7D040}"/>
                </a:ext>
              </a:extLst>
            </p:cNvPr>
            <p:cNvSpPr/>
            <p:nvPr/>
          </p:nvSpPr>
          <p:spPr>
            <a:xfrm>
              <a:off x="11485559" y="-1041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3" name="Sechseck 282">
              <a:extLst>
                <a:ext uri="{FF2B5EF4-FFF2-40B4-BE49-F238E27FC236}">
                  <a16:creationId xmlns:a16="http://schemas.microsoft.com/office/drawing/2014/main" id="{F84F9776-2B6D-BD36-8508-4AA68D585ED4}"/>
                </a:ext>
              </a:extLst>
            </p:cNvPr>
            <p:cNvSpPr/>
            <p:nvPr/>
          </p:nvSpPr>
          <p:spPr>
            <a:xfrm>
              <a:off x="11485560" y="519556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4" name="Sechseck 283">
              <a:extLst>
                <a:ext uri="{FF2B5EF4-FFF2-40B4-BE49-F238E27FC236}">
                  <a16:creationId xmlns:a16="http://schemas.microsoft.com/office/drawing/2014/main" id="{29628E50-84C7-89A6-F5EF-3698308BDB8C}"/>
                </a:ext>
              </a:extLst>
            </p:cNvPr>
            <p:cNvSpPr/>
            <p:nvPr/>
          </p:nvSpPr>
          <p:spPr>
            <a:xfrm>
              <a:off x="11485560" y="607884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5" name="Sechseck 284">
              <a:extLst>
                <a:ext uri="{FF2B5EF4-FFF2-40B4-BE49-F238E27FC236}">
                  <a16:creationId xmlns:a16="http://schemas.microsoft.com/office/drawing/2014/main" id="{8EE0DA5C-618E-7A6F-A686-C1D30580F98B}"/>
                </a:ext>
              </a:extLst>
            </p:cNvPr>
            <p:cNvSpPr/>
            <p:nvPr/>
          </p:nvSpPr>
          <p:spPr>
            <a:xfrm>
              <a:off x="11485560" y="43122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6" name="Sechseck 285">
              <a:extLst>
                <a:ext uri="{FF2B5EF4-FFF2-40B4-BE49-F238E27FC236}">
                  <a16:creationId xmlns:a16="http://schemas.microsoft.com/office/drawing/2014/main" id="{18EEE67C-5064-FD84-AF8E-1FDBF205393C}"/>
                </a:ext>
              </a:extLst>
            </p:cNvPr>
            <p:cNvSpPr/>
            <p:nvPr/>
          </p:nvSpPr>
          <p:spPr>
            <a:xfrm>
              <a:off x="12131672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7" name="Sechseck 286">
              <a:extLst>
                <a:ext uri="{FF2B5EF4-FFF2-40B4-BE49-F238E27FC236}">
                  <a16:creationId xmlns:a16="http://schemas.microsoft.com/office/drawing/2014/main" id="{11C3A96C-7767-D9AB-97D5-2991D9224323}"/>
                </a:ext>
              </a:extLst>
            </p:cNvPr>
            <p:cNvSpPr/>
            <p:nvPr/>
          </p:nvSpPr>
          <p:spPr>
            <a:xfrm>
              <a:off x="12131672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8" name="Sechseck 287">
              <a:extLst>
                <a:ext uri="{FF2B5EF4-FFF2-40B4-BE49-F238E27FC236}">
                  <a16:creationId xmlns:a16="http://schemas.microsoft.com/office/drawing/2014/main" id="{12C143E7-2EA7-5D12-B693-50B0D5CBC5D3}"/>
                </a:ext>
              </a:extLst>
            </p:cNvPr>
            <p:cNvSpPr/>
            <p:nvPr/>
          </p:nvSpPr>
          <p:spPr>
            <a:xfrm>
              <a:off x="12131672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9" name="Sechseck 288">
              <a:extLst>
                <a:ext uri="{FF2B5EF4-FFF2-40B4-BE49-F238E27FC236}">
                  <a16:creationId xmlns:a16="http://schemas.microsoft.com/office/drawing/2014/main" id="{1A3B1B12-EAA1-6E04-E2BB-BFA7BCE353B1}"/>
                </a:ext>
              </a:extLst>
            </p:cNvPr>
            <p:cNvSpPr/>
            <p:nvPr/>
          </p:nvSpPr>
          <p:spPr>
            <a:xfrm>
              <a:off x="12131672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0" name="Sechseck 289">
              <a:extLst>
                <a:ext uri="{FF2B5EF4-FFF2-40B4-BE49-F238E27FC236}">
                  <a16:creationId xmlns:a16="http://schemas.microsoft.com/office/drawing/2014/main" id="{DE30C20F-91BC-E73F-0951-5B6197370E1D}"/>
                </a:ext>
              </a:extLst>
            </p:cNvPr>
            <p:cNvSpPr/>
            <p:nvPr/>
          </p:nvSpPr>
          <p:spPr>
            <a:xfrm>
              <a:off x="12131671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1" name="Sechseck 290">
              <a:extLst>
                <a:ext uri="{FF2B5EF4-FFF2-40B4-BE49-F238E27FC236}">
                  <a16:creationId xmlns:a16="http://schemas.microsoft.com/office/drawing/2014/main" id="{17592040-FEDA-3BA1-C109-3E8F94368194}"/>
                </a:ext>
              </a:extLst>
            </p:cNvPr>
            <p:cNvSpPr/>
            <p:nvPr/>
          </p:nvSpPr>
          <p:spPr>
            <a:xfrm>
              <a:off x="12131670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2" name="Sechseck 291">
              <a:extLst>
                <a:ext uri="{FF2B5EF4-FFF2-40B4-BE49-F238E27FC236}">
                  <a16:creationId xmlns:a16="http://schemas.microsoft.com/office/drawing/2014/main" id="{75037796-02B4-A00A-8E1D-8E4D85C1D192}"/>
                </a:ext>
              </a:extLst>
            </p:cNvPr>
            <p:cNvSpPr/>
            <p:nvPr/>
          </p:nvSpPr>
          <p:spPr>
            <a:xfrm>
              <a:off x="12131672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3" name="Sechseck 292">
              <a:extLst>
                <a:ext uri="{FF2B5EF4-FFF2-40B4-BE49-F238E27FC236}">
                  <a16:creationId xmlns:a16="http://schemas.microsoft.com/office/drawing/2014/main" id="{854CBEC9-9803-4D06-1144-A19C0B654EA8}"/>
                </a:ext>
              </a:extLst>
            </p:cNvPr>
            <p:cNvSpPr/>
            <p:nvPr/>
          </p:nvSpPr>
          <p:spPr>
            <a:xfrm>
              <a:off x="12131672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4" name="Sechseck 293">
              <a:extLst>
                <a:ext uri="{FF2B5EF4-FFF2-40B4-BE49-F238E27FC236}">
                  <a16:creationId xmlns:a16="http://schemas.microsoft.com/office/drawing/2014/main" id="{2B258713-613A-B3D2-B352-7AA3E582F677}"/>
                </a:ext>
              </a:extLst>
            </p:cNvPr>
            <p:cNvSpPr/>
            <p:nvPr/>
          </p:nvSpPr>
          <p:spPr>
            <a:xfrm>
              <a:off x="12131672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5" name="Sechseck 294">
              <a:extLst>
                <a:ext uri="{FF2B5EF4-FFF2-40B4-BE49-F238E27FC236}">
                  <a16:creationId xmlns:a16="http://schemas.microsoft.com/office/drawing/2014/main" id="{32CD17AA-D2A2-6B80-DA65-7C0B12FE779C}"/>
                </a:ext>
              </a:extLst>
            </p:cNvPr>
            <p:cNvSpPr/>
            <p:nvPr/>
          </p:nvSpPr>
          <p:spPr>
            <a:xfrm>
              <a:off x="476247" y="298735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6" name="Sechseck 295">
              <a:extLst>
                <a:ext uri="{FF2B5EF4-FFF2-40B4-BE49-F238E27FC236}">
                  <a16:creationId xmlns:a16="http://schemas.microsoft.com/office/drawing/2014/main" id="{382F3514-540A-C9D2-4A22-ABB70BB7A26E}"/>
                </a:ext>
              </a:extLst>
            </p:cNvPr>
            <p:cNvSpPr/>
            <p:nvPr/>
          </p:nvSpPr>
          <p:spPr>
            <a:xfrm>
              <a:off x="476247" y="38706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7" name="Sechseck 296">
              <a:extLst>
                <a:ext uri="{FF2B5EF4-FFF2-40B4-BE49-F238E27FC236}">
                  <a16:creationId xmlns:a16="http://schemas.microsoft.com/office/drawing/2014/main" id="{DD2319A2-BF3D-4815-A79D-FCD6F36451AA}"/>
                </a:ext>
              </a:extLst>
            </p:cNvPr>
            <p:cNvSpPr/>
            <p:nvPr/>
          </p:nvSpPr>
          <p:spPr>
            <a:xfrm>
              <a:off x="476247" y="210407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8" name="Sechseck 297">
              <a:extLst>
                <a:ext uri="{FF2B5EF4-FFF2-40B4-BE49-F238E27FC236}">
                  <a16:creationId xmlns:a16="http://schemas.microsoft.com/office/drawing/2014/main" id="{A9AD1928-57F4-E7F0-5D2C-53F80F32E5E9}"/>
                </a:ext>
              </a:extLst>
            </p:cNvPr>
            <p:cNvSpPr/>
            <p:nvPr/>
          </p:nvSpPr>
          <p:spPr>
            <a:xfrm>
              <a:off x="476247" y="12207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9" name="Sechseck 298">
              <a:extLst>
                <a:ext uri="{FF2B5EF4-FFF2-40B4-BE49-F238E27FC236}">
                  <a16:creationId xmlns:a16="http://schemas.microsoft.com/office/drawing/2014/main" id="{E65B0E72-80C8-EB16-E12C-B440C3DFAB34}"/>
                </a:ext>
              </a:extLst>
            </p:cNvPr>
            <p:cNvSpPr/>
            <p:nvPr/>
          </p:nvSpPr>
          <p:spPr>
            <a:xfrm>
              <a:off x="476246" y="3375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0" name="Sechseck 299">
              <a:extLst>
                <a:ext uri="{FF2B5EF4-FFF2-40B4-BE49-F238E27FC236}">
                  <a16:creationId xmlns:a16="http://schemas.microsoft.com/office/drawing/2014/main" id="{B0A32968-43B1-7899-260B-43E7A5B49C6C}"/>
                </a:ext>
              </a:extLst>
            </p:cNvPr>
            <p:cNvSpPr/>
            <p:nvPr/>
          </p:nvSpPr>
          <p:spPr>
            <a:xfrm>
              <a:off x="476245" y="-5457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1" name="Sechseck 300">
              <a:extLst>
                <a:ext uri="{FF2B5EF4-FFF2-40B4-BE49-F238E27FC236}">
                  <a16:creationId xmlns:a16="http://schemas.microsoft.com/office/drawing/2014/main" id="{9C40BED6-10B6-3084-A39F-2D35171723B2}"/>
                </a:ext>
              </a:extLst>
            </p:cNvPr>
            <p:cNvSpPr/>
            <p:nvPr/>
          </p:nvSpPr>
          <p:spPr>
            <a:xfrm>
              <a:off x="476247" y="563720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2" name="Sechseck 301">
              <a:extLst>
                <a:ext uri="{FF2B5EF4-FFF2-40B4-BE49-F238E27FC236}">
                  <a16:creationId xmlns:a16="http://schemas.microsoft.com/office/drawing/2014/main" id="{95837E81-7B74-37B2-C8DA-74A44C45701A}"/>
                </a:ext>
              </a:extLst>
            </p:cNvPr>
            <p:cNvSpPr/>
            <p:nvPr/>
          </p:nvSpPr>
          <p:spPr>
            <a:xfrm>
              <a:off x="476247" y="652048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3" name="Sechseck 302">
              <a:extLst>
                <a:ext uri="{FF2B5EF4-FFF2-40B4-BE49-F238E27FC236}">
                  <a16:creationId xmlns:a16="http://schemas.microsoft.com/office/drawing/2014/main" id="{CA5B3166-F277-B6FA-4B82-8F4EDD7B253B}"/>
                </a:ext>
              </a:extLst>
            </p:cNvPr>
            <p:cNvSpPr/>
            <p:nvPr/>
          </p:nvSpPr>
          <p:spPr>
            <a:xfrm>
              <a:off x="476247" y="475392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4" name="Sechseck 303">
              <a:extLst>
                <a:ext uri="{FF2B5EF4-FFF2-40B4-BE49-F238E27FC236}">
                  <a16:creationId xmlns:a16="http://schemas.microsoft.com/office/drawing/2014/main" id="{966C74C7-E046-A995-F5B2-17C418073EB8}"/>
                </a:ext>
              </a:extLst>
            </p:cNvPr>
            <p:cNvSpPr/>
            <p:nvPr/>
          </p:nvSpPr>
          <p:spPr>
            <a:xfrm>
              <a:off x="1123947" y="254571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5" name="Sechseck 304">
              <a:extLst>
                <a:ext uri="{FF2B5EF4-FFF2-40B4-BE49-F238E27FC236}">
                  <a16:creationId xmlns:a16="http://schemas.microsoft.com/office/drawing/2014/main" id="{2A65384F-AA08-B2B4-253E-8D65189F9809}"/>
                </a:ext>
              </a:extLst>
            </p:cNvPr>
            <p:cNvSpPr/>
            <p:nvPr/>
          </p:nvSpPr>
          <p:spPr>
            <a:xfrm>
              <a:off x="1123947" y="342899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6" name="Sechseck 305">
              <a:extLst>
                <a:ext uri="{FF2B5EF4-FFF2-40B4-BE49-F238E27FC236}">
                  <a16:creationId xmlns:a16="http://schemas.microsoft.com/office/drawing/2014/main" id="{3F1FCEEE-B233-9EE4-34ED-7F37303BA69D}"/>
                </a:ext>
              </a:extLst>
            </p:cNvPr>
            <p:cNvSpPr/>
            <p:nvPr/>
          </p:nvSpPr>
          <p:spPr>
            <a:xfrm>
              <a:off x="1123947" y="166242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7" name="Sechseck 306">
              <a:extLst>
                <a:ext uri="{FF2B5EF4-FFF2-40B4-BE49-F238E27FC236}">
                  <a16:creationId xmlns:a16="http://schemas.microsoft.com/office/drawing/2014/main" id="{6009A806-7E88-88C1-A4C8-1745CD0F72C2}"/>
                </a:ext>
              </a:extLst>
            </p:cNvPr>
            <p:cNvSpPr/>
            <p:nvPr/>
          </p:nvSpPr>
          <p:spPr>
            <a:xfrm>
              <a:off x="1123947" y="7791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8" name="Sechseck 307">
              <a:extLst>
                <a:ext uri="{FF2B5EF4-FFF2-40B4-BE49-F238E27FC236}">
                  <a16:creationId xmlns:a16="http://schemas.microsoft.com/office/drawing/2014/main" id="{CD793FFB-4A53-F93B-A3E2-BA2E6EC6BDAC}"/>
                </a:ext>
              </a:extLst>
            </p:cNvPr>
            <p:cNvSpPr/>
            <p:nvPr/>
          </p:nvSpPr>
          <p:spPr>
            <a:xfrm>
              <a:off x="1123946" y="-1041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9" name="Sechseck 308">
              <a:extLst>
                <a:ext uri="{FF2B5EF4-FFF2-40B4-BE49-F238E27FC236}">
                  <a16:creationId xmlns:a16="http://schemas.microsoft.com/office/drawing/2014/main" id="{7815AA39-33D5-5FFD-52B3-AA09BA77B95E}"/>
                </a:ext>
              </a:extLst>
            </p:cNvPr>
            <p:cNvSpPr/>
            <p:nvPr/>
          </p:nvSpPr>
          <p:spPr>
            <a:xfrm>
              <a:off x="1123947" y="519556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0" name="Sechseck 309">
              <a:extLst>
                <a:ext uri="{FF2B5EF4-FFF2-40B4-BE49-F238E27FC236}">
                  <a16:creationId xmlns:a16="http://schemas.microsoft.com/office/drawing/2014/main" id="{E5DCED60-4128-8893-4B90-C4BAFC466222}"/>
                </a:ext>
              </a:extLst>
            </p:cNvPr>
            <p:cNvSpPr/>
            <p:nvPr/>
          </p:nvSpPr>
          <p:spPr>
            <a:xfrm>
              <a:off x="1123947" y="607884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1" name="Sechseck 310">
              <a:extLst>
                <a:ext uri="{FF2B5EF4-FFF2-40B4-BE49-F238E27FC236}">
                  <a16:creationId xmlns:a16="http://schemas.microsoft.com/office/drawing/2014/main" id="{C712A7F2-C4BB-3CEC-54AB-2819E41B3CA2}"/>
                </a:ext>
              </a:extLst>
            </p:cNvPr>
            <p:cNvSpPr/>
            <p:nvPr/>
          </p:nvSpPr>
          <p:spPr>
            <a:xfrm>
              <a:off x="1123947" y="43122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2" name="Sechseck 311">
              <a:extLst>
                <a:ext uri="{FF2B5EF4-FFF2-40B4-BE49-F238E27FC236}">
                  <a16:creationId xmlns:a16="http://schemas.microsoft.com/office/drawing/2014/main" id="{42BE83F5-6A09-0FC8-C6BE-44BF28AC1637}"/>
                </a:ext>
              </a:extLst>
            </p:cNvPr>
            <p:cNvSpPr/>
            <p:nvPr/>
          </p:nvSpPr>
          <p:spPr>
            <a:xfrm>
              <a:off x="1771646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3" name="Sechseck 312">
              <a:extLst>
                <a:ext uri="{FF2B5EF4-FFF2-40B4-BE49-F238E27FC236}">
                  <a16:creationId xmlns:a16="http://schemas.microsoft.com/office/drawing/2014/main" id="{174F752A-4BAA-0C71-8A4D-B12537897557}"/>
                </a:ext>
              </a:extLst>
            </p:cNvPr>
            <p:cNvSpPr/>
            <p:nvPr/>
          </p:nvSpPr>
          <p:spPr>
            <a:xfrm>
              <a:off x="1771646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4" name="Sechseck 313">
              <a:extLst>
                <a:ext uri="{FF2B5EF4-FFF2-40B4-BE49-F238E27FC236}">
                  <a16:creationId xmlns:a16="http://schemas.microsoft.com/office/drawing/2014/main" id="{48FE04FA-9CE0-36A3-1DB9-1C492241F633}"/>
                </a:ext>
              </a:extLst>
            </p:cNvPr>
            <p:cNvSpPr/>
            <p:nvPr/>
          </p:nvSpPr>
          <p:spPr>
            <a:xfrm>
              <a:off x="1771646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5" name="Sechseck 314">
              <a:extLst>
                <a:ext uri="{FF2B5EF4-FFF2-40B4-BE49-F238E27FC236}">
                  <a16:creationId xmlns:a16="http://schemas.microsoft.com/office/drawing/2014/main" id="{0D26E973-4A83-276F-8C7D-55DA2597F409}"/>
                </a:ext>
              </a:extLst>
            </p:cNvPr>
            <p:cNvSpPr/>
            <p:nvPr/>
          </p:nvSpPr>
          <p:spPr>
            <a:xfrm>
              <a:off x="1771646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6" name="Sechseck 315">
              <a:extLst>
                <a:ext uri="{FF2B5EF4-FFF2-40B4-BE49-F238E27FC236}">
                  <a16:creationId xmlns:a16="http://schemas.microsoft.com/office/drawing/2014/main" id="{9D858B33-2B11-F184-71FC-AC4663419FDA}"/>
                </a:ext>
              </a:extLst>
            </p:cNvPr>
            <p:cNvSpPr/>
            <p:nvPr/>
          </p:nvSpPr>
          <p:spPr>
            <a:xfrm>
              <a:off x="1771645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7" name="Sechseck 316">
              <a:extLst>
                <a:ext uri="{FF2B5EF4-FFF2-40B4-BE49-F238E27FC236}">
                  <a16:creationId xmlns:a16="http://schemas.microsoft.com/office/drawing/2014/main" id="{BFB4FEB4-0EE6-96DA-D909-CA7A0B3A16A8}"/>
                </a:ext>
              </a:extLst>
            </p:cNvPr>
            <p:cNvSpPr/>
            <p:nvPr/>
          </p:nvSpPr>
          <p:spPr>
            <a:xfrm>
              <a:off x="1771644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8" name="Sechseck 317">
              <a:extLst>
                <a:ext uri="{FF2B5EF4-FFF2-40B4-BE49-F238E27FC236}">
                  <a16:creationId xmlns:a16="http://schemas.microsoft.com/office/drawing/2014/main" id="{FCDDD69B-F41E-73FB-DF56-3ADB82E5B66F}"/>
                </a:ext>
              </a:extLst>
            </p:cNvPr>
            <p:cNvSpPr/>
            <p:nvPr/>
          </p:nvSpPr>
          <p:spPr>
            <a:xfrm>
              <a:off x="1771646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9" name="Sechseck 318">
              <a:extLst>
                <a:ext uri="{FF2B5EF4-FFF2-40B4-BE49-F238E27FC236}">
                  <a16:creationId xmlns:a16="http://schemas.microsoft.com/office/drawing/2014/main" id="{D27A8BE4-41A4-41B4-53B0-4FA3C805EFF5}"/>
                </a:ext>
              </a:extLst>
            </p:cNvPr>
            <p:cNvSpPr/>
            <p:nvPr/>
          </p:nvSpPr>
          <p:spPr>
            <a:xfrm>
              <a:off x="1771646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0" name="Sechseck 319">
              <a:extLst>
                <a:ext uri="{FF2B5EF4-FFF2-40B4-BE49-F238E27FC236}">
                  <a16:creationId xmlns:a16="http://schemas.microsoft.com/office/drawing/2014/main" id="{3AE5B272-B3ED-F933-4034-C0C4FCA2E478}"/>
                </a:ext>
              </a:extLst>
            </p:cNvPr>
            <p:cNvSpPr/>
            <p:nvPr/>
          </p:nvSpPr>
          <p:spPr>
            <a:xfrm>
              <a:off x="1771646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1" name="Sechseck 320">
              <a:extLst>
                <a:ext uri="{FF2B5EF4-FFF2-40B4-BE49-F238E27FC236}">
                  <a16:creationId xmlns:a16="http://schemas.microsoft.com/office/drawing/2014/main" id="{9AEC1A71-38C1-B8FE-4168-B197F2011787}"/>
                </a:ext>
              </a:extLst>
            </p:cNvPr>
            <p:cNvSpPr/>
            <p:nvPr/>
          </p:nvSpPr>
          <p:spPr>
            <a:xfrm>
              <a:off x="2419346" y="254571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2" name="Sechseck 321">
              <a:extLst>
                <a:ext uri="{FF2B5EF4-FFF2-40B4-BE49-F238E27FC236}">
                  <a16:creationId xmlns:a16="http://schemas.microsoft.com/office/drawing/2014/main" id="{9086EDE6-F9A5-487C-4F9A-B259161CF182}"/>
                </a:ext>
              </a:extLst>
            </p:cNvPr>
            <p:cNvSpPr/>
            <p:nvPr/>
          </p:nvSpPr>
          <p:spPr>
            <a:xfrm>
              <a:off x="2419346" y="342899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4" name="Sechseck 323">
              <a:extLst>
                <a:ext uri="{FF2B5EF4-FFF2-40B4-BE49-F238E27FC236}">
                  <a16:creationId xmlns:a16="http://schemas.microsoft.com/office/drawing/2014/main" id="{7860CD27-69D5-44BA-0D72-D323A7056649}"/>
                </a:ext>
              </a:extLst>
            </p:cNvPr>
            <p:cNvSpPr/>
            <p:nvPr/>
          </p:nvSpPr>
          <p:spPr>
            <a:xfrm>
              <a:off x="2419346" y="77914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5" name="Sechseck 324">
              <a:extLst>
                <a:ext uri="{FF2B5EF4-FFF2-40B4-BE49-F238E27FC236}">
                  <a16:creationId xmlns:a16="http://schemas.microsoft.com/office/drawing/2014/main" id="{05A406D2-B512-3BFD-0C4C-465543EC1EF6}"/>
                </a:ext>
              </a:extLst>
            </p:cNvPr>
            <p:cNvSpPr/>
            <p:nvPr/>
          </p:nvSpPr>
          <p:spPr>
            <a:xfrm>
              <a:off x="2419345" y="-1041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6" name="Sechseck 325">
              <a:extLst>
                <a:ext uri="{FF2B5EF4-FFF2-40B4-BE49-F238E27FC236}">
                  <a16:creationId xmlns:a16="http://schemas.microsoft.com/office/drawing/2014/main" id="{5C9DF081-0253-305F-D921-F28BB91AC568}"/>
                </a:ext>
              </a:extLst>
            </p:cNvPr>
            <p:cNvSpPr/>
            <p:nvPr/>
          </p:nvSpPr>
          <p:spPr>
            <a:xfrm>
              <a:off x="2419346" y="519556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7" name="Sechseck 326">
              <a:extLst>
                <a:ext uri="{FF2B5EF4-FFF2-40B4-BE49-F238E27FC236}">
                  <a16:creationId xmlns:a16="http://schemas.microsoft.com/office/drawing/2014/main" id="{CC232982-BFAB-CB03-EBA1-232845BA0934}"/>
                </a:ext>
              </a:extLst>
            </p:cNvPr>
            <p:cNvSpPr/>
            <p:nvPr/>
          </p:nvSpPr>
          <p:spPr>
            <a:xfrm>
              <a:off x="2419346" y="607884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8" name="Sechseck 327">
              <a:extLst>
                <a:ext uri="{FF2B5EF4-FFF2-40B4-BE49-F238E27FC236}">
                  <a16:creationId xmlns:a16="http://schemas.microsoft.com/office/drawing/2014/main" id="{16EBC514-0816-3F94-882B-6B7F253C91A9}"/>
                </a:ext>
              </a:extLst>
            </p:cNvPr>
            <p:cNvSpPr/>
            <p:nvPr/>
          </p:nvSpPr>
          <p:spPr>
            <a:xfrm>
              <a:off x="2419346" y="431227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9" name="Sechseck 328">
              <a:extLst>
                <a:ext uri="{FF2B5EF4-FFF2-40B4-BE49-F238E27FC236}">
                  <a16:creationId xmlns:a16="http://schemas.microsoft.com/office/drawing/2014/main" id="{6FC3253E-2EB4-28D1-0912-E5EFA455C652}"/>
                </a:ext>
              </a:extLst>
            </p:cNvPr>
            <p:cNvSpPr/>
            <p:nvPr/>
          </p:nvSpPr>
          <p:spPr>
            <a:xfrm>
              <a:off x="-819156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0" name="Sechseck 329">
              <a:extLst>
                <a:ext uri="{FF2B5EF4-FFF2-40B4-BE49-F238E27FC236}">
                  <a16:creationId xmlns:a16="http://schemas.microsoft.com/office/drawing/2014/main" id="{96675A15-30AF-1AE8-9C0C-418B00D2717C}"/>
                </a:ext>
              </a:extLst>
            </p:cNvPr>
            <p:cNvSpPr/>
            <p:nvPr/>
          </p:nvSpPr>
          <p:spPr>
            <a:xfrm>
              <a:off x="-819156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1" name="Sechseck 330">
              <a:extLst>
                <a:ext uri="{FF2B5EF4-FFF2-40B4-BE49-F238E27FC236}">
                  <a16:creationId xmlns:a16="http://schemas.microsoft.com/office/drawing/2014/main" id="{CC31613B-7F54-4376-A198-690A3EA26128}"/>
                </a:ext>
              </a:extLst>
            </p:cNvPr>
            <p:cNvSpPr/>
            <p:nvPr/>
          </p:nvSpPr>
          <p:spPr>
            <a:xfrm>
              <a:off x="-819156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2" name="Sechseck 331">
              <a:extLst>
                <a:ext uri="{FF2B5EF4-FFF2-40B4-BE49-F238E27FC236}">
                  <a16:creationId xmlns:a16="http://schemas.microsoft.com/office/drawing/2014/main" id="{9821854C-F571-BE91-2D00-38C77865BA84}"/>
                </a:ext>
              </a:extLst>
            </p:cNvPr>
            <p:cNvSpPr/>
            <p:nvPr/>
          </p:nvSpPr>
          <p:spPr>
            <a:xfrm>
              <a:off x="-819156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3" name="Sechseck 332">
              <a:extLst>
                <a:ext uri="{FF2B5EF4-FFF2-40B4-BE49-F238E27FC236}">
                  <a16:creationId xmlns:a16="http://schemas.microsoft.com/office/drawing/2014/main" id="{BEC10101-7E26-8C0E-FCA2-63E78FA28C03}"/>
                </a:ext>
              </a:extLst>
            </p:cNvPr>
            <p:cNvSpPr/>
            <p:nvPr/>
          </p:nvSpPr>
          <p:spPr>
            <a:xfrm>
              <a:off x="-819157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4" name="Sechseck 333">
              <a:extLst>
                <a:ext uri="{FF2B5EF4-FFF2-40B4-BE49-F238E27FC236}">
                  <a16:creationId xmlns:a16="http://schemas.microsoft.com/office/drawing/2014/main" id="{3AA61514-55BF-A0F6-124A-86BFEA514EB3}"/>
                </a:ext>
              </a:extLst>
            </p:cNvPr>
            <p:cNvSpPr/>
            <p:nvPr/>
          </p:nvSpPr>
          <p:spPr>
            <a:xfrm>
              <a:off x="-819158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5" name="Sechseck 334">
              <a:extLst>
                <a:ext uri="{FF2B5EF4-FFF2-40B4-BE49-F238E27FC236}">
                  <a16:creationId xmlns:a16="http://schemas.microsoft.com/office/drawing/2014/main" id="{ED8A13A0-1978-0A59-D3BA-78C9D8247B32}"/>
                </a:ext>
              </a:extLst>
            </p:cNvPr>
            <p:cNvSpPr/>
            <p:nvPr/>
          </p:nvSpPr>
          <p:spPr>
            <a:xfrm>
              <a:off x="-819156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6" name="Sechseck 335">
              <a:extLst>
                <a:ext uri="{FF2B5EF4-FFF2-40B4-BE49-F238E27FC236}">
                  <a16:creationId xmlns:a16="http://schemas.microsoft.com/office/drawing/2014/main" id="{E7D79426-FD30-C9F0-1430-E5FA5506AA22}"/>
                </a:ext>
              </a:extLst>
            </p:cNvPr>
            <p:cNvSpPr/>
            <p:nvPr/>
          </p:nvSpPr>
          <p:spPr>
            <a:xfrm>
              <a:off x="-819156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7" name="Sechseck 336">
              <a:extLst>
                <a:ext uri="{FF2B5EF4-FFF2-40B4-BE49-F238E27FC236}">
                  <a16:creationId xmlns:a16="http://schemas.microsoft.com/office/drawing/2014/main" id="{67F05F66-E984-C58B-D8BB-35D77145DFE7}"/>
                </a:ext>
              </a:extLst>
            </p:cNvPr>
            <p:cNvSpPr/>
            <p:nvPr/>
          </p:nvSpPr>
          <p:spPr>
            <a:xfrm>
              <a:off x="-819156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8" name="Sechseck 337">
              <a:extLst>
                <a:ext uri="{FF2B5EF4-FFF2-40B4-BE49-F238E27FC236}">
                  <a16:creationId xmlns:a16="http://schemas.microsoft.com/office/drawing/2014/main" id="{D9D69FBA-6BD1-4514-E73D-FC559319B098}"/>
                </a:ext>
              </a:extLst>
            </p:cNvPr>
            <p:cNvSpPr/>
            <p:nvPr/>
          </p:nvSpPr>
          <p:spPr>
            <a:xfrm>
              <a:off x="-171456" y="254571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9" name="Sechseck 338">
              <a:extLst>
                <a:ext uri="{FF2B5EF4-FFF2-40B4-BE49-F238E27FC236}">
                  <a16:creationId xmlns:a16="http://schemas.microsoft.com/office/drawing/2014/main" id="{34862DFD-523A-F04B-D589-F0487F1A198B}"/>
                </a:ext>
              </a:extLst>
            </p:cNvPr>
            <p:cNvSpPr/>
            <p:nvPr/>
          </p:nvSpPr>
          <p:spPr>
            <a:xfrm>
              <a:off x="-171456" y="342899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0" name="Sechseck 339">
              <a:extLst>
                <a:ext uri="{FF2B5EF4-FFF2-40B4-BE49-F238E27FC236}">
                  <a16:creationId xmlns:a16="http://schemas.microsoft.com/office/drawing/2014/main" id="{B70B7652-B489-A89B-0FD6-11EDE3A0BB1F}"/>
                </a:ext>
              </a:extLst>
            </p:cNvPr>
            <p:cNvSpPr/>
            <p:nvPr/>
          </p:nvSpPr>
          <p:spPr>
            <a:xfrm>
              <a:off x="-171456" y="166242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1" name="Sechseck 340">
              <a:extLst>
                <a:ext uri="{FF2B5EF4-FFF2-40B4-BE49-F238E27FC236}">
                  <a16:creationId xmlns:a16="http://schemas.microsoft.com/office/drawing/2014/main" id="{3E8186F7-6256-09F3-9486-9D1B54F0B699}"/>
                </a:ext>
              </a:extLst>
            </p:cNvPr>
            <p:cNvSpPr/>
            <p:nvPr/>
          </p:nvSpPr>
          <p:spPr>
            <a:xfrm>
              <a:off x="-171456" y="77914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2" name="Sechseck 341">
              <a:extLst>
                <a:ext uri="{FF2B5EF4-FFF2-40B4-BE49-F238E27FC236}">
                  <a16:creationId xmlns:a16="http://schemas.microsoft.com/office/drawing/2014/main" id="{246CB080-AA72-9EA9-2567-CB74BC629FDA}"/>
                </a:ext>
              </a:extLst>
            </p:cNvPr>
            <p:cNvSpPr/>
            <p:nvPr/>
          </p:nvSpPr>
          <p:spPr>
            <a:xfrm>
              <a:off x="-171457" y="-1041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3" name="Sechseck 342">
              <a:extLst>
                <a:ext uri="{FF2B5EF4-FFF2-40B4-BE49-F238E27FC236}">
                  <a16:creationId xmlns:a16="http://schemas.microsoft.com/office/drawing/2014/main" id="{B3FE2931-2BE0-77C4-2E3A-474EA1E7641D}"/>
                </a:ext>
              </a:extLst>
            </p:cNvPr>
            <p:cNvSpPr/>
            <p:nvPr/>
          </p:nvSpPr>
          <p:spPr>
            <a:xfrm>
              <a:off x="-171456" y="519556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4" name="Sechseck 343">
              <a:extLst>
                <a:ext uri="{FF2B5EF4-FFF2-40B4-BE49-F238E27FC236}">
                  <a16:creationId xmlns:a16="http://schemas.microsoft.com/office/drawing/2014/main" id="{6D6B4D13-CC4B-ED22-70ED-45BD035C03DF}"/>
                </a:ext>
              </a:extLst>
            </p:cNvPr>
            <p:cNvSpPr/>
            <p:nvPr/>
          </p:nvSpPr>
          <p:spPr>
            <a:xfrm>
              <a:off x="-171456" y="607884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5" name="Sechseck 344">
              <a:extLst>
                <a:ext uri="{FF2B5EF4-FFF2-40B4-BE49-F238E27FC236}">
                  <a16:creationId xmlns:a16="http://schemas.microsoft.com/office/drawing/2014/main" id="{830B55D3-38FF-2481-A0D4-E0546974A853}"/>
                </a:ext>
              </a:extLst>
            </p:cNvPr>
            <p:cNvSpPr/>
            <p:nvPr/>
          </p:nvSpPr>
          <p:spPr>
            <a:xfrm>
              <a:off x="-171456" y="431227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40092912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Person, Kleidung, Flasche, Menschen enthält.&#10;&#10;Automatisch generierte Beschreibung">
            <a:extLst>
              <a:ext uri="{FF2B5EF4-FFF2-40B4-BE49-F238E27FC236}">
                <a16:creationId xmlns:a16="http://schemas.microsoft.com/office/drawing/2014/main" id="{3015F109-93FD-F82F-384E-F09ECD0DF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0990" y="-745064"/>
            <a:ext cx="12947647" cy="8631764"/>
          </a:xfrm>
          <a:prstGeom prst="rect">
            <a:avLst/>
          </a:prstGeo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100F80D1-A2AF-FCF5-CA13-915D6D326B63}"/>
              </a:ext>
            </a:extLst>
          </p:cNvPr>
          <p:cNvGrpSpPr/>
          <p:nvPr/>
        </p:nvGrpSpPr>
        <p:grpSpPr>
          <a:xfrm>
            <a:off x="-5943600" y="-3295650"/>
            <a:ext cx="24136350" cy="14763750"/>
            <a:chOff x="-819158" y="-545779"/>
            <a:chExt cx="13830305" cy="7949552"/>
          </a:xfrm>
        </p:grpSpPr>
        <p:sp>
          <p:nvSpPr>
            <p:cNvPr id="143" name="Sechseck 142"/>
            <p:cNvSpPr/>
            <p:nvPr/>
          </p:nvSpPr>
          <p:spPr>
            <a:xfrm>
              <a:off x="5656262" y="298735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9" name="Sechseck 168">
              <a:extLst>
                <a:ext uri="{FF2B5EF4-FFF2-40B4-BE49-F238E27FC236}">
                  <a16:creationId xmlns:a16="http://schemas.microsoft.com/office/drawing/2014/main" id="{5B6BE1F9-5265-F7AB-8CD5-F55FA6BC973B}"/>
                </a:ext>
              </a:extLst>
            </p:cNvPr>
            <p:cNvSpPr/>
            <p:nvPr/>
          </p:nvSpPr>
          <p:spPr>
            <a:xfrm>
              <a:off x="5656262" y="122079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0" name="Sechseck 169">
              <a:extLst>
                <a:ext uri="{FF2B5EF4-FFF2-40B4-BE49-F238E27FC236}">
                  <a16:creationId xmlns:a16="http://schemas.microsoft.com/office/drawing/2014/main" id="{A3931273-D7D1-37B3-A3B5-61D7F7107C5E}"/>
                </a:ext>
              </a:extLst>
            </p:cNvPr>
            <p:cNvSpPr/>
            <p:nvPr/>
          </p:nvSpPr>
          <p:spPr>
            <a:xfrm>
              <a:off x="5656261" y="33750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1" name="Sechseck 170">
              <a:extLst>
                <a:ext uri="{FF2B5EF4-FFF2-40B4-BE49-F238E27FC236}">
                  <a16:creationId xmlns:a16="http://schemas.microsoft.com/office/drawing/2014/main" id="{4B15D718-FECD-5F68-F55B-389010F9891B}"/>
                </a:ext>
              </a:extLst>
            </p:cNvPr>
            <p:cNvSpPr/>
            <p:nvPr/>
          </p:nvSpPr>
          <p:spPr>
            <a:xfrm>
              <a:off x="5656260" y="-54577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2" name="Sechseck 171">
              <a:extLst>
                <a:ext uri="{FF2B5EF4-FFF2-40B4-BE49-F238E27FC236}">
                  <a16:creationId xmlns:a16="http://schemas.microsoft.com/office/drawing/2014/main" id="{BEA319E4-C5DF-5A2F-B12D-3BDBC574C460}"/>
                </a:ext>
              </a:extLst>
            </p:cNvPr>
            <p:cNvSpPr/>
            <p:nvPr/>
          </p:nvSpPr>
          <p:spPr>
            <a:xfrm>
              <a:off x="5656262" y="56372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3" name="Sechseck 172">
              <a:extLst>
                <a:ext uri="{FF2B5EF4-FFF2-40B4-BE49-F238E27FC236}">
                  <a16:creationId xmlns:a16="http://schemas.microsoft.com/office/drawing/2014/main" id="{F0C51DBA-BB24-65D3-A4D2-30D02A3AF241}"/>
                </a:ext>
              </a:extLst>
            </p:cNvPr>
            <p:cNvSpPr/>
            <p:nvPr/>
          </p:nvSpPr>
          <p:spPr>
            <a:xfrm>
              <a:off x="5656262" y="652049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4" name="Sechseck 173">
              <a:extLst>
                <a:ext uri="{FF2B5EF4-FFF2-40B4-BE49-F238E27FC236}">
                  <a16:creationId xmlns:a16="http://schemas.microsoft.com/office/drawing/2014/main" id="{E9DB00F8-9902-CDCC-C926-75751DC9F131}"/>
                </a:ext>
              </a:extLst>
            </p:cNvPr>
            <p:cNvSpPr/>
            <p:nvPr/>
          </p:nvSpPr>
          <p:spPr>
            <a:xfrm>
              <a:off x="5656262" y="475392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6" name="Sechseck 175">
              <a:extLst>
                <a:ext uri="{FF2B5EF4-FFF2-40B4-BE49-F238E27FC236}">
                  <a16:creationId xmlns:a16="http://schemas.microsoft.com/office/drawing/2014/main" id="{3C4316F7-4EDA-8EE1-4B83-152519F3E1AC}"/>
                </a:ext>
              </a:extLst>
            </p:cNvPr>
            <p:cNvSpPr/>
            <p:nvPr/>
          </p:nvSpPr>
          <p:spPr>
            <a:xfrm>
              <a:off x="6303962" y="342899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8" name="Sechseck 177">
              <a:extLst>
                <a:ext uri="{FF2B5EF4-FFF2-40B4-BE49-F238E27FC236}">
                  <a16:creationId xmlns:a16="http://schemas.microsoft.com/office/drawing/2014/main" id="{6BC727D5-F4AA-E41C-901E-89AF7BFDA7EF}"/>
                </a:ext>
              </a:extLst>
            </p:cNvPr>
            <p:cNvSpPr/>
            <p:nvPr/>
          </p:nvSpPr>
          <p:spPr>
            <a:xfrm>
              <a:off x="6303962" y="77915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9" name="Sechseck 178">
              <a:extLst>
                <a:ext uri="{FF2B5EF4-FFF2-40B4-BE49-F238E27FC236}">
                  <a16:creationId xmlns:a16="http://schemas.microsoft.com/office/drawing/2014/main" id="{B0DF63BB-133C-A964-339B-84FA6320A9F0}"/>
                </a:ext>
              </a:extLst>
            </p:cNvPr>
            <p:cNvSpPr/>
            <p:nvPr/>
          </p:nvSpPr>
          <p:spPr>
            <a:xfrm>
              <a:off x="6303961" y="-10413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1" name="Sechseck 180">
              <a:extLst>
                <a:ext uri="{FF2B5EF4-FFF2-40B4-BE49-F238E27FC236}">
                  <a16:creationId xmlns:a16="http://schemas.microsoft.com/office/drawing/2014/main" id="{0401A66E-0C08-2055-30E6-49DB28171AFE}"/>
                </a:ext>
              </a:extLst>
            </p:cNvPr>
            <p:cNvSpPr/>
            <p:nvPr/>
          </p:nvSpPr>
          <p:spPr>
            <a:xfrm>
              <a:off x="6303962" y="519556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2" name="Sechseck 181">
              <a:extLst>
                <a:ext uri="{FF2B5EF4-FFF2-40B4-BE49-F238E27FC236}">
                  <a16:creationId xmlns:a16="http://schemas.microsoft.com/office/drawing/2014/main" id="{C8DB283B-C6FA-9260-3874-699547BD81D2}"/>
                </a:ext>
              </a:extLst>
            </p:cNvPr>
            <p:cNvSpPr/>
            <p:nvPr/>
          </p:nvSpPr>
          <p:spPr>
            <a:xfrm>
              <a:off x="6303962" y="607884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3" name="Sechseck 182">
              <a:extLst>
                <a:ext uri="{FF2B5EF4-FFF2-40B4-BE49-F238E27FC236}">
                  <a16:creationId xmlns:a16="http://schemas.microsoft.com/office/drawing/2014/main" id="{94F37198-1D8B-85C3-C955-1CAE036450E7}"/>
                </a:ext>
              </a:extLst>
            </p:cNvPr>
            <p:cNvSpPr/>
            <p:nvPr/>
          </p:nvSpPr>
          <p:spPr>
            <a:xfrm>
              <a:off x="6303962" y="431228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6" name="Sechseck 185">
              <a:extLst>
                <a:ext uri="{FF2B5EF4-FFF2-40B4-BE49-F238E27FC236}">
                  <a16:creationId xmlns:a16="http://schemas.microsoft.com/office/drawing/2014/main" id="{21A6A763-4D2A-39A5-CEC1-307572D8E2A6}"/>
                </a:ext>
              </a:extLst>
            </p:cNvPr>
            <p:cNvSpPr/>
            <p:nvPr/>
          </p:nvSpPr>
          <p:spPr>
            <a:xfrm>
              <a:off x="6951661" y="210407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7" name="Sechseck 186">
              <a:extLst>
                <a:ext uri="{FF2B5EF4-FFF2-40B4-BE49-F238E27FC236}">
                  <a16:creationId xmlns:a16="http://schemas.microsoft.com/office/drawing/2014/main" id="{51BFD9ED-B262-B27A-D816-182C31B26CD4}"/>
                </a:ext>
              </a:extLst>
            </p:cNvPr>
            <p:cNvSpPr/>
            <p:nvPr/>
          </p:nvSpPr>
          <p:spPr>
            <a:xfrm>
              <a:off x="6951661" y="122079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8" name="Sechseck 187">
              <a:extLst>
                <a:ext uri="{FF2B5EF4-FFF2-40B4-BE49-F238E27FC236}">
                  <a16:creationId xmlns:a16="http://schemas.microsoft.com/office/drawing/2014/main" id="{57613BE4-F9D5-7D29-52DF-D16DEEA22792}"/>
                </a:ext>
              </a:extLst>
            </p:cNvPr>
            <p:cNvSpPr/>
            <p:nvPr/>
          </p:nvSpPr>
          <p:spPr>
            <a:xfrm>
              <a:off x="6951660" y="33750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9" name="Sechseck 188">
              <a:extLst>
                <a:ext uri="{FF2B5EF4-FFF2-40B4-BE49-F238E27FC236}">
                  <a16:creationId xmlns:a16="http://schemas.microsoft.com/office/drawing/2014/main" id="{6880AAE1-41CA-76B5-6703-0311DE81577A}"/>
                </a:ext>
              </a:extLst>
            </p:cNvPr>
            <p:cNvSpPr/>
            <p:nvPr/>
          </p:nvSpPr>
          <p:spPr>
            <a:xfrm>
              <a:off x="6951659" y="-54577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0" name="Sechseck 189">
              <a:extLst>
                <a:ext uri="{FF2B5EF4-FFF2-40B4-BE49-F238E27FC236}">
                  <a16:creationId xmlns:a16="http://schemas.microsoft.com/office/drawing/2014/main" id="{0A403097-F6BC-450F-6EBE-37EFA3F92282}"/>
                </a:ext>
              </a:extLst>
            </p:cNvPr>
            <p:cNvSpPr/>
            <p:nvPr/>
          </p:nvSpPr>
          <p:spPr>
            <a:xfrm>
              <a:off x="6951661" y="56372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1" name="Sechseck 190">
              <a:extLst>
                <a:ext uri="{FF2B5EF4-FFF2-40B4-BE49-F238E27FC236}">
                  <a16:creationId xmlns:a16="http://schemas.microsoft.com/office/drawing/2014/main" id="{906BC755-0C47-23D2-4A31-789F8018FA2F}"/>
                </a:ext>
              </a:extLst>
            </p:cNvPr>
            <p:cNvSpPr/>
            <p:nvPr/>
          </p:nvSpPr>
          <p:spPr>
            <a:xfrm>
              <a:off x="6951661" y="65204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3" name="Sechseck 192">
              <a:extLst>
                <a:ext uri="{FF2B5EF4-FFF2-40B4-BE49-F238E27FC236}">
                  <a16:creationId xmlns:a16="http://schemas.microsoft.com/office/drawing/2014/main" id="{1DD7D9B9-0EB8-A1A8-1A4F-A5373091747C}"/>
                </a:ext>
              </a:extLst>
            </p:cNvPr>
            <p:cNvSpPr/>
            <p:nvPr/>
          </p:nvSpPr>
          <p:spPr>
            <a:xfrm>
              <a:off x="7599361" y="254571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4" name="Sechseck 193">
              <a:extLst>
                <a:ext uri="{FF2B5EF4-FFF2-40B4-BE49-F238E27FC236}">
                  <a16:creationId xmlns:a16="http://schemas.microsoft.com/office/drawing/2014/main" id="{15879E7B-8D9A-F75F-ECB4-F33D2AC47C60}"/>
                </a:ext>
              </a:extLst>
            </p:cNvPr>
            <p:cNvSpPr/>
            <p:nvPr/>
          </p:nvSpPr>
          <p:spPr>
            <a:xfrm>
              <a:off x="7599361" y="342899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5" name="Sechseck 194">
              <a:extLst>
                <a:ext uri="{FF2B5EF4-FFF2-40B4-BE49-F238E27FC236}">
                  <a16:creationId xmlns:a16="http://schemas.microsoft.com/office/drawing/2014/main" id="{B15CE855-EEDC-90A5-1F03-77667CCF627A}"/>
                </a:ext>
              </a:extLst>
            </p:cNvPr>
            <p:cNvSpPr/>
            <p:nvPr/>
          </p:nvSpPr>
          <p:spPr>
            <a:xfrm>
              <a:off x="7599361" y="166243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7" name="Sechseck 196">
              <a:extLst>
                <a:ext uri="{FF2B5EF4-FFF2-40B4-BE49-F238E27FC236}">
                  <a16:creationId xmlns:a16="http://schemas.microsoft.com/office/drawing/2014/main" id="{C0EC518D-8AE7-71A5-B2AF-5C02D03A30FB}"/>
                </a:ext>
              </a:extLst>
            </p:cNvPr>
            <p:cNvSpPr/>
            <p:nvPr/>
          </p:nvSpPr>
          <p:spPr>
            <a:xfrm>
              <a:off x="7599360" y="-10413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8" name="Sechseck 197">
              <a:extLst>
                <a:ext uri="{FF2B5EF4-FFF2-40B4-BE49-F238E27FC236}">
                  <a16:creationId xmlns:a16="http://schemas.microsoft.com/office/drawing/2014/main" id="{33146D5D-78B4-E94A-D60A-8F0C5CDD88DA}"/>
                </a:ext>
              </a:extLst>
            </p:cNvPr>
            <p:cNvSpPr/>
            <p:nvPr/>
          </p:nvSpPr>
          <p:spPr>
            <a:xfrm>
              <a:off x="7599361" y="519556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9" name="Sechseck 198">
              <a:extLst>
                <a:ext uri="{FF2B5EF4-FFF2-40B4-BE49-F238E27FC236}">
                  <a16:creationId xmlns:a16="http://schemas.microsoft.com/office/drawing/2014/main" id="{9ED1BD72-713F-5DF9-AA16-58795DE1C0BC}"/>
                </a:ext>
              </a:extLst>
            </p:cNvPr>
            <p:cNvSpPr/>
            <p:nvPr/>
          </p:nvSpPr>
          <p:spPr>
            <a:xfrm>
              <a:off x="7599361" y="60788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1" name="Sechseck 200">
              <a:extLst>
                <a:ext uri="{FF2B5EF4-FFF2-40B4-BE49-F238E27FC236}">
                  <a16:creationId xmlns:a16="http://schemas.microsoft.com/office/drawing/2014/main" id="{6E19AD43-EECB-E1CB-7E36-1296BADE3A09}"/>
                </a:ext>
              </a:extLst>
            </p:cNvPr>
            <p:cNvSpPr/>
            <p:nvPr/>
          </p:nvSpPr>
          <p:spPr>
            <a:xfrm>
              <a:off x="3067048" y="298735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4" name="Sechseck 203">
              <a:extLst>
                <a:ext uri="{FF2B5EF4-FFF2-40B4-BE49-F238E27FC236}">
                  <a16:creationId xmlns:a16="http://schemas.microsoft.com/office/drawing/2014/main" id="{70F02ABB-FF0E-E544-56B0-92DEC1D566BB}"/>
                </a:ext>
              </a:extLst>
            </p:cNvPr>
            <p:cNvSpPr/>
            <p:nvPr/>
          </p:nvSpPr>
          <p:spPr>
            <a:xfrm>
              <a:off x="3067048" y="122079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5" name="Sechseck 204">
              <a:extLst>
                <a:ext uri="{FF2B5EF4-FFF2-40B4-BE49-F238E27FC236}">
                  <a16:creationId xmlns:a16="http://schemas.microsoft.com/office/drawing/2014/main" id="{DEFDC681-35AD-9E90-5C07-1EC9FA3E0C98}"/>
                </a:ext>
              </a:extLst>
            </p:cNvPr>
            <p:cNvSpPr/>
            <p:nvPr/>
          </p:nvSpPr>
          <p:spPr>
            <a:xfrm>
              <a:off x="3067047" y="33750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6" name="Sechseck 205">
              <a:extLst>
                <a:ext uri="{FF2B5EF4-FFF2-40B4-BE49-F238E27FC236}">
                  <a16:creationId xmlns:a16="http://schemas.microsoft.com/office/drawing/2014/main" id="{640389F7-5F80-D07E-7967-8192BAB60644}"/>
                </a:ext>
              </a:extLst>
            </p:cNvPr>
            <p:cNvSpPr/>
            <p:nvPr/>
          </p:nvSpPr>
          <p:spPr>
            <a:xfrm>
              <a:off x="3067046" y="-54577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7" name="Sechseck 206">
              <a:extLst>
                <a:ext uri="{FF2B5EF4-FFF2-40B4-BE49-F238E27FC236}">
                  <a16:creationId xmlns:a16="http://schemas.microsoft.com/office/drawing/2014/main" id="{90B40A7C-09B5-6EBE-B27F-4631ECB30FEA}"/>
                </a:ext>
              </a:extLst>
            </p:cNvPr>
            <p:cNvSpPr/>
            <p:nvPr/>
          </p:nvSpPr>
          <p:spPr>
            <a:xfrm>
              <a:off x="3067048" y="56372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8" name="Sechseck 207">
              <a:extLst>
                <a:ext uri="{FF2B5EF4-FFF2-40B4-BE49-F238E27FC236}">
                  <a16:creationId xmlns:a16="http://schemas.microsoft.com/office/drawing/2014/main" id="{F3BD6B07-572E-BD70-09CE-9490264A3CA9}"/>
                </a:ext>
              </a:extLst>
            </p:cNvPr>
            <p:cNvSpPr/>
            <p:nvPr/>
          </p:nvSpPr>
          <p:spPr>
            <a:xfrm>
              <a:off x="3067048" y="65204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1" name="Sechseck 210">
              <a:extLst>
                <a:ext uri="{FF2B5EF4-FFF2-40B4-BE49-F238E27FC236}">
                  <a16:creationId xmlns:a16="http://schemas.microsoft.com/office/drawing/2014/main" id="{A1C0A5CD-FFB8-35A8-98A6-97E6D4D0C2BA}"/>
                </a:ext>
              </a:extLst>
            </p:cNvPr>
            <p:cNvSpPr/>
            <p:nvPr/>
          </p:nvSpPr>
          <p:spPr>
            <a:xfrm>
              <a:off x="3714748" y="342899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2" name="Sechseck 211">
              <a:extLst>
                <a:ext uri="{FF2B5EF4-FFF2-40B4-BE49-F238E27FC236}">
                  <a16:creationId xmlns:a16="http://schemas.microsoft.com/office/drawing/2014/main" id="{DEBC170A-41C7-43A0-346B-37292626AD1E}"/>
                </a:ext>
              </a:extLst>
            </p:cNvPr>
            <p:cNvSpPr/>
            <p:nvPr/>
          </p:nvSpPr>
          <p:spPr>
            <a:xfrm>
              <a:off x="3714748" y="166243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4" name="Sechseck 213">
              <a:extLst>
                <a:ext uri="{FF2B5EF4-FFF2-40B4-BE49-F238E27FC236}">
                  <a16:creationId xmlns:a16="http://schemas.microsoft.com/office/drawing/2014/main" id="{A0130838-D499-47FF-C96E-D866E35786E5}"/>
                </a:ext>
              </a:extLst>
            </p:cNvPr>
            <p:cNvSpPr/>
            <p:nvPr/>
          </p:nvSpPr>
          <p:spPr>
            <a:xfrm>
              <a:off x="3714747" y="-10413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5" name="Sechseck 214">
              <a:extLst>
                <a:ext uri="{FF2B5EF4-FFF2-40B4-BE49-F238E27FC236}">
                  <a16:creationId xmlns:a16="http://schemas.microsoft.com/office/drawing/2014/main" id="{416F0816-3F39-FFAA-A4DD-33E17717484F}"/>
                </a:ext>
              </a:extLst>
            </p:cNvPr>
            <p:cNvSpPr/>
            <p:nvPr/>
          </p:nvSpPr>
          <p:spPr>
            <a:xfrm>
              <a:off x="3714748" y="519556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6" name="Sechseck 215">
              <a:extLst>
                <a:ext uri="{FF2B5EF4-FFF2-40B4-BE49-F238E27FC236}">
                  <a16:creationId xmlns:a16="http://schemas.microsoft.com/office/drawing/2014/main" id="{A039CF25-23B5-3307-AAE0-50D1213DAA8D}"/>
                </a:ext>
              </a:extLst>
            </p:cNvPr>
            <p:cNvSpPr/>
            <p:nvPr/>
          </p:nvSpPr>
          <p:spPr>
            <a:xfrm>
              <a:off x="3714748" y="60788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8" name="Sechseck 217">
              <a:extLst>
                <a:ext uri="{FF2B5EF4-FFF2-40B4-BE49-F238E27FC236}">
                  <a16:creationId xmlns:a16="http://schemas.microsoft.com/office/drawing/2014/main" id="{E930CB23-626E-33BA-870B-6101CC31A310}"/>
                </a:ext>
              </a:extLst>
            </p:cNvPr>
            <p:cNvSpPr/>
            <p:nvPr/>
          </p:nvSpPr>
          <p:spPr>
            <a:xfrm>
              <a:off x="4362447" y="298735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9" name="Sechseck 218">
              <a:extLst>
                <a:ext uri="{FF2B5EF4-FFF2-40B4-BE49-F238E27FC236}">
                  <a16:creationId xmlns:a16="http://schemas.microsoft.com/office/drawing/2014/main" id="{DFBB6412-1F4D-F576-45B8-D79D2EEB952B}"/>
                </a:ext>
              </a:extLst>
            </p:cNvPr>
            <p:cNvSpPr/>
            <p:nvPr/>
          </p:nvSpPr>
          <p:spPr>
            <a:xfrm>
              <a:off x="4362447" y="387063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0" name="Sechseck 219">
              <a:extLst>
                <a:ext uri="{FF2B5EF4-FFF2-40B4-BE49-F238E27FC236}">
                  <a16:creationId xmlns:a16="http://schemas.microsoft.com/office/drawing/2014/main" id="{3815D91C-A64F-263F-3975-582BE11BBEA8}"/>
                </a:ext>
              </a:extLst>
            </p:cNvPr>
            <p:cNvSpPr/>
            <p:nvPr/>
          </p:nvSpPr>
          <p:spPr>
            <a:xfrm>
              <a:off x="4362447" y="210407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2" name="Sechseck 221">
              <a:extLst>
                <a:ext uri="{FF2B5EF4-FFF2-40B4-BE49-F238E27FC236}">
                  <a16:creationId xmlns:a16="http://schemas.microsoft.com/office/drawing/2014/main" id="{0A2DFC93-3A9C-7379-776F-CD7F0EA5292C}"/>
                </a:ext>
              </a:extLst>
            </p:cNvPr>
            <p:cNvSpPr/>
            <p:nvPr/>
          </p:nvSpPr>
          <p:spPr>
            <a:xfrm>
              <a:off x="4362446" y="3375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3" name="Sechseck 222">
              <a:extLst>
                <a:ext uri="{FF2B5EF4-FFF2-40B4-BE49-F238E27FC236}">
                  <a16:creationId xmlns:a16="http://schemas.microsoft.com/office/drawing/2014/main" id="{4C9B2203-03D5-939F-7964-88E55C074480}"/>
                </a:ext>
              </a:extLst>
            </p:cNvPr>
            <p:cNvSpPr/>
            <p:nvPr/>
          </p:nvSpPr>
          <p:spPr>
            <a:xfrm>
              <a:off x="4362445" y="-54577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4" name="Sechseck 223">
              <a:extLst>
                <a:ext uri="{FF2B5EF4-FFF2-40B4-BE49-F238E27FC236}">
                  <a16:creationId xmlns:a16="http://schemas.microsoft.com/office/drawing/2014/main" id="{AA0BA42C-00D5-FF58-93C5-A82823C18BA2}"/>
                </a:ext>
              </a:extLst>
            </p:cNvPr>
            <p:cNvSpPr/>
            <p:nvPr/>
          </p:nvSpPr>
          <p:spPr>
            <a:xfrm>
              <a:off x="4362447" y="56372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5" name="Sechseck 224">
              <a:extLst>
                <a:ext uri="{FF2B5EF4-FFF2-40B4-BE49-F238E27FC236}">
                  <a16:creationId xmlns:a16="http://schemas.microsoft.com/office/drawing/2014/main" id="{AFE895DF-EF07-6120-9704-FE75C4B0D17B}"/>
                </a:ext>
              </a:extLst>
            </p:cNvPr>
            <p:cNvSpPr/>
            <p:nvPr/>
          </p:nvSpPr>
          <p:spPr>
            <a:xfrm>
              <a:off x="4362447" y="65204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6" name="Sechseck 225">
              <a:extLst>
                <a:ext uri="{FF2B5EF4-FFF2-40B4-BE49-F238E27FC236}">
                  <a16:creationId xmlns:a16="http://schemas.microsoft.com/office/drawing/2014/main" id="{92C783D9-A37A-C2D3-1ED7-03C2459567B9}"/>
                </a:ext>
              </a:extLst>
            </p:cNvPr>
            <p:cNvSpPr/>
            <p:nvPr/>
          </p:nvSpPr>
          <p:spPr>
            <a:xfrm>
              <a:off x="4362447" y="475392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7" name="Sechseck 226">
              <a:extLst>
                <a:ext uri="{FF2B5EF4-FFF2-40B4-BE49-F238E27FC236}">
                  <a16:creationId xmlns:a16="http://schemas.microsoft.com/office/drawing/2014/main" id="{37D1FCD6-FF8C-AF73-46C8-205330D19ED2}"/>
                </a:ext>
              </a:extLst>
            </p:cNvPr>
            <p:cNvSpPr/>
            <p:nvPr/>
          </p:nvSpPr>
          <p:spPr>
            <a:xfrm>
              <a:off x="5010147" y="254571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9" name="Sechseck 228">
              <a:extLst>
                <a:ext uri="{FF2B5EF4-FFF2-40B4-BE49-F238E27FC236}">
                  <a16:creationId xmlns:a16="http://schemas.microsoft.com/office/drawing/2014/main" id="{BA44CD67-2B32-FCB6-30C1-09776B1D4CD4}"/>
                </a:ext>
              </a:extLst>
            </p:cNvPr>
            <p:cNvSpPr/>
            <p:nvPr/>
          </p:nvSpPr>
          <p:spPr>
            <a:xfrm>
              <a:off x="5010147" y="166243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0" name="Sechseck 229">
              <a:extLst>
                <a:ext uri="{FF2B5EF4-FFF2-40B4-BE49-F238E27FC236}">
                  <a16:creationId xmlns:a16="http://schemas.microsoft.com/office/drawing/2014/main" id="{A8772D28-F9DE-C142-7BA2-A1D5AC0EB37A}"/>
                </a:ext>
              </a:extLst>
            </p:cNvPr>
            <p:cNvSpPr/>
            <p:nvPr/>
          </p:nvSpPr>
          <p:spPr>
            <a:xfrm>
              <a:off x="5010147" y="77914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1" name="Sechseck 230">
              <a:extLst>
                <a:ext uri="{FF2B5EF4-FFF2-40B4-BE49-F238E27FC236}">
                  <a16:creationId xmlns:a16="http://schemas.microsoft.com/office/drawing/2014/main" id="{53AC77E6-E59F-194A-3695-05BCA5317B7C}"/>
                </a:ext>
              </a:extLst>
            </p:cNvPr>
            <p:cNvSpPr/>
            <p:nvPr/>
          </p:nvSpPr>
          <p:spPr>
            <a:xfrm>
              <a:off x="5010146" y="-10413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2" name="Sechseck 231">
              <a:extLst>
                <a:ext uri="{FF2B5EF4-FFF2-40B4-BE49-F238E27FC236}">
                  <a16:creationId xmlns:a16="http://schemas.microsoft.com/office/drawing/2014/main" id="{F5E83919-F47B-F684-70E6-B38AC454DD2C}"/>
                </a:ext>
              </a:extLst>
            </p:cNvPr>
            <p:cNvSpPr/>
            <p:nvPr/>
          </p:nvSpPr>
          <p:spPr>
            <a:xfrm>
              <a:off x="5010147" y="519556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3" name="Sechseck 232">
              <a:extLst>
                <a:ext uri="{FF2B5EF4-FFF2-40B4-BE49-F238E27FC236}">
                  <a16:creationId xmlns:a16="http://schemas.microsoft.com/office/drawing/2014/main" id="{54366C7D-02C1-FCC1-B07A-35A769090ECE}"/>
                </a:ext>
              </a:extLst>
            </p:cNvPr>
            <p:cNvSpPr/>
            <p:nvPr/>
          </p:nvSpPr>
          <p:spPr>
            <a:xfrm>
              <a:off x="5010147" y="60788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6" name="Sechseck 235">
              <a:extLst>
                <a:ext uri="{FF2B5EF4-FFF2-40B4-BE49-F238E27FC236}">
                  <a16:creationId xmlns:a16="http://schemas.microsoft.com/office/drawing/2014/main" id="{848FD815-8AD0-A51B-3FDC-C61699069AE5}"/>
                </a:ext>
              </a:extLst>
            </p:cNvPr>
            <p:cNvSpPr/>
            <p:nvPr/>
          </p:nvSpPr>
          <p:spPr>
            <a:xfrm>
              <a:off x="8247061" y="387063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9" name="Sechseck 238">
              <a:extLst>
                <a:ext uri="{FF2B5EF4-FFF2-40B4-BE49-F238E27FC236}">
                  <a16:creationId xmlns:a16="http://schemas.microsoft.com/office/drawing/2014/main" id="{A285C087-C2F5-1523-C1FF-299DAE94C85A}"/>
                </a:ext>
              </a:extLst>
            </p:cNvPr>
            <p:cNvSpPr/>
            <p:nvPr/>
          </p:nvSpPr>
          <p:spPr>
            <a:xfrm>
              <a:off x="8247060" y="3375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0" name="Sechseck 239">
              <a:extLst>
                <a:ext uri="{FF2B5EF4-FFF2-40B4-BE49-F238E27FC236}">
                  <a16:creationId xmlns:a16="http://schemas.microsoft.com/office/drawing/2014/main" id="{2F231919-FDE4-D2C8-AAB6-245CC47C2A9D}"/>
                </a:ext>
              </a:extLst>
            </p:cNvPr>
            <p:cNvSpPr/>
            <p:nvPr/>
          </p:nvSpPr>
          <p:spPr>
            <a:xfrm>
              <a:off x="8247059" y="-54577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1" name="Sechseck 240">
              <a:extLst>
                <a:ext uri="{FF2B5EF4-FFF2-40B4-BE49-F238E27FC236}">
                  <a16:creationId xmlns:a16="http://schemas.microsoft.com/office/drawing/2014/main" id="{264FA14E-6D5F-2C0A-91DB-6C486D9D368B}"/>
                </a:ext>
              </a:extLst>
            </p:cNvPr>
            <p:cNvSpPr/>
            <p:nvPr/>
          </p:nvSpPr>
          <p:spPr>
            <a:xfrm>
              <a:off x="8247061" y="56372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2" name="Sechseck 241">
              <a:extLst>
                <a:ext uri="{FF2B5EF4-FFF2-40B4-BE49-F238E27FC236}">
                  <a16:creationId xmlns:a16="http://schemas.microsoft.com/office/drawing/2014/main" id="{8E5B9D4E-B46D-A0AF-2E82-FA3962EE9D12}"/>
                </a:ext>
              </a:extLst>
            </p:cNvPr>
            <p:cNvSpPr/>
            <p:nvPr/>
          </p:nvSpPr>
          <p:spPr>
            <a:xfrm>
              <a:off x="8247061" y="65204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3" name="Sechseck 242">
              <a:extLst>
                <a:ext uri="{FF2B5EF4-FFF2-40B4-BE49-F238E27FC236}">
                  <a16:creationId xmlns:a16="http://schemas.microsoft.com/office/drawing/2014/main" id="{B1A217CC-0BD0-C144-3D9A-BFB6156D628D}"/>
                </a:ext>
              </a:extLst>
            </p:cNvPr>
            <p:cNvSpPr/>
            <p:nvPr/>
          </p:nvSpPr>
          <p:spPr>
            <a:xfrm>
              <a:off x="8247061" y="475392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4" name="Sechseck 243">
              <a:extLst>
                <a:ext uri="{FF2B5EF4-FFF2-40B4-BE49-F238E27FC236}">
                  <a16:creationId xmlns:a16="http://schemas.microsoft.com/office/drawing/2014/main" id="{2A30A3A1-A4AF-E51E-C768-FE401335428F}"/>
                </a:ext>
              </a:extLst>
            </p:cNvPr>
            <p:cNvSpPr/>
            <p:nvPr/>
          </p:nvSpPr>
          <p:spPr>
            <a:xfrm>
              <a:off x="8894761" y="254571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6" name="Sechseck 245">
              <a:extLst>
                <a:ext uri="{FF2B5EF4-FFF2-40B4-BE49-F238E27FC236}">
                  <a16:creationId xmlns:a16="http://schemas.microsoft.com/office/drawing/2014/main" id="{BE6BB764-99C5-EA09-8C9B-0845D06FA5AF}"/>
                </a:ext>
              </a:extLst>
            </p:cNvPr>
            <p:cNvSpPr/>
            <p:nvPr/>
          </p:nvSpPr>
          <p:spPr>
            <a:xfrm>
              <a:off x="8894761" y="166243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7" name="Sechseck 246">
              <a:extLst>
                <a:ext uri="{FF2B5EF4-FFF2-40B4-BE49-F238E27FC236}">
                  <a16:creationId xmlns:a16="http://schemas.microsoft.com/office/drawing/2014/main" id="{F627E678-32DE-DD3F-E1AA-B078D971D35B}"/>
                </a:ext>
              </a:extLst>
            </p:cNvPr>
            <p:cNvSpPr/>
            <p:nvPr/>
          </p:nvSpPr>
          <p:spPr>
            <a:xfrm>
              <a:off x="8894761" y="77914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8" name="Sechseck 247">
              <a:extLst>
                <a:ext uri="{FF2B5EF4-FFF2-40B4-BE49-F238E27FC236}">
                  <a16:creationId xmlns:a16="http://schemas.microsoft.com/office/drawing/2014/main" id="{8EE2A589-3AD2-00AF-AAA8-BBEE1C67BB00}"/>
                </a:ext>
              </a:extLst>
            </p:cNvPr>
            <p:cNvSpPr/>
            <p:nvPr/>
          </p:nvSpPr>
          <p:spPr>
            <a:xfrm>
              <a:off x="8894760" y="-10413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9" name="Sechseck 248">
              <a:extLst>
                <a:ext uri="{FF2B5EF4-FFF2-40B4-BE49-F238E27FC236}">
                  <a16:creationId xmlns:a16="http://schemas.microsoft.com/office/drawing/2014/main" id="{F4A3C0C1-E9C8-4657-4EC3-FF51457699A4}"/>
                </a:ext>
              </a:extLst>
            </p:cNvPr>
            <p:cNvSpPr/>
            <p:nvPr/>
          </p:nvSpPr>
          <p:spPr>
            <a:xfrm>
              <a:off x="8894761" y="519556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0" name="Sechseck 249">
              <a:extLst>
                <a:ext uri="{FF2B5EF4-FFF2-40B4-BE49-F238E27FC236}">
                  <a16:creationId xmlns:a16="http://schemas.microsoft.com/office/drawing/2014/main" id="{ED8CFB1D-8BF1-089A-E048-B2E5A1FB73BD}"/>
                </a:ext>
              </a:extLst>
            </p:cNvPr>
            <p:cNvSpPr/>
            <p:nvPr/>
          </p:nvSpPr>
          <p:spPr>
            <a:xfrm>
              <a:off x="8894761" y="60788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1" name="Sechseck 250">
              <a:extLst>
                <a:ext uri="{FF2B5EF4-FFF2-40B4-BE49-F238E27FC236}">
                  <a16:creationId xmlns:a16="http://schemas.microsoft.com/office/drawing/2014/main" id="{D266CF40-57E1-34EB-D9EB-81A8B52725CA}"/>
                </a:ext>
              </a:extLst>
            </p:cNvPr>
            <p:cNvSpPr/>
            <p:nvPr/>
          </p:nvSpPr>
          <p:spPr>
            <a:xfrm>
              <a:off x="8894761" y="431228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2" name="Sechseck 251">
              <a:extLst>
                <a:ext uri="{FF2B5EF4-FFF2-40B4-BE49-F238E27FC236}">
                  <a16:creationId xmlns:a16="http://schemas.microsoft.com/office/drawing/2014/main" id="{5300F3BD-0368-0781-E0F5-B54631FE7ADE}"/>
                </a:ext>
              </a:extLst>
            </p:cNvPr>
            <p:cNvSpPr/>
            <p:nvPr/>
          </p:nvSpPr>
          <p:spPr>
            <a:xfrm>
              <a:off x="9542460" y="298735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3" name="Sechseck 252">
              <a:extLst>
                <a:ext uri="{FF2B5EF4-FFF2-40B4-BE49-F238E27FC236}">
                  <a16:creationId xmlns:a16="http://schemas.microsoft.com/office/drawing/2014/main" id="{3BBC05E2-1E9C-BE26-1229-6D16E7C7E29F}"/>
                </a:ext>
              </a:extLst>
            </p:cNvPr>
            <p:cNvSpPr/>
            <p:nvPr/>
          </p:nvSpPr>
          <p:spPr>
            <a:xfrm>
              <a:off x="9542460" y="38706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4" name="Sechseck 253">
              <a:extLst>
                <a:ext uri="{FF2B5EF4-FFF2-40B4-BE49-F238E27FC236}">
                  <a16:creationId xmlns:a16="http://schemas.microsoft.com/office/drawing/2014/main" id="{C67C0B69-9644-1020-1C30-B881FEB50DAD}"/>
                </a:ext>
              </a:extLst>
            </p:cNvPr>
            <p:cNvSpPr/>
            <p:nvPr/>
          </p:nvSpPr>
          <p:spPr>
            <a:xfrm>
              <a:off x="9542460" y="210407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5" name="Sechseck 254">
              <a:extLst>
                <a:ext uri="{FF2B5EF4-FFF2-40B4-BE49-F238E27FC236}">
                  <a16:creationId xmlns:a16="http://schemas.microsoft.com/office/drawing/2014/main" id="{6161029D-F451-94CE-4AAE-437E0F307D4D}"/>
                </a:ext>
              </a:extLst>
            </p:cNvPr>
            <p:cNvSpPr/>
            <p:nvPr/>
          </p:nvSpPr>
          <p:spPr>
            <a:xfrm>
              <a:off x="9542460" y="12207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6" name="Sechseck 255">
              <a:extLst>
                <a:ext uri="{FF2B5EF4-FFF2-40B4-BE49-F238E27FC236}">
                  <a16:creationId xmlns:a16="http://schemas.microsoft.com/office/drawing/2014/main" id="{D546FF50-29B8-096B-D182-DBF2C168DCF4}"/>
                </a:ext>
              </a:extLst>
            </p:cNvPr>
            <p:cNvSpPr/>
            <p:nvPr/>
          </p:nvSpPr>
          <p:spPr>
            <a:xfrm>
              <a:off x="9542459" y="3375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7" name="Sechseck 256">
              <a:extLst>
                <a:ext uri="{FF2B5EF4-FFF2-40B4-BE49-F238E27FC236}">
                  <a16:creationId xmlns:a16="http://schemas.microsoft.com/office/drawing/2014/main" id="{EB131AE6-38F1-2E4B-6E95-3CB2F999B3A7}"/>
                </a:ext>
              </a:extLst>
            </p:cNvPr>
            <p:cNvSpPr/>
            <p:nvPr/>
          </p:nvSpPr>
          <p:spPr>
            <a:xfrm>
              <a:off x="9542458" y="-54577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8" name="Sechseck 257">
              <a:extLst>
                <a:ext uri="{FF2B5EF4-FFF2-40B4-BE49-F238E27FC236}">
                  <a16:creationId xmlns:a16="http://schemas.microsoft.com/office/drawing/2014/main" id="{8EB771F4-3FDF-E896-68E0-BA6A0BF9BB57}"/>
                </a:ext>
              </a:extLst>
            </p:cNvPr>
            <p:cNvSpPr/>
            <p:nvPr/>
          </p:nvSpPr>
          <p:spPr>
            <a:xfrm>
              <a:off x="9542460" y="56372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9" name="Sechseck 258">
              <a:extLst>
                <a:ext uri="{FF2B5EF4-FFF2-40B4-BE49-F238E27FC236}">
                  <a16:creationId xmlns:a16="http://schemas.microsoft.com/office/drawing/2014/main" id="{FCE61F08-AA53-46CF-B9EC-963C2E028FEA}"/>
                </a:ext>
              </a:extLst>
            </p:cNvPr>
            <p:cNvSpPr/>
            <p:nvPr/>
          </p:nvSpPr>
          <p:spPr>
            <a:xfrm>
              <a:off x="9542460" y="65204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0" name="Sechseck 259">
              <a:extLst>
                <a:ext uri="{FF2B5EF4-FFF2-40B4-BE49-F238E27FC236}">
                  <a16:creationId xmlns:a16="http://schemas.microsoft.com/office/drawing/2014/main" id="{1DDBD850-FDAA-B952-F4CD-F9F268E0F0E8}"/>
                </a:ext>
              </a:extLst>
            </p:cNvPr>
            <p:cNvSpPr/>
            <p:nvPr/>
          </p:nvSpPr>
          <p:spPr>
            <a:xfrm>
              <a:off x="9542460" y="475392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1" name="Sechseck 260">
              <a:extLst>
                <a:ext uri="{FF2B5EF4-FFF2-40B4-BE49-F238E27FC236}">
                  <a16:creationId xmlns:a16="http://schemas.microsoft.com/office/drawing/2014/main" id="{7C4AD8FC-ECA1-E4FC-CE55-2C8BA776F7DA}"/>
                </a:ext>
              </a:extLst>
            </p:cNvPr>
            <p:cNvSpPr/>
            <p:nvPr/>
          </p:nvSpPr>
          <p:spPr>
            <a:xfrm>
              <a:off x="10190160" y="254571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2" name="Sechseck 261">
              <a:extLst>
                <a:ext uri="{FF2B5EF4-FFF2-40B4-BE49-F238E27FC236}">
                  <a16:creationId xmlns:a16="http://schemas.microsoft.com/office/drawing/2014/main" id="{1C6D84AD-E5AA-B823-07DF-69456F06D36E}"/>
                </a:ext>
              </a:extLst>
            </p:cNvPr>
            <p:cNvSpPr/>
            <p:nvPr/>
          </p:nvSpPr>
          <p:spPr>
            <a:xfrm>
              <a:off x="10190160" y="342899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3" name="Sechseck 262">
              <a:extLst>
                <a:ext uri="{FF2B5EF4-FFF2-40B4-BE49-F238E27FC236}">
                  <a16:creationId xmlns:a16="http://schemas.microsoft.com/office/drawing/2014/main" id="{CE4F94A6-D73E-0DED-D4C7-4B731836F7F2}"/>
                </a:ext>
              </a:extLst>
            </p:cNvPr>
            <p:cNvSpPr/>
            <p:nvPr/>
          </p:nvSpPr>
          <p:spPr>
            <a:xfrm>
              <a:off x="10190160" y="166243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4" name="Sechseck 263">
              <a:extLst>
                <a:ext uri="{FF2B5EF4-FFF2-40B4-BE49-F238E27FC236}">
                  <a16:creationId xmlns:a16="http://schemas.microsoft.com/office/drawing/2014/main" id="{16088092-3A89-B707-A530-70C804D85CFC}"/>
                </a:ext>
              </a:extLst>
            </p:cNvPr>
            <p:cNvSpPr/>
            <p:nvPr/>
          </p:nvSpPr>
          <p:spPr>
            <a:xfrm>
              <a:off x="10190160" y="7791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5" name="Sechseck 264">
              <a:extLst>
                <a:ext uri="{FF2B5EF4-FFF2-40B4-BE49-F238E27FC236}">
                  <a16:creationId xmlns:a16="http://schemas.microsoft.com/office/drawing/2014/main" id="{CD2727F4-4866-BC2A-AF70-C24F17D0E08F}"/>
                </a:ext>
              </a:extLst>
            </p:cNvPr>
            <p:cNvSpPr/>
            <p:nvPr/>
          </p:nvSpPr>
          <p:spPr>
            <a:xfrm>
              <a:off x="10190159" y="-1041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6" name="Sechseck 265">
              <a:extLst>
                <a:ext uri="{FF2B5EF4-FFF2-40B4-BE49-F238E27FC236}">
                  <a16:creationId xmlns:a16="http://schemas.microsoft.com/office/drawing/2014/main" id="{044DC255-8A22-7B3A-4219-5640F88198A7}"/>
                </a:ext>
              </a:extLst>
            </p:cNvPr>
            <p:cNvSpPr/>
            <p:nvPr/>
          </p:nvSpPr>
          <p:spPr>
            <a:xfrm>
              <a:off x="10190160" y="519556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7" name="Sechseck 266">
              <a:extLst>
                <a:ext uri="{FF2B5EF4-FFF2-40B4-BE49-F238E27FC236}">
                  <a16:creationId xmlns:a16="http://schemas.microsoft.com/office/drawing/2014/main" id="{D3BC1D2B-DC25-338E-B0F3-32E4267D12CE}"/>
                </a:ext>
              </a:extLst>
            </p:cNvPr>
            <p:cNvSpPr/>
            <p:nvPr/>
          </p:nvSpPr>
          <p:spPr>
            <a:xfrm>
              <a:off x="10190160" y="607884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8" name="Sechseck 267">
              <a:extLst>
                <a:ext uri="{FF2B5EF4-FFF2-40B4-BE49-F238E27FC236}">
                  <a16:creationId xmlns:a16="http://schemas.microsoft.com/office/drawing/2014/main" id="{7B74D41E-4175-BDC7-2A65-FA08269FBD90}"/>
                </a:ext>
              </a:extLst>
            </p:cNvPr>
            <p:cNvSpPr/>
            <p:nvPr/>
          </p:nvSpPr>
          <p:spPr>
            <a:xfrm>
              <a:off x="10190160" y="43122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9" name="Sechseck 268">
              <a:extLst>
                <a:ext uri="{FF2B5EF4-FFF2-40B4-BE49-F238E27FC236}">
                  <a16:creationId xmlns:a16="http://schemas.microsoft.com/office/drawing/2014/main" id="{480E9670-8456-5073-E69B-4445F1E1149F}"/>
                </a:ext>
              </a:extLst>
            </p:cNvPr>
            <p:cNvSpPr/>
            <p:nvPr/>
          </p:nvSpPr>
          <p:spPr>
            <a:xfrm>
              <a:off x="10837860" y="298735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0" name="Sechseck 269">
              <a:extLst>
                <a:ext uri="{FF2B5EF4-FFF2-40B4-BE49-F238E27FC236}">
                  <a16:creationId xmlns:a16="http://schemas.microsoft.com/office/drawing/2014/main" id="{8EBF43B8-4D23-4044-9893-031B3916E15D}"/>
                </a:ext>
              </a:extLst>
            </p:cNvPr>
            <p:cNvSpPr/>
            <p:nvPr/>
          </p:nvSpPr>
          <p:spPr>
            <a:xfrm>
              <a:off x="10837860" y="38706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1" name="Sechseck 270">
              <a:extLst>
                <a:ext uri="{FF2B5EF4-FFF2-40B4-BE49-F238E27FC236}">
                  <a16:creationId xmlns:a16="http://schemas.microsoft.com/office/drawing/2014/main" id="{DC5646F1-1D62-3A45-F47D-FCA5BBA77DF5}"/>
                </a:ext>
              </a:extLst>
            </p:cNvPr>
            <p:cNvSpPr/>
            <p:nvPr/>
          </p:nvSpPr>
          <p:spPr>
            <a:xfrm>
              <a:off x="10837860" y="210407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2" name="Sechseck 271">
              <a:extLst>
                <a:ext uri="{FF2B5EF4-FFF2-40B4-BE49-F238E27FC236}">
                  <a16:creationId xmlns:a16="http://schemas.microsoft.com/office/drawing/2014/main" id="{8E1F4716-65AE-8582-6C07-845A5E3FDB7F}"/>
                </a:ext>
              </a:extLst>
            </p:cNvPr>
            <p:cNvSpPr/>
            <p:nvPr/>
          </p:nvSpPr>
          <p:spPr>
            <a:xfrm>
              <a:off x="10837860" y="12207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3" name="Sechseck 272">
              <a:extLst>
                <a:ext uri="{FF2B5EF4-FFF2-40B4-BE49-F238E27FC236}">
                  <a16:creationId xmlns:a16="http://schemas.microsoft.com/office/drawing/2014/main" id="{424B3E35-96A6-19BB-6749-6C2B686B8C53}"/>
                </a:ext>
              </a:extLst>
            </p:cNvPr>
            <p:cNvSpPr/>
            <p:nvPr/>
          </p:nvSpPr>
          <p:spPr>
            <a:xfrm>
              <a:off x="10837859" y="3375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4" name="Sechseck 273">
              <a:extLst>
                <a:ext uri="{FF2B5EF4-FFF2-40B4-BE49-F238E27FC236}">
                  <a16:creationId xmlns:a16="http://schemas.microsoft.com/office/drawing/2014/main" id="{74AF091C-14EC-7329-E82F-7013694DCA9A}"/>
                </a:ext>
              </a:extLst>
            </p:cNvPr>
            <p:cNvSpPr/>
            <p:nvPr/>
          </p:nvSpPr>
          <p:spPr>
            <a:xfrm>
              <a:off x="10837858" y="-5457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5" name="Sechseck 274">
              <a:extLst>
                <a:ext uri="{FF2B5EF4-FFF2-40B4-BE49-F238E27FC236}">
                  <a16:creationId xmlns:a16="http://schemas.microsoft.com/office/drawing/2014/main" id="{42B97F2D-1F1A-7AB0-4E81-1E2F450A1578}"/>
                </a:ext>
              </a:extLst>
            </p:cNvPr>
            <p:cNvSpPr/>
            <p:nvPr/>
          </p:nvSpPr>
          <p:spPr>
            <a:xfrm>
              <a:off x="10837860" y="563720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6" name="Sechseck 275">
              <a:extLst>
                <a:ext uri="{FF2B5EF4-FFF2-40B4-BE49-F238E27FC236}">
                  <a16:creationId xmlns:a16="http://schemas.microsoft.com/office/drawing/2014/main" id="{4B7B78BB-BEE6-03B9-4204-2ABC2704F32E}"/>
                </a:ext>
              </a:extLst>
            </p:cNvPr>
            <p:cNvSpPr/>
            <p:nvPr/>
          </p:nvSpPr>
          <p:spPr>
            <a:xfrm>
              <a:off x="10837860" y="652048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7" name="Sechseck 276">
              <a:extLst>
                <a:ext uri="{FF2B5EF4-FFF2-40B4-BE49-F238E27FC236}">
                  <a16:creationId xmlns:a16="http://schemas.microsoft.com/office/drawing/2014/main" id="{623FEFB1-8AC1-2205-2716-5F406D38A70B}"/>
                </a:ext>
              </a:extLst>
            </p:cNvPr>
            <p:cNvSpPr/>
            <p:nvPr/>
          </p:nvSpPr>
          <p:spPr>
            <a:xfrm>
              <a:off x="10837860" y="475392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8" name="Sechseck 277">
              <a:extLst>
                <a:ext uri="{FF2B5EF4-FFF2-40B4-BE49-F238E27FC236}">
                  <a16:creationId xmlns:a16="http://schemas.microsoft.com/office/drawing/2014/main" id="{139445ED-9022-9887-2C97-88F12B594FB3}"/>
                </a:ext>
              </a:extLst>
            </p:cNvPr>
            <p:cNvSpPr/>
            <p:nvPr/>
          </p:nvSpPr>
          <p:spPr>
            <a:xfrm>
              <a:off x="11485560" y="254571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9" name="Sechseck 278">
              <a:extLst>
                <a:ext uri="{FF2B5EF4-FFF2-40B4-BE49-F238E27FC236}">
                  <a16:creationId xmlns:a16="http://schemas.microsoft.com/office/drawing/2014/main" id="{9B8D3649-22FA-A482-76F9-4975BAFD2694}"/>
                </a:ext>
              </a:extLst>
            </p:cNvPr>
            <p:cNvSpPr/>
            <p:nvPr/>
          </p:nvSpPr>
          <p:spPr>
            <a:xfrm>
              <a:off x="11485560" y="342899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0" name="Sechseck 279">
              <a:extLst>
                <a:ext uri="{FF2B5EF4-FFF2-40B4-BE49-F238E27FC236}">
                  <a16:creationId xmlns:a16="http://schemas.microsoft.com/office/drawing/2014/main" id="{A73785F0-75B5-1650-867B-3AC12F83C1E5}"/>
                </a:ext>
              </a:extLst>
            </p:cNvPr>
            <p:cNvSpPr/>
            <p:nvPr/>
          </p:nvSpPr>
          <p:spPr>
            <a:xfrm>
              <a:off x="11485560" y="166242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1" name="Sechseck 280">
              <a:extLst>
                <a:ext uri="{FF2B5EF4-FFF2-40B4-BE49-F238E27FC236}">
                  <a16:creationId xmlns:a16="http://schemas.microsoft.com/office/drawing/2014/main" id="{61825C70-B9C4-E729-6B50-B68C7D2B6DF4}"/>
                </a:ext>
              </a:extLst>
            </p:cNvPr>
            <p:cNvSpPr/>
            <p:nvPr/>
          </p:nvSpPr>
          <p:spPr>
            <a:xfrm>
              <a:off x="11485560" y="7791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2" name="Sechseck 281">
              <a:extLst>
                <a:ext uri="{FF2B5EF4-FFF2-40B4-BE49-F238E27FC236}">
                  <a16:creationId xmlns:a16="http://schemas.microsoft.com/office/drawing/2014/main" id="{BA7EA6BD-AB7B-C9AC-F670-117BCAA7D040}"/>
                </a:ext>
              </a:extLst>
            </p:cNvPr>
            <p:cNvSpPr/>
            <p:nvPr/>
          </p:nvSpPr>
          <p:spPr>
            <a:xfrm>
              <a:off x="11485559" y="-1041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3" name="Sechseck 282">
              <a:extLst>
                <a:ext uri="{FF2B5EF4-FFF2-40B4-BE49-F238E27FC236}">
                  <a16:creationId xmlns:a16="http://schemas.microsoft.com/office/drawing/2014/main" id="{F84F9776-2B6D-BD36-8508-4AA68D585ED4}"/>
                </a:ext>
              </a:extLst>
            </p:cNvPr>
            <p:cNvSpPr/>
            <p:nvPr/>
          </p:nvSpPr>
          <p:spPr>
            <a:xfrm>
              <a:off x="11485560" y="519556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4" name="Sechseck 283">
              <a:extLst>
                <a:ext uri="{FF2B5EF4-FFF2-40B4-BE49-F238E27FC236}">
                  <a16:creationId xmlns:a16="http://schemas.microsoft.com/office/drawing/2014/main" id="{29628E50-84C7-89A6-F5EF-3698308BDB8C}"/>
                </a:ext>
              </a:extLst>
            </p:cNvPr>
            <p:cNvSpPr/>
            <p:nvPr/>
          </p:nvSpPr>
          <p:spPr>
            <a:xfrm>
              <a:off x="11485560" y="607884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5" name="Sechseck 284">
              <a:extLst>
                <a:ext uri="{FF2B5EF4-FFF2-40B4-BE49-F238E27FC236}">
                  <a16:creationId xmlns:a16="http://schemas.microsoft.com/office/drawing/2014/main" id="{8EE0DA5C-618E-7A6F-A686-C1D30580F98B}"/>
                </a:ext>
              </a:extLst>
            </p:cNvPr>
            <p:cNvSpPr/>
            <p:nvPr/>
          </p:nvSpPr>
          <p:spPr>
            <a:xfrm>
              <a:off x="11485560" y="43122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6" name="Sechseck 285">
              <a:extLst>
                <a:ext uri="{FF2B5EF4-FFF2-40B4-BE49-F238E27FC236}">
                  <a16:creationId xmlns:a16="http://schemas.microsoft.com/office/drawing/2014/main" id="{18EEE67C-5064-FD84-AF8E-1FDBF205393C}"/>
                </a:ext>
              </a:extLst>
            </p:cNvPr>
            <p:cNvSpPr/>
            <p:nvPr/>
          </p:nvSpPr>
          <p:spPr>
            <a:xfrm>
              <a:off x="12131672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7" name="Sechseck 286">
              <a:extLst>
                <a:ext uri="{FF2B5EF4-FFF2-40B4-BE49-F238E27FC236}">
                  <a16:creationId xmlns:a16="http://schemas.microsoft.com/office/drawing/2014/main" id="{11C3A96C-7767-D9AB-97D5-2991D9224323}"/>
                </a:ext>
              </a:extLst>
            </p:cNvPr>
            <p:cNvSpPr/>
            <p:nvPr/>
          </p:nvSpPr>
          <p:spPr>
            <a:xfrm>
              <a:off x="12131672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8" name="Sechseck 287">
              <a:extLst>
                <a:ext uri="{FF2B5EF4-FFF2-40B4-BE49-F238E27FC236}">
                  <a16:creationId xmlns:a16="http://schemas.microsoft.com/office/drawing/2014/main" id="{12C143E7-2EA7-5D12-B693-50B0D5CBC5D3}"/>
                </a:ext>
              </a:extLst>
            </p:cNvPr>
            <p:cNvSpPr/>
            <p:nvPr/>
          </p:nvSpPr>
          <p:spPr>
            <a:xfrm>
              <a:off x="12131672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9" name="Sechseck 288">
              <a:extLst>
                <a:ext uri="{FF2B5EF4-FFF2-40B4-BE49-F238E27FC236}">
                  <a16:creationId xmlns:a16="http://schemas.microsoft.com/office/drawing/2014/main" id="{1A3B1B12-EAA1-6E04-E2BB-BFA7BCE353B1}"/>
                </a:ext>
              </a:extLst>
            </p:cNvPr>
            <p:cNvSpPr/>
            <p:nvPr/>
          </p:nvSpPr>
          <p:spPr>
            <a:xfrm>
              <a:off x="12131672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0" name="Sechseck 289">
              <a:extLst>
                <a:ext uri="{FF2B5EF4-FFF2-40B4-BE49-F238E27FC236}">
                  <a16:creationId xmlns:a16="http://schemas.microsoft.com/office/drawing/2014/main" id="{DE30C20F-91BC-E73F-0951-5B6197370E1D}"/>
                </a:ext>
              </a:extLst>
            </p:cNvPr>
            <p:cNvSpPr/>
            <p:nvPr/>
          </p:nvSpPr>
          <p:spPr>
            <a:xfrm>
              <a:off x="12131671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1" name="Sechseck 290">
              <a:extLst>
                <a:ext uri="{FF2B5EF4-FFF2-40B4-BE49-F238E27FC236}">
                  <a16:creationId xmlns:a16="http://schemas.microsoft.com/office/drawing/2014/main" id="{17592040-FEDA-3BA1-C109-3E8F94368194}"/>
                </a:ext>
              </a:extLst>
            </p:cNvPr>
            <p:cNvSpPr/>
            <p:nvPr/>
          </p:nvSpPr>
          <p:spPr>
            <a:xfrm>
              <a:off x="12131670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2" name="Sechseck 291">
              <a:extLst>
                <a:ext uri="{FF2B5EF4-FFF2-40B4-BE49-F238E27FC236}">
                  <a16:creationId xmlns:a16="http://schemas.microsoft.com/office/drawing/2014/main" id="{75037796-02B4-A00A-8E1D-8E4D85C1D192}"/>
                </a:ext>
              </a:extLst>
            </p:cNvPr>
            <p:cNvSpPr/>
            <p:nvPr/>
          </p:nvSpPr>
          <p:spPr>
            <a:xfrm>
              <a:off x="12131672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3" name="Sechseck 292">
              <a:extLst>
                <a:ext uri="{FF2B5EF4-FFF2-40B4-BE49-F238E27FC236}">
                  <a16:creationId xmlns:a16="http://schemas.microsoft.com/office/drawing/2014/main" id="{854CBEC9-9803-4D06-1144-A19C0B654EA8}"/>
                </a:ext>
              </a:extLst>
            </p:cNvPr>
            <p:cNvSpPr/>
            <p:nvPr/>
          </p:nvSpPr>
          <p:spPr>
            <a:xfrm>
              <a:off x="12131672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4" name="Sechseck 293">
              <a:extLst>
                <a:ext uri="{FF2B5EF4-FFF2-40B4-BE49-F238E27FC236}">
                  <a16:creationId xmlns:a16="http://schemas.microsoft.com/office/drawing/2014/main" id="{2B258713-613A-B3D2-B352-7AA3E582F677}"/>
                </a:ext>
              </a:extLst>
            </p:cNvPr>
            <p:cNvSpPr/>
            <p:nvPr/>
          </p:nvSpPr>
          <p:spPr>
            <a:xfrm>
              <a:off x="12131672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5" name="Sechseck 294">
              <a:extLst>
                <a:ext uri="{FF2B5EF4-FFF2-40B4-BE49-F238E27FC236}">
                  <a16:creationId xmlns:a16="http://schemas.microsoft.com/office/drawing/2014/main" id="{32CD17AA-D2A2-6B80-DA65-7C0B12FE779C}"/>
                </a:ext>
              </a:extLst>
            </p:cNvPr>
            <p:cNvSpPr/>
            <p:nvPr/>
          </p:nvSpPr>
          <p:spPr>
            <a:xfrm>
              <a:off x="476247" y="298735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6" name="Sechseck 295">
              <a:extLst>
                <a:ext uri="{FF2B5EF4-FFF2-40B4-BE49-F238E27FC236}">
                  <a16:creationId xmlns:a16="http://schemas.microsoft.com/office/drawing/2014/main" id="{382F3514-540A-C9D2-4A22-ABB70BB7A26E}"/>
                </a:ext>
              </a:extLst>
            </p:cNvPr>
            <p:cNvSpPr/>
            <p:nvPr/>
          </p:nvSpPr>
          <p:spPr>
            <a:xfrm>
              <a:off x="476247" y="38706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7" name="Sechseck 296">
              <a:extLst>
                <a:ext uri="{FF2B5EF4-FFF2-40B4-BE49-F238E27FC236}">
                  <a16:creationId xmlns:a16="http://schemas.microsoft.com/office/drawing/2014/main" id="{DD2319A2-BF3D-4815-A79D-FCD6F36451AA}"/>
                </a:ext>
              </a:extLst>
            </p:cNvPr>
            <p:cNvSpPr/>
            <p:nvPr/>
          </p:nvSpPr>
          <p:spPr>
            <a:xfrm>
              <a:off x="476247" y="210407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8" name="Sechseck 297">
              <a:extLst>
                <a:ext uri="{FF2B5EF4-FFF2-40B4-BE49-F238E27FC236}">
                  <a16:creationId xmlns:a16="http://schemas.microsoft.com/office/drawing/2014/main" id="{A9AD1928-57F4-E7F0-5D2C-53F80F32E5E9}"/>
                </a:ext>
              </a:extLst>
            </p:cNvPr>
            <p:cNvSpPr/>
            <p:nvPr/>
          </p:nvSpPr>
          <p:spPr>
            <a:xfrm>
              <a:off x="476247" y="12207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9" name="Sechseck 298">
              <a:extLst>
                <a:ext uri="{FF2B5EF4-FFF2-40B4-BE49-F238E27FC236}">
                  <a16:creationId xmlns:a16="http://schemas.microsoft.com/office/drawing/2014/main" id="{E65B0E72-80C8-EB16-E12C-B440C3DFAB34}"/>
                </a:ext>
              </a:extLst>
            </p:cNvPr>
            <p:cNvSpPr/>
            <p:nvPr/>
          </p:nvSpPr>
          <p:spPr>
            <a:xfrm>
              <a:off x="476246" y="3375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0" name="Sechseck 299">
              <a:extLst>
                <a:ext uri="{FF2B5EF4-FFF2-40B4-BE49-F238E27FC236}">
                  <a16:creationId xmlns:a16="http://schemas.microsoft.com/office/drawing/2014/main" id="{B0A32968-43B1-7899-260B-43E7A5B49C6C}"/>
                </a:ext>
              </a:extLst>
            </p:cNvPr>
            <p:cNvSpPr/>
            <p:nvPr/>
          </p:nvSpPr>
          <p:spPr>
            <a:xfrm>
              <a:off x="476245" y="-5457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1" name="Sechseck 300">
              <a:extLst>
                <a:ext uri="{FF2B5EF4-FFF2-40B4-BE49-F238E27FC236}">
                  <a16:creationId xmlns:a16="http://schemas.microsoft.com/office/drawing/2014/main" id="{9C40BED6-10B6-3084-A39F-2D35171723B2}"/>
                </a:ext>
              </a:extLst>
            </p:cNvPr>
            <p:cNvSpPr/>
            <p:nvPr/>
          </p:nvSpPr>
          <p:spPr>
            <a:xfrm>
              <a:off x="476247" y="563720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2" name="Sechseck 301">
              <a:extLst>
                <a:ext uri="{FF2B5EF4-FFF2-40B4-BE49-F238E27FC236}">
                  <a16:creationId xmlns:a16="http://schemas.microsoft.com/office/drawing/2014/main" id="{95837E81-7B74-37B2-C8DA-74A44C45701A}"/>
                </a:ext>
              </a:extLst>
            </p:cNvPr>
            <p:cNvSpPr/>
            <p:nvPr/>
          </p:nvSpPr>
          <p:spPr>
            <a:xfrm>
              <a:off x="476247" y="652048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3" name="Sechseck 302">
              <a:extLst>
                <a:ext uri="{FF2B5EF4-FFF2-40B4-BE49-F238E27FC236}">
                  <a16:creationId xmlns:a16="http://schemas.microsoft.com/office/drawing/2014/main" id="{CA5B3166-F277-B6FA-4B82-8F4EDD7B253B}"/>
                </a:ext>
              </a:extLst>
            </p:cNvPr>
            <p:cNvSpPr/>
            <p:nvPr/>
          </p:nvSpPr>
          <p:spPr>
            <a:xfrm>
              <a:off x="476247" y="475392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4" name="Sechseck 303">
              <a:extLst>
                <a:ext uri="{FF2B5EF4-FFF2-40B4-BE49-F238E27FC236}">
                  <a16:creationId xmlns:a16="http://schemas.microsoft.com/office/drawing/2014/main" id="{966C74C7-E046-A995-F5B2-17C418073EB8}"/>
                </a:ext>
              </a:extLst>
            </p:cNvPr>
            <p:cNvSpPr/>
            <p:nvPr/>
          </p:nvSpPr>
          <p:spPr>
            <a:xfrm>
              <a:off x="1123947" y="254571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5" name="Sechseck 304">
              <a:extLst>
                <a:ext uri="{FF2B5EF4-FFF2-40B4-BE49-F238E27FC236}">
                  <a16:creationId xmlns:a16="http://schemas.microsoft.com/office/drawing/2014/main" id="{2A65384F-AA08-B2B4-253E-8D65189F9809}"/>
                </a:ext>
              </a:extLst>
            </p:cNvPr>
            <p:cNvSpPr/>
            <p:nvPr/>
          </p:nvSpPr>
          <p:spPr>
            <a:xfrm>
              <a:off x="1123947" y="342899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6" name="Sechseck 305">
              <a:extLst>
                <a:ext uri="{FF2B5EF4-FFF2-40B4-BE49-F238E27FC236}">
                  <a16:creationId xmlns:a16="http://schemas.microsoft.com/office/drawing/2014/main" id="{3F1FCEEE-B233-9EE4-34ED-7F37303BA69D}"/>
                </a:ext>
              </a:extLst>
            </p:cNvPr>
            <p:cNvSpPr/>
            <p:nvPr/>
          </p:nvSpPr>
          <p:spPr>
            <a:xfrm>
              <a:off x="1123947" y="166242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7" name="Sechseck 306">
              <a:extLst>
                <a:ext uri="{FF2B5EF4-FFF2-40B4-BE49-F238E27FC236}">
                  <a16:creationId xmlns:a16="http://schemas.microsoft.com/office/drawing/2014/main" id="{6009A806-7E88-88C1-A4C8-1745CD0F72C2}"/>
                </a:ext>
              </a:extLst>
            </p:cNvPr>
            <p:cNvSpPr/>
            <p:nvPr/>
          </p:nvSpPr>
          <p:spPr>
            <a:xfrm>
              <a:off x="1123947" y="7791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8" name="Sechseck 307">
              <a:extLst>
                <a:ext uri="{FF2B5EF4-FFF2-40B4-BE49-F238E27FC236}">
                  <a16:creationId xmlns:a16="http://schemas.microsoft.com/office/drawing/2014/main" id="{CD793FFB-4A53-F93B-A3E2-BA2E6EC6BDAC}"/>
                </a:ext>
              </a:extLst>
            </p:cNvPr>
            <p:cNvSpPr/>
            <p:nvPr/>
          </p:nvSpPr>
          <p:spPr>
            <a:xfrm>
              <a:off x="1123946" y="-1041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9" name="Sechseck 308">
              <a:extLst>
                <a:ext uri="{FF2B5EF4-FFF2-40B4-BE49-F238E27FC236}">
                  <a16:creationId xmlns:a16="http://schemas.microsoft.com/office/drawing/2014/main" id="{7815AA39-33D5-5FFD-52B3-AA09BA77B95E}"/>
                </a:ext>
              </a:extLst>
            </p:cNvPr>
            <p:cNvSpPr/>
            <p:nvPr/>
          </p:nvSpPr>
          <p:spPr>
            <a:xfrm>
              <a:off x="1123947" y="519556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0" name="Sechseck 309">
              <a:extLst>
                <a:ext uri="{FF2B5EF4-FFF2-40B4-BE49-F238E27FC236}">
                  <a16:creationId xmlns:a16="http://schemas.microsoft.com/office/drawing/2014/main" id="{E5DCED60-4128-8893-4B90-C4BAFC466222}"/>
                </a:ext>
              </a:extLst>
            </p:cNvPr>
            <p:cNvSpPr/>
            <p:nvPr/>
          </p:nvSpPr>
          <p:spPr>
            <a:xfrm>
              <a:off x="1123947" y="607884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1" name="Sechseck 310">
              <a:extLst>
                <a:ext uri="{FF2B5EF4-FFF2-40B4-BE49-F238E27FC236}">
                  <a16:creationId xmlns:a16="http://schemas.microsoft.com/office/drawing/2014/main" id="{C712A7F2-C4BB-3CEC-54AB-2819E41B3CA2}"/>
                </a:ext>
              </a:extLst>
            </p:cNvPr>
            <p:cNvSpPr/>
            <p:nvPr/>
          </p:nvSpPr>
          <p:spPr>
            <a:xfrm>
              <a:off x="1123947" y="43122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2" name="Sechseck 311">
              <a:extLst>
                <a:ext uri="{FF2B5EF4-FFF2-40B4-BE49-F238E27FC236}">
                  <a16:creationId xmlns:a16="http://schemas.microsoft.com/office/drawing/2014/main" id="{42BE83F5-6A09-0FC8-C6BE-44BF28AC1637}"/>
                </a:ext>
              </a:extLst>
            </p:cNvPr>
            <p:cNvSpPr/>
            <p:nvPr/>
          </p:nvSpPr>
          <p:spPr>
            <a:xfrm>
              <a:off x="1771646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3" name="Sechseck 312">
              <a:extLst>
                <a:ext uri="{FF2B5EF4-FFF2-40B4-BE49-F238E27FC236}">
                  <a16:creationId xmlns:a16="http://schemas.microsoft.com/office/drawing/2014/main" id="{174F752A-4BAA-0C71-8A4D-B12537897557}"/>
                </a:ext>
              </a:extLst>
            </p:cNvPr>
            <p:cNvSpPr/>
            <p:nvPr/>
          </p:nvSpPr>
          <p:spPr>
            <a:xfrm>
              <a:off x="1771646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4" name="Sechseck 313">
              <a:extLst>
                <a:ext uri="{FF2B5EF4-FFF2-40B4-BE49-F238E27FC236}">
                  <a16:creationId xmlns:a16="http://schemas.microsoft.com/office/drawing/2014/main" id="{48FE04FA-9CE0-36A3-1DB9-1C492241F633}"/>
                </a:ext>
              </a:extLst>
            </p:cNvPr>
            <p:cNvSpPr/>
            <p:nvPr/>
          </p:nvSpPr>
          <p:spPr>
            <a:xfrm>
              <a:off x="1771646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5" name="Sechseck 314">
              <a:extLst>
                <a:ext uri="{FF2B5EF4-FFF2-40B4-BE49-F238E27FC236}">
                  <a16:creationId xmlns:a16="http://schemas.microsoft.com/office/drawing/2014/main" id="{0D26E973-4A83-276F-8C7D-55DA2597F409}"/>
                </a:ext>
              </a:extLst>
            </p:cNvPr>
            <p:cNvSpPr/>
            <p:nvPr/>
          </p:nvSpPr>
          <p:spPr>
            <a:xfrm>
              <a:off x="1771646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6" name="Sechseck 315">
              <a:extLst>
                <a:ext uri="{FF2B5EF4-FFF2-40B4-BE49-F238E27FC236}">
                  <a16:creationId xmlns:a16="http://schemas.microsoft.com/office/drawing/2014/main" id="{9D858B33-2B11-F184-71FC-AC4663419FDA}"/>
                </a:ext>
              </a:extLst>
            </p:cNvPr>
            <p:cNvSpPr/>
            <p:nvPr/>
          </p:nvSpPr>
          <p:spPr>
            <a:xfrm>
              <a:off x="1771645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7" name="Sechseck 316">
              <a:extLst>
                <a:ext uri="{FF2B5EF4-FFF2-40B4-BE49-F238E27FC236}">
                  <a16:creationId xmlns:a16="http://schemas.microsoft.com/office/drawing/2014/main" id="{BFB4FEB4-0EE6-96DA-D909-CA7A0B3A16A8}"/>
                </a:ext>
              </a:extLst>
            </p:cNvPr>
            <p:cNvSpPr/>
            <p:nvPr/>
          </p:nvSpPr>
          <p:spPr>
            <a:xfrm>
              <a:off x="1771644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8" name="Sechseck 317">
              <a:extLst>
                <a:ext uri="{FF2B5EF4-FFF2-40B4-BE49-F238E27FC236}">
                  <a16:creationId xmlns:a16="http://schemas.microsoft.com/office/drawing/2014/main" id="{FCDDD69B-F41E-73FB-DF56-3ADB82E5B66F}"/>
                </a:ext>
              </a:extLst>
            </p:cNvPr>
            <p:cNvSpPr/>
            <p:nvPr/>
          </p:nvSpPr>
          <p:spPr>
            <a:xfrm>
              <a:off x="1771646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9" name="Sechseck 318">
              <a:extLst>
                <a:ext uri="{FF2B5EF4-FFF2-40B4-BE49-F238E27FC236}">
                  <a16:creationId xmlns:a16="http://schemas.microsoft.com/office/drawing/2014/main" id="{D27A8BE4-41A4-41B4-53B0-4FA3C805EFF5}"/>
                </a:ext>
              </a:extLst>
            </p:cNvPr>
            <p:cNvSpPr/>
            <p:nvPr/>
          </p:nvSpPr>
          <p:spPr>
            <a:xfrm>
              <a:off x="1771646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0" name="Sechseck 319">
              <a:extLst>
                <a:ext uri="{FF2B5EF4-FFF2-40B4-BE49-F238E27FC236}">
                  <a16:creationId xmlns:a16="http://schemas.microsoft.com/office/drawing/2014/main" id="{3AE5B272-B3ED-F933-4034-C0C4FCA2E478}"/>
                </a:ext>
              </a:extLst>
            </p:cNvPr>
            <p:cNvSpPr/>
            <p:nvPr/>
          </p:nvSpPr>
          <p:spPr>
            <a:xfrm>
              <a:off x="1771646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1" name="Sechseck 320">
              <a:extLst>
                <a:ext uri="{FF2B5EF4-FFF2-40B4-BE49-F238E27FC236}">
                  <a16:creationId xmlns:a16="http://schemas.microsoft.com/office/drawing/2014/main" id="{9AEC1A71-38C1-B8FE-4168-B197F2011787}"/>
                </a:ext>
              </a:extLst>
            </p:cNvPr>
            <p:cNvSpPr/>
            <p:nvPr/>
          </p:nvSpPr>
          <p:spPr>
            <a:xfrm>
              <a:off x="2419346" y="254571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2" name="Sechseck 321">
              <a:extLst>
                <a:ext uri="{FF2B5EF4-FFF2-40B4-BE49-F238E27FC236}">
                  <a16:creationId xmlns:a16="http://schemas.microsoft.com/office/drawing/2014/main" id="{9086EDE6-F9A5-487C-4F9A-B259161CF182}"/>
                </a:ext>
              </a:extLst>
            </p:cNvPr>
            <p:cNvSpPr/>
            <p:nvPr/>
          </p:nvSpPr>
          <p:spPr>
            <a:xfrm>
              <a:off x="2419346" y="342899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4" name="Sechseck 323">
              <a:extLst>
                <a:ext uri="{FF2B5EF4-FFF2-40B4-BE49-F238E27FC236}">
                  <a16:creationId xmlns:a16="http://schemas.microsoft.com/office/drawing/2014/main" id="{7860CD27-69D5-44BA-0D72-D323A7056649}"/>
                </a:ext>
              </a:extLst>
            </p:cNvPr>
            <p:cNvSpPr/>
            <p:nvPr/>
          </p:nvSpPr>
          <p:spPr>
            <a:xfrm>
              <a:off x="2419346" y="77914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5" name="Sechseck 324">
              <a:extLst>
                <a:ext uri="{FF2B5EF4-FFF2-40B4-BE49-F238E27FC236}">
                  <a16:creationId xmlns:a16="http://schemas.microsoft.com/office/drawing/2014/main" id="{05A406D2-B512-3BFD-0C4C-465543EC1EF6}"/>
                </a:ext>
              </a:extLst>
            </p:cNvPr>
            <p:cNvSpPr/>
            <p:nvPr/>
          </p:nvSpPr>
          <p:spPr>
            <a:xfrm>
              <a:off x="2419345" y="-1041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6" name="Sechseck 325">
              <a:extLst>
                <a:ext uri="{FF2B5EF4-FFF2-40B4-BE49-F238E27FC236}">
                  <a16:creationId xmlns:a16="http://schemas.microsoft.com/office/drawing/2014/main" id="{5C9DF081-0253-305F-D921-F28BB91AC568}"/>
                </a:ext>
              </a:extLst>
            </p:cNvPr>
            <p:cNvSpPr/>
            <p:nvPr/>
          </p:nvSpPr>
          <p:spPr>
            <a:xfrm>
              <a:off x="2419346" y="519556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7" name="Sechseck 326">
              <a:extLst>
                <a:ext uri="{FF2B5EF4-FFF2-40B4-BE49-F238E27FC236}">
                  <a16:creationId xmlns:a16="http://schemas.microsoft.com/office/drawing/2014/main" id="{CC232982-BFAB-CB03-EBA1-232845BA0934}"/>
                </a:ext>
              </a:extLst>
            </p:cNvPr>
            <p:cNvSpPr/>
            <p:nvPr/>
          </p:nvSpPr>
          <p:spPr>
            <a:xfrm>
              <a:off x="2419346" y="607884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8" name="Sechseck 327">
              <a:extLst>
                <a:ext uri="{FF2B5EF4-FFF2-40B4-BE49-F238E27FC236}">
                  <a16:creationId xmlns:a16="http://schemas.microsoft.com/office/drawing/2014/main" id="{16EBC514-0816-3F94-882B-6B7F253C91A9}"/>
                </a:ext>
              </a:extLst>
            </p:cNvPr>
            <p:cNvSpPr/>
            <p:nvPr/>
          </p:nvSpPr>
          <p:spPr>
            <a:xfrm>
              <a:off x="2419346" y="431227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9" name="Sechseck 328">
              <a:extLst>
                <a:ext uri="{FF2B5EF4-FFF2-40B4-BE49-F238E27FC236}">
                  <a16:creationId xmlns:a16="http://schemas.microsoft.com/office/drawing/2014/main" id="{6FC3253E-2EB4-28D1-0912-E5EFA455C652}"/>
                </a:ext>
              </a:extLst>
            </p:cNvPr>
            <p:cNvSpPr/>
            <p:nvPr/>
          </p:nvSpPr>
          <p:spPr>
            <a:xfrm>
              <a:off x="-819156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0" name="Sechseck 329">
              <a:extLst>
                <a:ext uri="{FF2B5EF4-FFF2-40B4-BE49-F238E27FC236}">
                  <a16:creationId xmlns:a16="http://schemas.microsoft.com/office/drawing/2014/main" id="{96675A15-30AF-1AE8-9C0C-418B00D2717C}"/>
                </a:ext>
              </a:extLst>
            </p:cNvPr>
            <p:cNvSpPr/>
            <p:nvPr/>
          </p:nvSpPr>
          <p:spPr>
            <a:xfrm>
              <a:off x="-819156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1" name="Sechseck 330">
              <a:extLst>
                <a:ext uri="{FF2B5EF4-FFF2-40B4-BE49-F238E27FC236}">
                  <a16:creationId xmlns:a16="http://schemas.microsoft.com/office/drawing/2014/main" id="{CC31613B-7F54-4376-A198-690A3EA26128}"/>
                </a:ext>
              </a:extLst>
            </p:cNvPr>
            <p:cNvSpPr/>
            <p:nvPr/>
          </p:nvSpPr>
          <p:spPr>
            <a:xfrm>
              <a:off x="-819156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2" name="Sechseck 331">
              <a:extLst>
                <a:ext uri="{FF2B5EF4-FFF2-40B4-BE49-F238E27FC236}">
                  <a16:creationId xmlns:a16="http://schemas.microsoft.com/office/drawing/2014/main" id="{9821854C-F571-BE91-2D00-38C77865BA84}"/>
                </a:ext>
              </a:extLst>
            </p:cNvPr>
            <p:cNvSpPr/>
            <p:nvPr/>
          </p:nvSpPr>
          <p:spPr>
            <a:xfrm>
              <a:off x="-819156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3" name="Sechseck 332">
              <a:extLst>
                <a:ext uri="{FF2B5EF4-FFF2-40B4-BE49-F238E27FC236}">
                  <a16:creationId xmlns:a16="http://schemas.microsoft.com/office/drawing/2014/main" id="{BEC10101-7E26-8C0E-FCA2-63E78FA28C03}"/>
                </a:ext>
              </a:extLst>
            </p:cNvPr>
            <p:cNvSpPr/>
            <p:nvPr/>
          </p:nvSpPr>
          <p:spPr>
            <a:xfrm>
              <a:off x="-819157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4" name="Sechseck 333">
              <a:extLst>
                <a:ext uri="{FF2B5EF4-FFF2-40B4-BE49-F238E27FC236}">
                  <a16:creationId xmlns:a16="http://schemas.microsoft.com/office/drawing/2014/main" id="{3AA61514-55BF-A0F6-124A-86BFEA514EB3}"/>
                </a:ext>
              </a:extLst>
            </p:cNvPr>
            <p:cNvSpPr/>
            <p:nvPr/>
          </p:nvSpPr>
          <p:spPr>
            <a:xfrm>
              <a:off x="-819158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5" name="Sechseck 334">
              <a:extLst>
                <a:ext uri="{FF2B5EF4-FFF2-40B4-BE49-F238E27FC236}">
                  <a16:creationId xmlns:a16="http://schemas.microsoft.com/office/drawing/2014/main" id="{ED8A13A0-1978-0A59-D3BA-78C9D8247B32}"/>
                </a:ext>
              </a:extLst>
            </p:cNvPr>
            <p:cNvSpPr/>
            <p:nvPr/>
          </p:nvSpPr>
          <p:spPr>
            <a:xfrm>
              <a:off x="-819156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6" name="Sechseck 335">
              <a:extLst>
                <a:ext uri="{FF2B5EF4-FFF2-40B4-BE49-F238E27FC236}">
                  <a16:creationId xmlns:a16="http://schemas.microsoft.com/office/drawing/2014/main" id="{E7D79426-FD30-C9F0-1430-E5FA5506AA22}"/>
                </a:ext>
              </a:extLst>
            </p:cNvPr>
            <p:cNvSpPr/>
            <p:nvPr/>
          </p:nvSpPr>
          <p:spPr>
            <a:xfrm>
              <a:off x="-819156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7" name="Sechseck 336">
              <a:extLst>
                <a:ext uri="{FF2B5EF4-FFF2-40B4-BE49-F238E27FC236}">
                  <a16:creationId xmlns:a16="http://schemas.microsoft.com/office/drawing/2014/main" id="{67F05F66-E984-C58B-D8BB-35D77145DFE7}"/>
                </a:ext>
              </a:extLst>
            </p:cNvPr>
            <p:cNvSpPr/>
            <p:nvPr/>
          </p:nvSpPr>
          <p:spPr>
            <a:xfrm>
              <a:off x="-819156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8" name="Sechseck 337">
              <a:extLst>
                <a:ext uri="{FF2B5EF4-FFF2-40B4-BE49-F238E27FC236}">
                  <a16:creationId xmlns:a16="http://schemas.microsoft.com/office/drawing/2014/main" id="{D9D69FBA-6BD1-4514-E73D-FC559319B098}"/>
                </a:ext>
              </a:extLst>
            </p:cNvPr>
            <p:cNvSpPr/>
            <p:nvPr/>
          </p:nvSpPr>
          <p:spPr>
            <a:xfrm>
              <a:off x="-171456" y="254571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9" name="Sechseck 338">
              <a:extLst>
                <a:ext uri="{FF2B5EF4-FFF2-40B4-BE49-F238E27FC236}">
                  <a16:creationId xmlns:a16="http://schemas.microsoft.com/office/drawing/2014/main" id="{34862DFD-523A-F04B-D589-F0487F1A198B}"/>
                </a:ext>
              </a:extLst>
            </p:cNvPr>
            <p:cNvSpPr/>
            <p:nvPr/>
          </p:nvSpPr>
          <p:spPr>
            <a:xfrm>
              <a:off x="-171456" y="342899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0" name="Sechseck 339">
              <a:extLst>
                <a:ext uri="{FF2B5EF4-FFF2-40B4-BE49-F238E27FC236}">
                  <a16:creationId xmlns:a16="http://schemas.microsoft.com/office/drawing/2014/main" id="{B70B7652-B489-A89B-0FD6-11EDE3A0BB1F}"/>
                </a:ext>
              </a:extLst>
            </p:cNvPr>
            <p:cNvSpPr/>
            <p:nvPr/>
          </p:nvSpPr>
          <p:spPr>
            <a:xfrm>
              <a:off x="-171456" y="166242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1" name="Sechseck 340">
              <a:extLst>
                <a:ext uri="{FF2B5EF4-FFF2-40B4-BE49-F238E27FC236}">
                  <a16:creationId xmlns:a16="http://schemas.microsoft.com/office/drawing/2014/main" id="{3E8186F7-6256-09F3-9486-9D1B54F0B699}"/>
                </a:ext>
              </a:extLst>
            </p:cNvPr>
            <p:cNvSpPr/>
            <p:nvPr/>
          </p:nvSpPr>
          <p:spPr>
            <a:xfrm>
              <a:off x="-171456" y="77914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2" name="Sechseck 341">
              <a:extLst>
                <a:ext uri="{FF2B5EF4-FFF2-40B4-BE49-F238E27FC236}">
                  <a16:creationId xmlns:a16="http://schemas.microsoft.com/office/drawing/2014/main" id="{246CB080-AA72-9EA9-2567-CB74BC629FDA}"/>
                </a:ext>
              </a:extLst>
            </p:cNvPr>
            <p:cNvSpPr/>
            <p:nvPr/>
          </p:nvSpPr>
          <p:spPr>
            <a:xfrm>
              <a:off x="-171457" y="-1041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3" name="Sechseck 342">
              <a:extLst>
                <a:ext uri="{FF2B5EF4-FFF2-40B4-BE49-F238E27FC236}">
                  <a16:creationId xmlns:a16="http://schemas.microsoft.com/office/drawing/2014/main" id="{B3FE2931-2BE0-77C4-2E3A-474EA1E7641D}"/>
                </a:ext>
              </a:extLst>
            </p:cNvPr>
            <p:cNvSpPr/>
            <p:nvPr/>
          </p:nvSpPr>
          <p:spPr>
            <a:xfrm>
              <a:off x="-171456" y="519556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4" name="Sechseck 343">
              <a:extLst>
                <a:ext uri="{FF2B5EF4-FFF2-40B4-BE49-F238E27FC236}">
                  <a16:creationId xmlns:a16="http://schemas.microsoft.com/office/drawing/2014/main" id="{6D6B4D13-CC4B-ED22-70ED-45BD035C03DF}"/>
                </a:ext>
              </a:extLst>
            </p:cNvPr>
            <p:cNvSpPr/>
            <p:nvPr/>
          </p:nvSpPr>
          <p:spPr>
            <a:xfrm>
              <a:off x="-171456" y="607884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5" name="Sechseck 344">
              <a:extLst>
                <a:ext uri="{FF2B5EF4-FFF2-40B4-BE49-F238E27FC236}">
                  <a16:creationId xmlns:a16="http://schemas.microsoft.com/office/drawing/2014/main" id="{830B55D3-38FF-2481-A0D4-E0546974A853}"/>
                </a:ext>
              </a:extLst>
            </p:cNvPr>
            <p:cNvSpPr/>
            <p:nvPr/>
          </p:nvSpPr>
          <p:spPr>
            <a:xfrm>
              <a:off x="-171456" y="431227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3470203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Person, Kleidung, Flasche, Menschen enthält.&#10;&#10;Automatisch generierte Beschreibung">
            <a:extLst>
              <a:ext uri="{FF2B5EF4-FFF2-40B4-BE49-F238E27FC236}">
                <a16:creationId xmlns:a16="http://schemas.microsoft.com/office/drawing/2014/main" id="{3015F109-93FD-F82F-384E-F09ECD0DF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0990" y="-745064"/>
            <a:ext cx="12947647" cy="8631764"/>
          </a:xfrm>
          <a:prstGeom prst="rect">
            <a:avLst/>
          </a:prstGeo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100F80D1-A2AF-FCF5-CA13-915D6D326B63}"/>
              </a:ext>
            </a:extLst>
          </p:cNvPr>
          <p:cNvGrpSpPr/>
          <p:nvPr/>
        </p:nvGrpSpPr>
        <p:grpSpPr>
          <a:xfrm>
            <a:off x="-5943600" y="-3295650"/>
            <a:ext cx="24136350" cy="14763750"/>
            <a:chOff x="-819158" y="-545779"/>
            <a:chExt cx="13830305" cy="7949552"/>
          </a:xfrm>
        </p:grpSpPr>
        <p:sp>
          <p:nvSpPr>
            <p:cNvPr id="143" name="Sechseck 142"/>
            <p:cNvSpPr/>
            <p:nvPr/>
          </p:nvSpPr>
          <p:spPr>
            <a:xfrm>
              <a:off x="5656262" y="298735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9" name="Sechseck 168">
              <a:extLst>
                <a:ext uri="{FF2B5EF4-FFF2-40B4-BE49-F238E27FC236}">
                  <a16:creationId xmlns:a16="http://schemas.microsoft.com/office/drawing/2014/main" id="{5B6BE1F9-5265-F7AB-8CD5-F55FA6BC973B}"/>
                </a:ext>
              </a:extLst>
            </p:cNvPr>
            <p:cNvSpPr/>
            <p:nvPr/>
          </p:nvSpPr>
          <p:spPr>
            <a:xfrm>
              <a:off x="5656262" y="122079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0" name="Sechseck 169">
              <a:extLst>
                <a:ext uri="{FF2B5EF4-FFF2-40B4-BE49-F238E27FC236}">
                  <a16:creationId xmlns:a16="http://schemas.microsoft.com/office/drawing/2014/main" id="{A3931273-D7D1-37B3-A3B5-61D7F7107C5E}"/>
                </a:ext>
              </a:extLst>
            </p:cNvPr>
            <p:cNvSpPr/>
            <p:nvPr/>
          </p:nvSpPr>
          <p:spPr>
            <a:xfrm>
              <a:off x="5656261" y="33750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1" name="Sechseck 170">
              <a:extLst>
                <a:ext uri="{FF2B5EF4-FFF2-40B4-BE49-F238E27FC236}">
                  <a16:creationId xmlns:a16="http://schemas.microsoft.com/office/drawing/2014/main" id="{4B15D718-FECD-5F68-F55B-389010F9891B}"/>
                </a:ext>
              </a:extLst>
            </p:cNvPr>
            <p:cNvSpPr/>
            <p:nvPr/>
          </p:nvSpPr>
          <p:spPr>
            <a:xfrm>
              <a:off x="5656260" y="-54577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2" name="Sechseck 171">
              <a:extLst>
                <a:ext uri="{FF2B5EF4-FFF2-40B4-BE49-F238E27FC236}">
                  <a16:creationId xmlns:a16="http://schemas.microsoft.com/office/drawing/2014/main" id="{BEA319E4-C5DF-5A2F-B12D-3BDBC574C460}"/>
                </a:ext>
              </a:extLst>
            </p:cNvPr>
            <p:cNvSpPr/>
            <p:nvPr/>
          </p:nvSpPr>
          <p:spPr>
            <a:xfrm>
              <a:off x="5656262" y="56372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3" name="Sechseck 172">
              <a:extLst>
                <a:ext uri="{FF2B5EF4-FFF2-40B4-BE49-F238E27FC236}">
                  <a16:creationId xmlns:a16="http://schemas.microsoft.com/office/drawing/2014/main" id="{F0C51DBA-BB24-65D3-A4D2-30D02A3AF241}"/>
                </a:ext>
              </a:extLst>
            </p:cNvPr>
            <p:cNvSpPr/>
            <p:nvPr/>
          </p:nvSpPr>
          <p:spPr>
            <a:xfrm>
              <a:off x="5656262" y="652049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4" name="Sechseck 173">
              <a:extLst>
                <a:ext uri="{FF2B5EF4-FFF2-40B4-BE49-F238E27FC236}">
                  <a16:creationId xmlns:a16="http://schemas.microsoft.com/office/drawing/2014/main" id="{E9DB00F8-9902-CDCC-C926-75751DC9F131}"/>
                </a:ext>
              </a:extLst>
            </p:cNvPr>
            <p:cNvSpPr/>
            <p:nvPr/>
          </p:nvSpPr>
          <p:spPr>
            <a:xfrm>
              <a:off x="5656262" y="475392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6" name="Sechseck 175">
              <a:extLst>
                <a:ext uri="{FF2B5EF4-FFF2-40B4-BE49-F238E27FC236}">
                  <a16:creationId xmlns:a16="http://schemas.microsoft.com/office/drawing/2014/main" id="{3C4316F7-4EDA-8EE1-4B83-152519F3E1AC}"/>
                </a:ext>
              </a:extLst>
            </p:cNvPr>
            <p:cNvSpPr/>
            <p:nvPr/>
          </p:nvSpPr>
          <p:spPr>
            <a:xfrm>
              <a:off x="6303962" y="342899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8" name="Sechseck 177">
              <a:extLst>
                <a:ext uri="{FF2B5EF4-FFF2-40B4-BE49-F238E27FC236}">
                  <a16:creationId xmlns:a16="http://schemas.microsoft.com/office/drawing/2014/main" id="{6BC727D5-F4AA-E41C-901E-89AF7BFDA7EF}"/>
                </a:ext>
              </a:extLst>
            </p:cNvPr>
            <p:cNvSpPr/>
            <p:nvPr/>
          </p:nvSpPr>
          <p:spPr>
            <a:xfrm>
              <a:off x="6303962" y="77915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9" name="Sechseck 178">
              <a:extLst>
                <a:ext uri="{FF2B5EF4-FFF2-40B4-BE49-F238E27FC236}">
                  <a16:creationId xmlns:a16="http://schemas.microsoft.com/office/drawing/2014/main" id="{B0DF63BB-133C-A964-339B-84FA6320A9F0}"/>
                </a:ext>
              </a:extLst>
            </p:cNvPr>
            <p:cNvSpPr/>
            <p:nvPr/>
          </p:nvSpPr>
          <p:spPr>
            <a:xfrm>
              <a:off x="6303961" y="-10413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1" name="Sechseck 180">
              <a:extLst>
                <a:ext uri="{FF2B5EF4-FFF2-40B4-BE49-F238E27FC236}">
                  <a16:creationId xmlns:a16="http://schemas.microsoft.com/office/drawing/2014/main" id="{0401A66E-0C08-2055-30E6-49DB28171AFE}"/>
                </a:ext>
              </a:extLst>
            </p:cNvPr>
            <p:cNvSpPr/>
            <p:nvPr/>
          </p:nvSpPr>
          <p:spPr>
            <a:xfrm>
              <a:off x="6303962" y="519556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2" name="Sechseck 181">
              <a:extLst>
                <a:ext uri="{FF2B5EF4-FFF2-40B4-BE49-F238E27FC236}">
                  <a16:creationId xmlns:a16="http://schemas.microsoft.com/office/drawing/2014/main" id="{C8DB283B-C6FA-9260-3874-699547BD81D2}"/>
                </a:ext>
              </a:extLst>
            </p:cNvPr>
            <p:cNvSpPr/>
            <p:nvPr/>
          </p:nvSpPr>
          <p:spPr>
            <a:xfrm>
              <a:off x="6303962" y="607884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3" name="Sechseck 182">
              <a:extLst>
                <a:ext uri="{FF2B5EF4-FFF2-40B4-BE49-F238E27FC236}">
                  <a16:creationId xmlns:a16="http://schemas.microsoft.com/office/drawing/2014/main" id="{94F37198-1D8B-85C3-C955-1CAE036450E7}"/>
                </a:ext>
              </a:extLst>
            </p:cNvPr>
            <p:cNvSpPr/>
            <p:nvPr/>
          </p:nvSpPr>
          <p:spPr>
            <a:xfrm>
              <a:off x="6303962" y="431228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6" name="Sechseck 185">
              <a:extLst>
                <a:ext uri="{FF2B5EF4-FFF2-40B4-BE49-F238E27FC236}">
                  <a16:creationId xmlns:a16="http://schemas.microsoft.com/office/drawing/2014/main" id="{21A6A763-4D2A-39A5-CEC1-307572D8E2A6}"/>
                </a:ext>
              </a:extLst>
            </p:cNvPr>
            <p:cNvSpPr/>
            <p:nvPr/>
          </p:nvSpPr>
          <p:spPr>
            <a:xfrm>
              <a:off x="6951661" y="210407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7" name="Sechseck 186">
              <a:extLst>
                <a:ext uri="{FF2B5EF4-FFF2-40B4-BE49-F238E27FC236}">
                  <a16:creationId xmlns:a16="http://schemas.microsoft.com/office/drawing/2014/main" id="{51BFD9ED-B262-B27A-D816-182C31B26CD4}"/>
                </a:ext>
              </a:extLst>
            </p:cNvPr>
            <p:cNvSpPr/>
            <p:nvPr/>
          </p:nvSpPr>
          <p:spPr>
            <a:xfrm>
              <a:off x="6951661" y="122079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8" name="Sechseck 187">
              <a:extLst>
                <a:ext uri="{FF2B5EF4-FFF2-40B4-BE49-F238E27FC236}">
                  <a16:creationId xmlns:a16="http://schemas.microsoft.com/office/drawing/2014/main" id="{57613BE4-F9D5-7D29-52DF-D16DEEA22792}"/>
                </a:ext>
              </a:extLst>
            </p:cNvPr>
            <p:cNvSpPr/>
            <p:nvPr/>
          </p:nvSpPr>
          <p:spPr>
            <a:xfrm>
              <a:off x="6951660" y="33750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9" name="Sechseck 188">
              <a:extLst>
                <a:ext uri="{FF2B5EF4-FFF2-40B4-BE49-F238E27FC236}">
                  <a16:creationId xmlns:a16="http://schemas.microsoft.com/office/drawing/2014/main" id="{6880AAE1-41CA-76B5-6703-0311DE81577A}"/>
                </a:ext>
              </a:extLst>
            </p:cNvPr>
            <p:cNvSpPr/>
            <p:nvPr/>
          </p:nvSpPr>
          <p:spPr>
            <a:xfrm>
              <a:off x="6951659" y="-54577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0" name="Sechseck 189">
              <a:extLst>
                <a:ext uri="{FF2B5EF4-FFF2-40B4-BE49-F238E27FC236}">
                  <a16:creationId xmlns:a16="http://schemas.microsoft.com/office/drawing/2014/main" id="{0A403097-F6BC-450F-6EBE-37EFA3F92282}"/>
                </a:ext>
              </a:extLst>
            </p:cNvPr>
            <p:cNvSpPr/>
            <p:nvPr/>
          </p:nvSpPr>
          <p:spPr>
            <a:xfrm>
              <a:off x="6951661" y="56372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1" name="Sechseck 190">
              <a:extLst>
                <a:ext uri="{FF2B5EF4-FFF2-40B4-BE49-F238E27FC236}">
                  <a16:creationId xmlns:a16="http://schemas.microsoft.com/office/drawing/2014/main" id="{906BC755-0C47-23D2-4A31-789F8018FA2F}"/>
                </a:ext>
              </a:extLst>
            </p:cNvPr>
            <p:cNvSpPr/>
            <p:nvPr/>
          </p:nvSpPr>
          <p:spPr>
            <a:xfrm>
              <a:off x="6951661" y="65204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3" name="Sechseck 192">
              <a:extLst>
                <a:ext uri="{FF2B5EF4-FFF2-40B4-BE49-F238E27FC236}">
                  <a16:creationId xmlns:a16="http://schemas.microsoft.com/office/drawing/2014/main" id="{1DD7D9B9-0EB8-A1A8-1A4F-A5373091747C}"/>
                </a:ext>
              </a:extLst>
            </p:cNvPr>
            <p:cNvSpPr/>
            <p:nvPr/>
          </p:nvSpPr>
          <p:spPr>
            <a:xfrm>
              <a:off x="7599361" y="254571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4" name="Sechseck 193">
              <a:extLst>
                <a:ext uri="{FF2B5EF4-FFF2-40B4-BE49-F238E27FC236}">
                  <a16:creationId xmlns:a16="http://schemas.microsoft.com/office/drawing/2014/main" id="{15879E7B-8D9A-F75F-ECB4-F33D2AC47C60}"/>
                </a:ext>
              </a:extLst>
            </p:cNvPr>
            <p:cNvSpPr/>
            <p:nvPr/>
          </p:nvSpPr>
          <p:spPr>
            <a:xfrm>
              <a:off x="7599361" y="342899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5" name="Sechseck 194">
              <a:extLst>
                <a:ext uri="{FF2B5EF4-FFF2-40B4-BE49-F238E27FC236}">
                  <a16:creationId xmlns:a16="http://schemas.microsoft.com/office/drawing/2014/main" id="{B15CE855-EEDC-90A5-1F03-77667CCF627A}"/>
                </a:ext>
              </a:extLst>
            </p:cNvPr>
            <p:cNvSpPr/>
            <p:nvPr/>
          </p:nvSpPr>
          <p:spPr>
            <a:xfrm>
              <a:off x="7599361" y="166243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7" name="Sechseck 196">
              <a:extLst>
                <a:ext uri="{FF2B5EF4-FFF2-40B4-BE49-F238E27FC236}">
                  <a16:creationId xmlns:a16="http://schemas.microsoft.com/office/drawing/2014/main" id="{C0EC518D-8AE7-71A5-B2AF-5C02D03A30FB}"/>
                </a:ext>
              </a:extLst>
            </p:cNvPr>
            <p:cNvSpPr/>
            <p:nvPr/>
          </p:nvSpPr>
          <p:spPr>
            <a:xfrm>
              <a:off x="7599360" y="-10413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8" name="Sechseck 197">
              <a:extLst>
                <a:ext uri="{FF2B5EF4-FFF2-40B4-BE49-F238E27FC236}">
                  <a16:creationId xmlns:a16="http://schemas.microsoft.com/office/drawing/2014/main" id="{33146D5D-78B4-E94A-D60A-8F0C5CDD88DA}"/>
                </a:ext>
              </a:extLst>
            </p:cNvPr>
            <p:cNvSpPr/>
            <p:nvPr/>
          </p:nvSpPr>
          <p:spPr>
            <a:xfrm>
              <a:off x="7599361" y="519556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9" name="Sechseck 198">
              <a:extLst>
                <a:ext uri="{FF2B5EF4-FFF2-40B4-BE49-F238E27FC236}">
                  <a16:creationId xmlns:a16="http://schemas.microsoft.com/office/drawing/2014/main" id="{9ED1BD72-713F-5DF9-AA16-58795DE1C0BC}"/>
                </a:ext>
              </a:extLst>
            </p:cNvPr>
            <p:cNvSpPr/>
            <p:nvPr/>
          </p:nvSpPr>
          <p:spPr>
            <a:xfrm>
              <a:off x="7599361" y="60788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1" name="Sechseck 200">
              <a:extLst>
                <a:ext uri="{FF2B5EF4-FFF2-40B4-BE49-F238E27FC236}">
                  <a16:creationId xmlns:a16="http://schemas.microsoft.com/office/drawing/2014/main" id="{6E19AD43-EECB-E1CB-7E36-1296BADE3A09}"/>
                </a:ext>
              </a:extLst>
            </p:cNvPr>
            <p:cNvSpPr/>
            <p:nvPr/>
          </p:nvSpPr>
          <p:spPr>
            <a:xfrm>
              <a:off x="3067048" y="298735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4" name="Sechseck 203">
              <a:extLst>
                <a:ext uri="{FF2B5EF4-FFF2-40B4-BE49-F238E27FC236}">
                  <a16:creationId xmlns:a16="http://schemas.microsoft.com/office/drawing/2014/main" id="{70F02ABB-FF0E-E544-56B0-92DEC1D566BB}"/>
                </a:ext>
              </a:extLst>
            </p:cNvPr>
            <p:cNvSpPr/>
            <p:nvPr/>
          </p:nvSpPr>
          <p:spPr>
            <a:xfrm>
              <a:off x="3067048" y="122079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5" name="Sechseck 204">
              <a:extLst>
                <a:ext uri="{FF2B5EF4-FFF2-40B4-BE49-F238E27FC236}">
                  <a16:creationId xmlns:a16="http://schemas.microsoft.com/office/drawing/2014/main" id="{DEFDC681-35AD-9E90-5C07-1EC9FA3E0C98}"/>
                </a:ext>
              </a:extLst>
            </p:cNvPr>
            <p:cNvSpPr/>
            <p:nvPr/>
          </p:nvSpPr>
          <p:spPr>
            <a:xfrm>
              <a:off x="3067047" y="33750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6" name="Sechseck 205">
              <a:extLst>
                <a:ext uri="{FF2B5EF4-FFF2-40B4-BE49-F238E27FC236}">
                  <a16:creationId xmlns:a16="http://schemas.microsoft.com/office/drawing/2014/main" id="{640389F7-5F80-D07E-7967-8192BAB60644}"/>
                </a:ext>
              </a:extLst>
            </p:cNvPr>
            <p:cNvSpPr/>
            <p:nvPr/>
          </p:nvSpPr>
          <p:spPr>
            <a:xfrm>
              <a:off x="3067046" y="-54577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7" name="Sechseck 206">
              <a:extLst>
                <a:ext uri="{FF2B5EF4-FFF2-40B4-BE49-F238E27FC236}">
                  <a16:creationId xmlns:a16="http://schemas.microsoft.com/office/drawing/2014/main" id="{90B40A7C-09B5-6EBE-B27F-4631ECB30FEA}"/>
                </a:ext>
              </a:extLst>
            </p:cNvPr>
            <p:cNvSpPr/>
            <p:nvPr/>
          </p:nvSpPr>
          <p:spPr>
            <a:xfrm>
              <a:off x="3067048" y="56372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8" name="Sechseck 207">
              <a:extLst>
                <a:ext uri="{FF2B5EF4-FFF2-40B4-BE49-F238E27FC236}">
                  <a16:creationId xmlns:a16="http://schemas.microsoft.com/office/drawing/2014/main" id="{F3BD6B07-572E-BD70-09CE-9490264A3CA9}"/>
                </a:ext>
              </a:extLst>
            </p:cNvPr>
            <p:cNvSpPr/>
            <p:nvPr/>
          </p:nvSpPr>
          <p:spPr>
            <a:xfrm>
              <a:off x="3067048" y="65204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1" name="Sechseck 210">
              <a:extLst>
                <a:ext uri="{FF2B5EF4-FFF2-40B4-BE49-F238E27FC236}">
                  <a16:creationId xmlns:a16="http://schemas.microsoft.com/office/drawing/2014/main" id="{A1C0A5CD-FFB8-35A8-98A6-97E6D4D0C2BA}"/>
                </a:ext>
              </a:extLst>
            </p:cNvPr>
            <p:cNvSpPr/>
            <p:nvPr/>
          </p:nvSpPr>
          <p:spPr>
            <a:xfrm>
              <a:off x="3714748" y="342899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2" name="Sechseck 211">
              <a:extLst>
                <a:ext uri="{FF2B5EF4-FFF2-40B4-BE49-F238E27FC236}">
                  <a16:creationId xmlns:a16="http://schemas.microsoft.com/office/drawing/2014/main" id="{DEBC170A-41C7-43A0-346B-37292626AD1E}"/>
                </a:ext>
              </a:extLst>
            </p:cNvPr>
            <p:cNvSpPr/>
            <p:nvPr/>
          </p:nvSpPr>
          <p:spPr>
            <a:xfrm>
              <a:off x="3714748" y="166243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4" name="Sechseck 213">
              <a:extLst>
                <a:ext uri="{FF2B5EF4-FFF2-40B4-BE49-F238E27FC236}">
                  <a16:creationId xmlns:a16="http://schemas.microsoft.com/office/drawing/2014/main" id="{A0130838-D499-47FF-C96E-D866E35786E5}"/>
                </a:ext>
              </a:extLst>
            </p:cNvPr>
            <p:cNvSpPr/>
            <p:nvPr/>
          </p:nvSpPr>
          <p:spPr>
            <a:xfrm>
              <a:off x="3714747" y="-10413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5" name="Sechseck 214">
              <a:extLst>
                <a:ext uri="{FF2B5EF4-FFF2-40B4-BE49-F238E27FC236}">
                  <a16:creationId xmlns:a16="http://schemas.microsoft.com/office/drawing/2014/main" id="{416F0816-3F39-FFAA-A4DD-33E17717484F}"/>
                </a:ext>
              </a:extLst>
            </p:cNvPr>
            <p:cNvSpPr/>
            <p:nvPr/>
          </p:nvSpPr>
          <p:spPr>
            <a:xfrm>
              <a:off x="3714748" y="519556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6" name="Sechseck 215">
              <a:extLst>
                <a:ext uri="{FF2B5EF4-FFF2-40B4-BE49-F238E27FC236}">
                  <a16:creationId xmlns:a16="http://schemas.microsoft.com/office/drawing/2014/main" id="{A039CF25-23B5-3307-AAE0-50D1213DAA8D}"/>
                </a:ext>
              </a:extLst>
            </p:cNvPr>
            <p:cNvSpPr/>
            <p:nvPr/>
          </p:nvSpPr>
          <p:spPr>
            <a:xfrm>
              <a:off x="3714748" y="60788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8" name="Sechseck 217">
              <a:extLst>
                <a:ext uri="{FF2B5EF4-FFF2-40B4-BE49-F238E27FC236}">
                  <a16:creationId xmlns:a16="http://schemas.microsoft.com/office/drawing/2014/main" id="{E930CB23-626E-33BA-870B-6101CC31A310}"/>
                </a:ext>
              </a:extLst>
            </p:cNvPr>
            <p:cNvSpPr/>
            <p:nvPr/>
          </p:nvSpPr>
          <p:spPr>
            <a:xfrm>
              <a:off x="4362447" y="298735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9" name="Sechseck 218">
              <a:extLst>
                <a:ext uri="{FF2B5EF4-FFF2-40B4-BE49-F238E27FC236}">
                  <a16:creationId xmlns:a16="http://schemas.microsoft.com/office/drawing/2014/main" id="{DFBB6412-1F4D-F576-45B8-D79D2EEB952B}"/>
                </a:ext>
              </a:extLst>
            </p:cNvPr>
            <p:cNvSpPr/>
            <p:nvPr/>
          </p:nvSpPr>
          <p:spPr>
            <a:xfrm>
              <a:off x="4362447" y="387063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2" name="Sechseck 221">
              <a:extLst>
                <a:ext uri="{FF2B5EF4-FFF2-40B4-BE49-F238E27FC236}">
                  <a16:creationId xmlns:a16="http://schemas.microsoft.com/office/drawing/2014/main" id="{0A2DFC93-3A9C-7379-776F-CD7F0EA5292C}"/>
                </a:ext>
              </a:extLst>
            </p:cNvPr>
            <p:cNvSpPr/>
            <p:nvPr/>
          </p:nvSpPr>
          <p:spPr>
            <a:xfrm>
              <a:off x="4362446" y="3375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3" name="Sechseck 222">
              <a:extLst>
                <a:ext uri="{FF2B5EF4-FFF2-40B4-BE49-F238E27FC236}">
                  <a16:creationId xmlns:a16="http://schemas.microsoft.com/office/drawing/2014/main" id="{4C9B2203-03D5-939F-7964-88E55C074480}"/>
                </a:ext>
              </a:extLst>
            </p:cNvPr>
            <p:cNvSpPr/>
            <p:nvPr/>
          </p:nvSpPr>
          <p:spPr>
            <a:xfrm>
              <a:off x="4362445" y="-54577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4" name="Sechseck 223">
              <a:extLst>
                <a:ext uri="{FF2B5EF4-FFF2-40B4-BE49-F238E27FC236}">
                  <a16:creationId xmlns:a16="http://schemas.microsoft.com/office/drawing/2014/main" id="{AA0BA42C-00D5-FF58-93C5-A82823C18BA2}"/>
                </a:ext>
              </a:extLst>
            </p:cNvPr>
            <p:cNvSpPr/>
            <p:nvPr/>
          </p:nvSpPr>
          <p:spPr>
            <a:xfrm>
              <a:off x="4362447" y="56372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5" name="Sechseck 224">
              <a:extLst>
                <a:ext uri="{FF2B5EF4-FFF2-40B4-BE49-F238E27FC236}">
                  <a16:creationId xmlns:a16="http://schemas.microsoft.com/office/drawing/2014/main" id="{AFE895DF-EF07-6120-9704-FE75C4B0D17B}"/>
                </a:ext>
              </a:extLst>
            </p:cNvPr>
            <p:cNvSpPr/>
            <p:nvPr/>
          </p:nvSpPr>
          <p:spPr>
            <a:xfrm>
              <a:off x="4362447" y="65204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6" name="Sechseck 225">
              <a:extLst>
                <a:ext uri="{FF2B5EF4-FFF2-40B4-BE49-F238E27FC236}">
                  <a16:creationId xmlns:a16="http://schemas.microsoft.com/office/drawing/2014/main" id="{92C783D9-A37A-C2D3-1ED7-03C2459567B9}"/>
                </a:ext>
              </a:extLst>
            </p:cNvPr>
            <p:cNvSpPr/>
            <p:nvPr/>
          </p:nvSpPr>
          <p:spPr>
            <a:xfrm>
              <a:off x="4362447" y="475392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7" name="Sechseck 226">
              <a:extLst>
                <a:ext uri="{FF2B5EF4-FFF2-40B4-BE49-F238E27FC236}">
                  <a16:creationId xmlns:a16="http://schemas.microsoft.com/office/drawing/2014/main" id="{37D1FCD6-FF8C-AF73-46C8-205330D19ED2}"/>
                </a:ext>
              </a:extLst>
            </p:cNvPr>
            <p:cNvSpPr/>
            <p:nvPr/>
          </p:nvSpPr>
          <p:spPr>
            <a:xfrm>
              <a:off x="5010147" y="254571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9" name="Sechseck 228">
              <a:extLst>
                <a:ext uri="{FF2B5EF4-FFF2-40B4-BE49-F238E27FC236}">
                  <a16:creationId xmlns:a16="http://schemas.microsoft.com/office/drawing/2014/main" id="{BA44CD67-2B32-FCB6-30C1-09776B1D4CD4}"/>
                </a:ext>
              </a:extLst>
            </p:cNvPr>
            <p:cNvSpPr/>
            <p:nvPr/>
          </p:nvSpPr>
          <p:spPr>
            <a:xfrm>
              <a:off x="5010147" y="166243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0" name="Sechseck 229">
              <a:extLst>
                <a:ext uri="{FF2B5EF4-FFF2-40B4-BE49-F238E27FC236}">
                  <a16:creationId xmlns:a16="http://schemas.microsoft.com/office/drawing/2014/main" id="{A8772D28-F9DE-C142-7BA2-A1D5AC0EB37A}"/>
                </a:ext>
              </a:extLst>
            </p:cNvPr>
            <p:cNvSpPr/>
            <p:nvPr/>
          </p:nvSpPr>
          <p:spPr>
            <a:xfrm>
              <a:off x="5010147" y="77914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1" name="Sechseck 230">
              <a:extLst>
                <a:ext uri="{FF2B5EF4-FFF2-40B4-BE49-F238E27FC236}">
                  <a16:creationId xmlns:a16="http://schemas.microsoft.com/office/drawing/2014/main" id="{53AC77E6-E59F-194A-3695-05BCA5317B7C}"/>
                </a:ext>
              </a:extLst>
            </p:cNvPr>
            <p:cNvSpPr/>
            <p:nvPr/>
          </p:nvSpPr>
          <p:spPr>
            <a:xfrm>
              <a:off x="5010146" y="-10413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2" name="Sechseck 231">
              <a:extLst>
                <a:ext uri="{FF2B5EF4-FFF2-40B4-BE49-F238E27FC236}">
                  <a16:creationId xmlns:a16="http://schemas.microsoft.com/office/drawing/2014/main" id="{F5E83919-F47B-F684-70E6-B38AC454DD2C}"/>
                </a:ext>
              </a:extLst>
            </p:cNvPr>
            <p:cNvSpPr/>
            <p:nvPr/>
          </p:nvSpPr>
          <p:spPr>
            <a:xfrm>
              <a:off x="5010147" y="519556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3" name="Sechseck 232">
              <a:extLst>
                <a:ext uri="{FF2B5EF4-FFF2-40B4-BE49-F238E27FC236}">
                  <a16:creationId xmlns:a16="http://schemas.microsoft.com/office/drawing/2014/main" id="{54366C7D-02C1-FCC1-B07A-35A769090ECE}"/>
                </a:ext>
              </a:extLst>
            </p:cNvPr>
            <p:cNvSpPr/>
            <p:nvPr/>
          </p:nvSpPr>
          <p:spPr>
            <a:xfrm>
              <a:off x="5010147" y="60788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6" name="Sechseck 235">
              <a:extLst>
                <a:ext uri="{FF2B5EF4-FFF2-40B4-BE49-F238E27FC236}">
                  <a16:creationId xmlns:a16="http://schemas.microsoft.com/office/drawing/2014/main" id="{848FD815-8AD0-A51B-3FDC-C61699069AE5}"/>
                </a:ext>
              </a:extLst>
            </p:cNvPr>
            <p:cNvSpPr/>
            <p:nvPr/>
          </p:nvSpPr>
          <p:spPr>
            <a:xfrm>
              <a:off x="8247061" y="387063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9" name="Sechseck 238">
              <a:extLst>
                <a:ext uri="{FF2B5EF4-FFF2-40B4-BE49-F238E27FC236}">
                  <a16:creationId xmlns:a16="http://schemas.microsoft.com/office/drawing/2014/main" id="{A285C087-C2F5-1523-C1FF-299DAE94C85A}"/>
                </a:ext>
              </a:extLst>
            </p:cNvPr>
            <p:cNvSpPr/>
            <p:nvPr/>
          </p:nvSpPr>
          <p:spPr>
            <a:xfrm>
              <a:off x="8247060" y="3375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0" name="Sechseck 239">
              <a:extLst>
                <a:ext uri="{FF2B5EF4-FFF2-40B4-BE49-F238E27FC236}">
                  <a16:creationId xmlns:a16="http://schemas.microsoft.com/office/drawing/2014/main" id="{2F231919-FDE4-D2C8-AAB6-245CC47C2A9D}"/>
                </a:ext>
              </a:extLst>
            </p:cNvPr>
            <p:cNvSpPr/>
            <p:nvPr/>
          </p:nvSpPr>
          <p:spPr>
            <a:xfrm>
              <a:off x="8247059" y="-54577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1" name="Sechseck 240">
              <a:extLst>
                <a:ext uri="{FF2B5EF4-FFF2-40B4-BE49-F238E27FC236}">
                  <a16:creationId xmlns:a16="http://schemas.microsoft.com/office/drawing/2014/main" id="{264FA14E-6D5F-2C0A-91DB-6C486D9D368B}"/>
                </a:ext>
              </a:extLst>
            </p:cNvPr>
            <p:cNvSpPr/>
            <p:nvPr/>
          </p:nvSpPr>
          <p:spPr>
            <a:xfrm>
              <a:off x="8247061" y="56372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2" name="Sechseck 241">
              <a:extLst>
                <a:ext uri="{FF2B5EF4-FFF2-40B4-BE49-F238E27FC236}">
                  <a16:creationId xmlns:a16="http://schemas.microsoft.com/office/drawing/2014/main" id="{8E5B9D4E-B46D-A0AF-2E82-FA3962EE9D12}"/>
                </a:ext>
              </a:extLst>
            </p:cNvPr>
            <p:cNvSpPr/>
            <p:nvPr/>
          </p:nvSpPr>
          <p:spPr>
            <a:xfrm>
              <a:off x="8247061" y="65204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3" name="Sechseck 242">
              <a:extLst>
                <a:ext uri="{FF2B5EF4-FFF2-40B4-BE49-F238E27FC236}">
                  <a16:creationId xmlns:a16="http://schemas.microsoft.com/office/drawing/2014/main" id="{B1A217CC-0BD0-C144-3D9A-BFB6156D628D}"/>
                </a:ext>
              </a:extLst>
            </p:cNvPr>
            <p:cNvSpPr/>
            <p:nvPr/>
          </p:nvSpPr>
          <p:spPr>
            <a:xfrm>
              <a:off x="8247061" y="475392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4" name="Sechseck 243">
              <a:extLst>
                <a:ext uri="{FF2B5EF4-FFF2-40B4-BE49-F238E27FC236}">
                  <a16:creationId xmlns:a16="http://schemas.microsoft.com/office/drawing/2014/main" id="{2A30A3A1-A4AF-E51E-C768-FE401335428F}"/>
                </a:ext>
              </a:extLst>
            </p:cNvPr>
            <p:cNvSpPr/>
            <p:nvPr/>
          </p:nvSpPr>
          <p:spPr>
            <a:xfrm>
              <a:off x="8894761" y="254571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6" name="Sechseck 245">
              <a:extLst>
                <a:ext uri="{FF2B5EF4-FFF2-40B4-BE49-F238E27FC236}">
                  <a16:creationId xmlns:a16="http://schemas.microsoft.com/office/drawing/2014/main" id="{BE6BB764-99C5-EA09-8C9B-0845D06FA5AF}"/>
                </a:ext>
              </a:extLst>
            </p:cNvPr>
            <p:cNvSpPr/>
            <p:nvPr/>
          </p:nvSpPr>
          <p:spPr>
            <a:xfrm>
              <a:off x="8894761" y="166243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7" name="Sechseck 246">
              <a:extLst>
                <a:ext uri="{FF2B5EF4-FFF2-40B4-BE49-F238E27FC236}">
                  <a16:creationId xmlns:a16="http://schemas.microsoft.com/office/drawing/2014/main" id="{F627E678-32DE-DD3F-E1AA-B078D971D35B}"/>
                </a:ext>
              </a:extLst>
            </p:cNvPr>
            <p:cNvSpPr/>
            <p:nvPr/>
          </p:nvSpPr>
          <p:spPr>
            <a:xfrm>
              <a:off x="8894761" y="77914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8" name="Sechseck 247">
              <a:extLst>
                <a:ext uri="{FF2B5EF4-FFF2-40B4-BE49-F238E27FC236}">
                  <a16:creationId xmlns:a16="http://schemas.microsoft.com/office/drawing/2014/main" id="{8EE2A589-3AD2-00AF-AAA8-BBEE1C67BB00}"/>
                </a:ext>
              </a:extLst>
            </p:cNvPr>
            <p:cNvSpPr/>
            <p:nvPr/>
          </p:nvSpPr>
          <p:spPr>
            <a:xfrm>
              <a:off x="8894760" y="-10413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9" name="Sechseck 248">
              <a:extLst>
                <a:ext uri="{FF2B5EF4-FFF2-40B4-BE49-F238E27FC236}">
                  <a16:creationId xmlns:a16="http://schemas.microsoft.com/office/drawing/2014/main" id="{F4A3C0C1-E9C8-4657-4EC3-FF51457699A4}"/>
                </a:ext>
              </a:extLst>
            </p:cNvPr>
            <p:cNvSpPr/>
            <p:nvPr/>
          </p:nvSpPr>
          <p:spPr>
            <a:xfrm>
              <a:off x="8894761" y="519556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0" name="Sechseck 249">
              <a:extLst>
                <a:ext uri="{FF2B5EF4-FFF2-40B4-BE49-F238E27FC236}">
                  <a16:creationId xmlns:a16="http://schemas.microsoft.com/office/drawing/2014/main" id="{ED8CFB1D-8BF1-089A-E048-B2E5A1FB73BD}"/>
                </a:ext>
              </a:extLst>
            </p:cNvPr>
            <p:cNvSpPr/>
            <p:nvPr/>
          </p:nvSpPr>
          <p:spPr>
            <a:xfrm>
              <a:off x="8894761" y="60788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1" name="Sechseck 250">
              <a:extLst>
                <a:ext uri="{FF2B5EF4-FFF2-40B4-BE49-F238E27FC236}">
                  <a16:creationId xmlns:a16="http://schemas.microsoft.com/office/drawing/2014/main" id="{D266CF40-57E1-34EB-D9EB-81A8B52725CA}"/>
                </a:ext>
              </a:extLst>
            </p:cNvPr>
            <p:cNvSpPr/>
            <p:nvPr/>
          </p:nvSpPr>
          <p:spPr>
            <a:xfrm>
              <a:off x="8894761" y="431228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2" name="Sechseck 251">
              <a:extLst>
                <a:ext uri="{FF2B5EF4-FFF2-40B4-BE49-F238E27FC236}">
                  <a16:creationId xmlns:a16="http://schemas.microsoft.com/office/drawing/2014/main" id="{5300F3BD-0368-0781-E0F5-B54631FE7ADE}"/>
                </a:ext>
              </a:extLst>
            </p:cNvPr>
            <p:cNvSpPr/>
            <p:nvPr/>
          </p:nvSpPr>
          <p:spPr>
            <a:xfrm>
              <a:off x="9542460" y="298735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3" name="Sechseck 252">
              <a:extLst>
                <a:ext uri="{FF2B5EF4-FFF2-40B4-BE49-F238E27FC236}">
                  <a16:creationId xmlns:a16="http://schemas.microsoft.com/office/drawing/2014/main" id="{3BBC05E2-1E9C-BE26-1229-6D16E7C7E29F}"/>
                </a:ext>
              </a:extLst>
            </p:cNvPr>
            <p:cNvSpPr/>
            <p:nvPr/>
          </p:nvSpPr>
          <p:spPr>
            <a:xfrm>
              <a:off x="9542460" y="38706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4" name="Sechseck 253">
              <a:extLst>
                <a:ext uri="{FF2B5EF4-FFF2-40B4-BE49-F238E27FC236}">
                  <a16:creationId xmlns:a16="http://schemas.microsoft.com/office/drawing/2014/main" id="{C67C0B69-9644-1020-1C30-B881FEB50DAD}"/>
                </a:ext>
              </a:extLst>
            </p:cNvPr>
            <p:cNvSpPr/>
            <p:nvPr/>
          </p:nvSpPr>
          <p:spPr>
            <a:xfrm>
              <a:off x="9542460" y="210407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5" name="Sechseck 254">
              <a:extLst>
                <a:ext uri="{FF2B5EF4-FFF2-40B4-BE49-F238E27FC236}">
                  <a16:creationId xmlns:a16="http://schemas.microsoft.com/office/drawing/2014/main" id="{6161029D-F451-94CE-4AAE-437E0F307D4D}"/>
                </a:ext>
              </a:extLst>
            </p:cNvPr>
            <p:cNvSpPr/>
            <p:nvPr/>
          </p:nvSpPr>
          <p:spPr>
            <a:xfrm>
              <a:off x="9542460" y="12207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6" name="Sechseck 255">
              <a:extLst>
                <a:ext uri="{FF2B5EF4-FFF2-40B4-BE49-F238E27FC236}">
                  <a16:creationId xmlns:a16="http://schemas.microsoft.com/office/drawing/2014/main" id="{D546FF50-29B8-096B-D182-DBF2C168DCF4}"/>
                </a:ext>
              </a:extLst>
            </p:cNvPr>
            <p:cNvSpPr/>
            <p:nvPr/>
          </p:nvSpPr>
          <p:spPr>
            <a:xfrm>
              <a:off x="9542459" y="3375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7" name="Sechseck 256">
              <a:extLst>
                <a:ext uri="{FF2B5EF4-FFF2-40B4-BE49-F238E27FC236}">
                  <a16:creationId xmlns:a16="http://schemas.microsoft.com/office/drawing/2014/main" id="{EB131AE6-38F1-2E4B-6E95-3CB2F999B3A7}"/>
                </a:ext>
              </a:extLst>
            </p:cNvPr>
            <p:cNvSpPr/>
            <p:nvPr/>
          </p:nvSpPr>
          <p:spPr>
            <a:xfrm>
              <a:off x="9542458" y="-54577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8" name="Sechseck 257">
              <a:extLst>
                <a:ext uri="{FF2B5EF4-FFF2-40B4-BE49-F238E27FC236}">
                  <a16:creationId xmlns:a16="http://schemas.microsoft.com/office/drawing/2014/main" id="{8EB771F4-3FDF-E896-68E0-BA6A0BF9BB57}"/>
                </a:ext>
              </a:extLst>
            </p:cNvPr>
            <p:cNvSpPr/>
            <p:nvPr/>
          </p:nvSpPr>
          <p:spPr>
            <a:xfrm>
              <a:off x="9542460" y="56372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9" name="Sechseck 258">
              <a:extLst>
                <a:ext uri="{FF2B5EF4-FFF2-40B4-BE49-F238E27FC236}">
                  <a16:creationId xmlns:a16="http://schemas.microsoft.com/office/drawing/2014/main" id="{FCE61F08-AA53-46CF-B9EC-963C2E028FEA}"/>
                </a:ext>
              </a:extLst>
            </p:cNvPr>
            <p:cNvSpPr/>
            <p:nvPr/>
          </p:nvSpPr>
          <p:spPr>
            <a:xfrm>
              <a:off x="9542460" y="65204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0" name="Sechseck 259">
              <a:extLst>
                <a:ext uri="{FF2B5EF4-FFF2-40B4-BE49-F238E27FC236}">
                  <a16:creationId xmlns:a16="http://schemas.microsoft.com/office/drawing/2014/main" id="{1DDBD850-FDAA-B952-F4CD-F9F268E0F0E8}"/>
                </a:ext>
              </a:extLst>
            </p:cNvPr>
            <p:cNvSpPr/>
            <p:nvPr/>
          </p:nvSpPr>
          <p:spPr>
            <a:xfrm>
              <a:off x="9542460" y="475392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1" name="Sechseck 260">
              <a:extLst>
                <a:ext uri="{FF2B5EF4-FFF2-40B4-BE49-F238E27FC236}">
                  <a16:creationId xmlns:a16="http://schemas.microsoft.com/office/drawing/2014/main" id="{7C4AD8FC-ECA1-E4FC-CE55-2C8BA776F7DA}"/>
                </a:ext>
              </a:extLst>
            </p:cNvPr>
            <p:cNvSpPr/>
            <p:nvPr/>
          </p:nvSpPr>
          <p:spPr>
            <a:xfrm>
              <a:off x="10190160" y="254571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2" name="Sechseck 261">
              <a:extLst>
                <a:ext uri="{FF2B5EF4-FFF2-40B4-BE49-F238E27FC236}">
                  <a16:creationId xmlns:a16="http://schemas.microsoft.com/office/drawing/2014/main" id="{1C6D84AD-E5AA-B823-07DF-69456F06D36E}"/>
                </a:ext>
              </a:extLst>
            </p:cNvPr>
            <p:cNvSpPr/>
            <p:nvPr/>
          </p:nvSpPr>
          <p:spPr>
            <a:xfrm>
              <a:off x="10190160" y="342899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3" name="Sechseck 262">
              <a:extLst>
                <a:ext uri="{FF2B5EF4-FFF2-40B4-BE49-F238E27FC236}">
                  <a16:creationId xmlns:a16="http://schemas.microsoft.com/office/drawing/2014/main" id="{CE4F94A6-D73E-0DED-D4C7-4B731836F7F2}"/>
                </a:ext>
              </a:extLst>
            </p:cNvPr>
            <p:cNvSpPr/>
            <p:nvPr/>
          </p:nvSpPr>
          <p:spPr>
            <a:xfrm>
              <a:off x="10190160" y="166243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4" name="Sechseck 263">
              <a:extLst>
                <a:ext uri="{FF2B5EF4-FFF2-40B4-BE49-F238E27FC236}">
                  <a16:creationId xmlns:a16="http://schemas.microsoft.com/office/drawing/2014/main" id="{16088092-3A89-B707-A530-70C804D85CFC}"/>
                </a:ext>
              </a:extLst>
            </p:cNvPr>
            <p:cNvSpPr/>
            <p:nvPr/>
          </p:nvSpPr>
          <p:spPr>
            <a:xfrm>
              <a:off x="10190160" y="7791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5" name="Sechseck 264">
              <a:extLst>
                <a:ext uri="{FF2B5EF4-FFF2-40B4-BE49-F238E27FC236}">
                  <a16:creationId xmlns:a16="http://schemas.microsoft.com/office/drawing/2014/main" id="{CD2727F4-4866-BC2A-AF70-C24F17D0E08F}"/>
                </a:ext>
              </a:extLst>
            </p:cNvPr>
            <p:cNvSpPr/>
            <p:nvPr/>
          </p:nvSpPr>
          <p:spPr>
            <a:xfrm>
              <a:off x="10190159" y="-1041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6" name="Sechseck 265">
              <a:extLst>
                <a:ext uri="{FF2B5EF4-FFF2-40B4-BE49-F238E27FC236}">
                  <a16:creationId xmlns:a16="http://schemas.microsoft.com/office/drawing/2014/main" id="{044DC255-8A22-7B3A-4219-5640F88198A7}"/>
                </a:ext>
              </a:extLst>
            </p:cNvPr>
            <p:cNvSpPr/>
            <p:nvPr/>
          </p:nvSpPr>
          <p:spPr>
            <a:xfrm>
              <a:off x="10190160" y="519556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7" name="Sechseck 266">
              <a:extLst>
                <a:ext uri="{FF2B5EF4-FFF2-40B4-BE49-F238E27FC236}">
                  <a16:creationId xmlns:a16="http://schemas.microsoft.com/office/drawing/2014/main" id="{D3BC1D2B-DC25-338E-B0F3-32E4267D12CE}"/>
                </a:ext>
              </a:extLst>
            </p:cNvPr>
            <p:cNvSpPr/>
            <p:nvPr/>
          </p:nvSpPr>
          <p:spPr>
            <a:xfrm>
              <a:off x="10190160" y="607884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8" name="Sechseck 267">
              <a:extLst>
                <a:ext uri="{FF2B5EF4-FFF2-40B4-BE49-F238E27FC236}">
                  <a16:creationId xmlns:a16="http://schemas.microsoft.com/office/drawing/2014/main" id="{7B74D41E-4175-BDC7-2A65-FA08269FBD90}"/>
                </a:ext>
              </a:extLst>
            </p:cNvPr>
            <p:cNvSpPr/>
            <p:nvPr/>
          </p:nvSpPr>
          <p:spPr>
            <a:xfrm>
              <a:off x="10190160" y="43122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9" name="Sechseck 268">
              <a:extLst>
                <a:ext uri="{FF2B5EF4-FFF2-40B4-BE49-F238E27FC236}">
                  <a16:creationId xmlns:a16="http://schemas.microsoft.com/office/drawing/2014/main" id="{480E9670-8456-5073-E69B-4445F1E1149F}"/>
                </a:ext>
              </a:extLst>
            </p:cNvPr>
            <p:cNvSpPr/>
            <p:nvPr/>
          </p:nvSpPr>
          <p:spPr>
            <a:xfrm>
              <a:off x="10837860" y="298735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0" name="Sechseck 269">
              <a:extLst>
                <a:ext uri="{FF2B5EF4-FFF2-40B4-BE49-F238E27FC236}">
                  <a16:creationId xmlns:a16="http://schemas.microsoft.com/office/drawing/2014/main" id="{8EBF43B8-4D23-4044-9893-031B3916E15D}"/>
                </a:ext>
              </a:extLst>
            </p:cNvPr>
            <p:cNvSpPr/>
            <p:nvPr/>
          </p:nvSpPr>
          <p:spPr>
            <a:xfrm>
              <a:off x="10837860" y="38706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1" name="Sechseck 270">
              <a:extLst>
                <a:ext uri="{FF2B5EF4-FFF2-40B4-BE49-F238E27FC236}">
                  <a16:creationId xmlns:a16="http://schemas.microsoft.com/office/drawing/2014/main" id="{DC5646F1-1D62-3A45-F47D-FCA5BBA77DF5}"/>
                </a:ext>
              </a:extLst>
            </p:cNvPr>
            <p:cNvSpPr/>
            <p:nvPr/>
          </p:nvSpPr>
          <p:spPr>
            <a:xfrm>
              <a:off x="10837860" y="210407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2" name="Sechseck 271">
              <a:extLst>
                <a:ext uri="{FF2B5EF4-FFF2-40B4-BE49-F238E27FC236}">
                  <a16:creationId xmlns:a16="http://schemas.microsoft.com/office/drawing/2014/main" id="{8E1F4716-65AE-8582-6C07-845A5E3FDB7F}"/>
                </a:ext>
              </a:extLst>
            </p:cNvPr>
            <p:cNvSpPr/>
            <p:nvPr/>
          </p:nvSpPr>
          <p:spPr>
            <a:xfrm>
              <a:off x="10837860" y="12207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3" name="Sechseck 272">
              <a:extLst>
                <a:ext uri="{FF2B5EF4-FFF2-40B4-BE49-F238E27FC236}">
                  <a16:creationId xmlns:a16="http://schemas.microsoft.com/office/drawing/2014/main" id="{424B3E35-96A6-19BB-6749-6C2B686B8C53}"/>
                </a:ext>
              </a:extLst>
            </p:cNvPr>
            <p:cNvSpPr/>
            <p:nvPr/>
          </p:nvSpPr>
          <p:spPr>
            <a:xfrm>
              <a:off x="10837859" y="3375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4" name="Sechseck 273">
              <a:extLst>
                <a:ext uri="{FF2B5EF4-FFF2-40B4-BE49-F238E27FC236}">
                  <a16:creationId xmlns:a16="http://schemas.microsoft.com/office/drawing/2014/main" id="{74AF091C-14EC-7329-E82F-7013694DCA9A}"/>
                </a:ext>
              </a:extLst>
            </p:cNvPr>
            <p:cNvSpPr/>
            <p:nvPr/>
          </p:nvSpPr>
          <p:spPr>
            <a:xfrm>
              <a:off x="10837858" y="-5457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5" name="Sechseck 274">
              <a:extLst>
                <a:ext uri="{FF2B5EF4-FFF2-40B4-BE49-F238E27FC236}">
                  <a16:creationId xmlns:a16="http://schemas.microsoft.com/office/drawing/2014/main" id="{42B97F2D-1F1A-7AB0-4E81-1E2F450A1578}"/>
                </a:ext>
              </a:extLst>
            </p:cNvPr>
            <p:cNvSpPr/>
            <p:nvPr/>
          </p:nvSpPr>
          <p:spPr>
            <a:xfrm>
              <a:off x="10837860" y="563720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6" name="Sechseck 275">
              <a:extLst>
                <a:ext uri="{FF2B5EF4-FFF2-40B4-BE49-F238E27FC236}">
                  <a16:creationId xmlns:a16="http://schemas.microsoft.com/office/drawing/2014/main" id="{4B7B78BB-BEE6-03B9-4204-2ABC2704F32E}"/>
                </a:ext>
              </a:extLst>
            </p:cNvPr>
            <p:cNvSpPr/>
            <p:nvPr/>
          </p:nvSpPr>
          <p:spPr>
            <a:xfrm>
              <a:off x="10837860" y="652048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7" name="Sechseck 276">
              <a:extLst>
                <a:ext uri="{FF2B5EF4-FFF2-40B4-BE49-F238E27FC236}">
                  <a16:creationId xmlns:a16="http://schemas.microsoft.com/office/drawing/2014/main" id="{623FEFB1-8AC1-2205-2716-5F406D38A70B}"/>
                </a:ext>
              </a:extLst>
            </p:cNvPr>
            <p:cNvSpPr/>
            <p:nvPr/>
          </p:nvSpPr>
          <p:spPr>
            <a:xfrm>
              <a:off x="10837860" y="475392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8" name="Sechseck 277">
              <a:extLst>
                <a:ext uri="{FF2B5EF4-FFF2-40B4-BE49-F238E27FC236}">
                  <a16:creationId xmlns:a16="http://schemas.microsoft.com/office/drawing/2014/main" id="{139445ED-9022-9887-2C97-88F12B594FB3}"/>
                </a:ext>
              </a:extLst>
            </p:cNvPr>
            <p:cNvSpPr/>
            <p:nvPr/>
          </p:nvSpPr>
          <p:spPr>
            <a:xfrm>
              <a:off x="11485560" y="254571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9" name="Sechseck 278">
              <a:extLst>
                <a:ext uri="{FF2B5EF4-FFF2-40B4-BE49-F238E27FC236}">
                  <a16:creationId xmlns:a16="http://schemas.microsoft.com/office/drawing/2014/main" id="{9B8D3649-22FA-A482-76F9-4975BAFD2694}"/>
                </a:ext>
              </a:extLst>
            </p:cNvPr>
            <p:cNvSpPr/>
            <p:nvPr/>
          </p:nvSpPr>
          <p:spPr>
            <a:xfrm>
              <a:off x="11485560" y="342899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0" name="Sechseck 279">
              <a:extLst>
                <a:ext uri="{FF2B5EF4-FFF2-40B4-BE49-F238E27FC236}">
                  <a16:creationId xmlns:a16="http://schemas.microsoft.com/office/drawing/2014/main" id="{A73785F0-75B5-1650-867B-3AC12F83C1E5}"/>
                </a:ext>
              </a:extLst>
            </p:cNvPr>
            <p:cNvSpPr/>
            <p:nvPr/>
          </p:nvSpPr>
          <p:spPr>
            <a:xfrm>
              <a:off x="11485560" y="166242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1" name="Sechseck 280">
              <a:extLst>
                <a:ext uri="{FF2B5EF4-FFF2-40B4-BE49-F238E27FC236}">
                  <a16:creationId xmlns:a16="http://schemas.microsoft.com/office/drawing/2014/main" id="{61825C70-B9C4-E729-6B50-B68C7D2B6DF4}"/>
                </a:ext>
              </a:extLst>
            </p:cNvPr>
            <p:cNvSpPr/>
            <p:nvPr/>
          </p:nvSpPr>
          <p:spPr>
            <a:xfrm>
              <a:off x="11485560" y="7791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2" name="Sechseck 281">
              <a:extLst>
                <a:ext uri="{FF2B5EF4-FFF2-40B4-BE49-F238E27FC236}">
                  <a16:creationId xmlns:a16="http://schemas.microsoft.com/office/drawing/2014/main" id="{BA7EA6BD-AB7B-C9AC-F670-117BCAA7D040}"/>
                </a:ext>
              </a:extLst>
            </p:cNvPr>
            <p:cNvSpPr/>
            <p:nvPr/>
          </p:nvSpPr>
          <p:spPr>
            <a:xfrm>
              <a:off x="11485559" y="-1041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3" name="Sechseck 282">
              <a:extLst>
                <a:ext uri="{FF2B5EF4-FFF2-40B4-BE49-F238E27FC236}">
                  <a16:creationId xmlns:a16="http://schemas.microsoft.com/office/drawing/2014/main" id="{F84F9776-2B6D-BD36-8508-4AA68D585ED4}"/>
                </a:ext>
              </a:extLst>
            </p:cNvPr>
            <p:cNvSpPr/>
            <p:nvPr/>
          </p:nvSpPr>
          <p:spPr>
            <a:xfrm>
              <a:off x="11485560" y="519556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4" name="Sechseck 283">
              <a:extLst>
                <a:ext uri="{FF2B5EF4-FFF2-40B4-BE49-F238E27FC236}">
                  <a16:creationId xmlns:a16="http://schemas.microsoft.com/office/drawing/2014/main" id="{29628E50-84C7-89A6-F5EF-3698308BDB8C}"/>
                </a:ext>
              </a:extLst>
            </p:cNvPr>
            <p:cNvSpPr/>
            <p:nvPr/>
          </p:nvSpPr>
          <p:spPr>
            <a:xfrm>
              <a:off x="11485560" y="607884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5" name="Sechseck 284">
              <a:extLst>
                <a:ext uri="{FF2B5EF4-FFF2-40B4-BE49-F238E27FC236}">
                  <a16:creationId xmlns:a16="http://schemas.microsoft.com/office/drawing/2014/main" id="{8EE0DA5C-618E-7A6F-A686-C1D30580F98B}"/>
                </a:ext>
              </a:extLst>
            </p:cNvPr>
            <p:cNvSpPr/>
            <p:nvPr/>
          </p:nvSpPr>
          <p:spPr>
            <a:xfrm>
              <a:off x="11485560" y="43122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6" name="Sechseck 285">
              <a:extLst>
                <a:ext uri="{FF2B5EF4-FFF2-40B4-BE49-F238E27FC236}">
                  <a16:creationId xmlns:a16="http://schemas.microsoft.com/office/drawing/2014/main" id="{18EEE67C-5064-FD84-AF8E-1FDBF205393C}"/>
                </a:ext>
              </a:extLst>
            </p:cNvPr>
            <p:cNvSpPr/>
            <p:nvPr/>
          </p:nvSpPr>
          <p:spPr>
            <a:xfrm>
              <a:off x="12131672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7" name="Sechseck 286">
              <a:extLst>
                <a:ext uri="{FF2B5EF4-FFF2-40B4-BE49-F238E27FC236}">
                  <a16:creationId xmlns:a16="http://schemas.microsoft.com/office/drawing/2014/main" id="{11C3A96C-7767-D9AB-97D5-2991D9224323}"/>
                </a:ext>
              </a:extLst>
            </p:cNvPr>
            <p:cNvSpPr/>
            <p:nvPr/>
          </p:nvSpPr>
          <p:spPr>
            <a:xfrm>
              <a:off x="12131672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8" name="Sechseck 287">
              <a:extLst>
                <a:ext uri="{FF2B5EF4-FFF2-40B4-BE49-F238E27FC236}">
                  <a16:creationId xmlns:a16="http://schemas.microsoft.com/office/drawing/2014/main" id="{12C143E7-2EA7-5D12-B693-50B0D5CBC5D3}"/>
                </a:ext>
              </a:extLst>
            </p:cNvPr>
            <p:cNvSpPr/>
            <p:nvPr/>
          </p:nvSpPr>
          <p:spPr>
            <a:xfrm>
              <a:off x="12131672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9" name="Sechseck 288">
              <a:extLst>
                <a:ext uri="{FF2B5EF4-FFF2-40B4-BE49-F238E27FC236}">
                  <a16:creationId xmlns:a16="http://schemas.microsoft.com/office/drawing/2014/main" id="{1A3B1B12-EAA1-6E04-E2BB-BFA7BCE353B1}"/>
                </a:ext>
              </a:extLst>
            </p:cNvPr>
            <p:cNvSpPr/>
            <p:nvPr/>
          </p:nvSpPr>
          <p:spPr>
            <a:xfrm>
              <a:off x="12131672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0" name="Sechseck 289">
              <a:extLst>
                <a:ext uri="{FF2B5EF4-FFF2-40B4-BE49-F238E27FC236}">
                  <a16:creationId xmlns:a16="http://schemas.microsoft.com/office/drawing/2014/main" id="{DE30C20F-91BC-E73F-0951-5B6197370E1D}"/>
                </a:ext>
              </a:extLst>
            </p:cNvPr>
            <p:cNvSpPr/>
            <p:nvPr/>
          </p:nvSpPr>
          <p:spPr>
            <a:xfrm>
              <a:off x="12131671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1" name="Sechseck 290">
              <a:extLst>
                <a:ext uri="{FF2B5EF4-FFF2-40B4-BE49-F238E27FC236}">
                  <a16:creationId xmlns:a16="http://schemas.microsoft.com/office/drawing/2014/main" id="{17592040-FEDA-3BA1-C109-3E8F94368194}"/>
                </a:ext>
              </a:extLst>
            </p:cNvPr>
            <p:cNvSpPr/>
            <p:nvPr/>
          </p:nvSpPr>
          <p:spPr>
            <a:xfrm>
              <a:off x="12131670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2" name="Sechseck 291">
              <a:extLst>
                <a:ext uri="{FF2B5EF4-FFF2-40B4-BE49-F238E27FC236}">
                  <a16:creationId xmlns:a16="http://schemas.microsoft.com/office/drawing/2014/main" id="{75037796-02B4-A00A-8E1D-8E4D85C1D192}"/>
                </a:ext>
              </a:extLst>
            </p:cNvPr>
            <p:cNvSpPr/>
            <p:nvPr/>
          </p:nvSpPr>
          <p:spPr>
            <a:xfrm>
              <a:off x="12131672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3" name="Sechseck 292">
              <a:extLst>
                <a:ext uri="{FF2B5EF4-FFF2-40B4-BE49-F238E27FC236}">
                  <a16:creationId xmlns:a16="http://schemas.microsoft.com/office/drawing/2014/main" id="{854CBEC9-9803-4D06-1144-A19C0B654EA8}"/>
                </a:ext>
              </a:extLst>
            </p:cNvPr>
            <p:cNvSpPr/>
            <p:nvPr/>
          </p:nvSpPr>
          <p:spPr>
            <a:xfrm>
              <a:off x="12131672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4" name="Sechseck 293">
              <a:extLst>
                <a:ext uri="{FF2B5EF4-FFF2-40B4-BE49-F238E27FC236}">
                  <a16:creationId xmlns:a16="http://schemas.microsoft.com/office/drawing/2014/main" id="{2B258713-613A-B3D2-B352-7AA3E582F677}"/>
                </a:ext>
              </a:extLst>
            </p:cNvPr>
            <p:cNvSpPr/>
            <p:nvPr/>
          </p:nvSpPr>
          <p:spPr>
            <a:xfrm>
              <a:off x="12131672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5" name="Sechseck 294">
              <a:extLst>
                <a:ext uri="{FF2B5EF4-FFF2-40B4-BE49-F238E27FC236}">
                  <a16:creationId xmlns:a16="http://schemas.microsoft.com/office/drawing/2014/main" id="{32CD17AA-D2A2-6B80-DA65-7C0B12FE779C}"/>
                </a:ext>
              </a:extLst>
            </p:cNvPr>
            <p:cNvSpPr/>
            <p:nvPr/>
          </p:nvSpPr>
          <p:spPr>
            <a:xfrm>
              <a:off x="476247" y="298735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6" name="Sechseck 295">
              <a:extLst>
                <a:ext uri="{FF2B5EF4-FFF2-40B4-BE49-F238E27FC236}">
                  <a16:creationId xmlns:a16="http://schemas.microsoft.com/office/drawing/2014/main" id="{382F3514-540A-C9D2-4A22-ABB70BB7A26E}"/>
                </a:ext>
              </a:extLst>
            </p:cNvPr>
            <p:cNvSpPr/>
            <p:nvPr/>
          </p:nvSpPr>
          <p:spPr>
            <a:xfrm>
              <a:off x="476247" y="38706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7" name="Sechseck 296">
              <a:extLst>
                <a:ext uri="{FF2B5EF4-FFF2-40B4-BE49-F238E27FC236}">
                  <a16:creationId xmlns:a16="http://schemas.microsoft.com/office/drawing/2014/main" id="{DD2319A2-BF3D-4815-A79D-FCD6F36451AA}"/>
                </a:ext>
              </a:extLst>
            </p:cNvPr>
            <p:cNvSpPr/>
            <p:nvPr/>
          </p:nvSpPr>
          <p:spPr>
            <a:xfrm>
              <a:off x="476247" y="210407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8" name="Sechseck 297">
              <a:extLst>
                <a:ext uri="{FF2B5EF4-FFF2-40B4-BE49-F238E27FC236}">
                  <a16:creationId xmlns:a16="http://schemas.microsoft.com/office/drawing/2014/main" id="{A9AD1928-57F4-E7F0-5D2C-53F80F32E5E9}"/>
                </a:ext>
              </a:extLst>
            </p:cNvPr>
            <p:cNvSpPr/>
            <p:nvPr/>
          </p:nvSpPr>
          <p:spPr>
            <a:xfrm>
              <a:off x="476247" y="12207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9" name="Sechseck 298">
              <a:extLst>
                <a:ext uri="{FF2B5EF4-FFF2-40B4-BE49-F238E27FC236}">
                  <a16:creationId xmlns:a16="http://schemas.microsoft.com/office/drawing/2014/main" id="{E65B0E72-80C8-EB16-E12C-B440C3DFAB34}"/>
                </a:ext>
              </a:extLst>
            </p:cNvPr>
            <p:cNvSpPr/>
            <p:nvPr/>
          </p:nvSpPr>
          <p:spPr>
            <a:xfrm>
              <a:off x="476246" y="3375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0" name="Sechseck 299">
              <a:extLst>
                <a:ext uri="{FF2B5EF4-FFF2-40B4-BE49-F238E27FC236}">
                  <a16:creationId xmlns:a16="http://schemas.microsoft.com/office/drawing/2014/main" id="{B0A32968-43B1-7899-260B-43E7A5B49C6C}"/>
                </a:ext>
              </a:extLst>
            </p:cNvPr>
            <p:cNvSpPr/>
            <p:nvPr/>
          </p:nvSpPr>
          <p:spPr>
            <a:xfrm>
              <a:off x="476245" y="-5457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1" name="Sechseck 300">
              <a:extLst>
                <a:ext uri="{FF2B5EF4-FFF2-40B4-BE49-F238E27FC236}">
                  <a16:creationId xmlns:a16="http://schemas.microsoft.com/office/drawing/2014/main" id="{9C40BED6-10B6-3084-A39F-2D35171723B2}"/>
                </a:ext>
              </a:extLst>
            </p:cNvPr>
            <p:cNvSpPr/>
            <p:nvPr/>
          </p:nvSpPr>
          <p:spPr>
            <a:xfrm>
              <a:off x="476247" y="563720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2" name="Sechseck 301">
              <a:extLst>
                <a:ext uri="{FF2B5EF4-FFF2-40B4-BE49-F238E27FC236}">
                  <a16:creationId xmlns:a16="http://schemas.microsoft.com/office/drawing/2014/main" id="{95837E81-7B74-37B2-C8DA-74A44C45701A}"/>
                </a:ext>
              </a:extLst>
            </p:cNvPr>
            <p:cNvSpPr/>
            <p:nvPr/>
          </p:nvSpPr>
          <p:spPr>
            <a:xfrm>
              <a:off x="476247" y="652048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3" name="Sechseck 302">
              <a:extLst>
                <a:ext uri="{FF2B5EF4-FFF2-40B4-BE49-F238E27FC236}">
                  <a16:creationId xmlns:a16="http://schemas.microsoft.com/office/drawing/2014/main" id="{CA5B3166-F277-B6FA-4B82-8F4EDD7B253B}"/>
                </a:ext>
              </a:extLst>
            </p:cNvPr>
            <p:cNvSpPr/>
            <p:nvPr/>
          </p:nvSpPr>
          <p:spPr>
            <a:xfrm>
              <a:off x="476247" y="475392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4" name="Sechseck 303">
              <a:extLst>
                <a:ext uri="{FF2B5EF4-FFF2-40B4-BE49-F238E27FC236}">
                  <a16:creationId xmlns:a16="http://schemas.microsoft.com/office/drawing/2014/main" id="{966C74C7-E046-A995-F5B2-17C418073EB8}"/>
                </a:ext>
              </a:extLst>
            </p:cNvPr>
            <p:cNvSpPr/>
            <p:nvPr/>
          </p:nvSpPr>
          <p:spPr>
            <a:xfrm>
              <a:off x="1123947" y="254571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5" name="Sechseck 304">
              <a:extLst>
                <a:ext uri="{FF2B5EF4-FFF2-40B4-BE49-F238E27FC236}">
                  <a16:creationId xmlns:a16="http://schemas.microsoft.com/office/drawing/2014/main" id="{2A65384F-AA08-B2B4-253E-8D65189F9809}"/>
                </a:ext>
              </a:extLst>
            </p:cNvPr>
            <p:cNvSpPr/>
            <p:nvPr/>
          </p:nvSpPr>
          <p:spPr>
            <a:xfrm>
              <a:off x="1123947" y="342899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6" name="Sechseck 305">
              <a:extLst>
                <a:ext uri="{FF2B5EF4-FFF2-40B4-BE49-F238E27FC236}">
                  <a16:creationId xmlns:a16="http://schemas.microsoft.com/office/drawing/2014/main" id="{3F1FCEEE-B233-9EE4-34ED-7F37303BA69D}"/>
                </a:ext>
              </a:extLst>
            </p:cNvPr>
            <p:cNvSpPr/>
            <p:nvPr/>
          </p:nvSpPr>
          <p:spPr>
            <a:xfrm>
              <a:off x="1123947" y="166242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7" name="Sechseck 306">
              <a:extLst>
                <a:ext uri="{FF2B5EF4-FFF2-40B4-BE49-F238E27FC236}">
                  <a16:creationId xmlns:a16="http://schemas.microsoft.com/office/drawing/2014/main" id="{6009A806-7E88-88C1-A4C8-1745CD0F72C2}"/>
                </a:ext>
              </a:extLst>
            </p:cNvPr>
            <p:cNvSpPr/>
            <p:nvPr/>
          </p:nvSpPr>
          <p:spPr>
            <a:xfrm>
              <a:off x="1123947" y="7791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8" name="Sechseck 307">
              <a:extLst>
                <a:ext uri="{FF2B5EF4-FFF2-40B4-BE49-F238E27FC236}">
                  <a16:creationId xmlns:a16="http://schemas.microsoft.com/office/drawing/2014/main" id="{CD793FFB-4A53-F93B-A3E2-BA2E6EC6BDAC}"/>
                </a:ext>
              </a:extLst>
            </p:cNvPr>
            <p:cNvSpPr/>
            <p:nvPr/>
          </p:nvSpPr>
          <p:spPr>
            <a:xfrm>
              <a:off x="1123946" y="-1041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9" name="Sechseck 308">
              <a:extLst>
                <a:ext uri="{FF2B5EF4-FFF2-40B4-BE49-F238E27FC236}">
                  <a16:creationId xmlns:a16="http://schemas.microsoft.com/office/drawing/2014/main" id="{7815AA39-33D5-5FFD-52B3-AA09BA77B95E}"/>
                </a:ext>
              </a:extLst>
            </p:cNvPr>
            <p:cNvSpPr/>
            <p:nvPr/>
          </p:nvSpPr>
          <p:spPr>
            <a:xfrm>
              <a:off x="1123947" y="519556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0" name="Sechseck 309">
              <a:extLst>
                <a:ext uri="{FF2B5EF4-FFF2-40B4-BE49-F238E27FC236}">
                  <a16:creationId xmlns:a16="http://schemas.microsoft.com/office/drawing/2014/main" id="{E5DCED60-4128-8893-4B90-C4BAFC466222}"/>
                </a:ext>
              </a:extLst>
            </p:cNvPr>
            <p:cNvSpPr/>
            <p:nvPr/>
          </p:nvSpPr>
          <p:spPr>
            <a:xfrm>
              <a:off x="1123947" y="607884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1" name="Sechseck 310">
              <a:extLst>
                <a:ext uri="{FF2B5EF4-FFF2-40B4-BE49-F238E27FC236}">
                  <a16:creationId xmlns:a16="http://schemas.microsoft.com/office/drawing/2014/main" id="{C712A7F2-C4BB-3CEC-54AB-2819E41B3CA2}"/>
                </a:ext>
              </a:extLst>
            </p:cNvPr>
            <p:cNvSpPr/>
            <p:nvPr/>
          </p:nvSpPr>
          <p:spPr>
            <a:xfrm>
              <a:off x="1123947" y="43122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2" name="Sechseck 311">
              <a:extLst>
                <a:ext uri="{FF2B5EF4-FFF2-40B4-BE49-F238E27FC236}">
                  <a16:creationId xmlns:a16="http://schemas.microsoft.com/office/drawing/2014/main" id="{42BE83F5-6A09-0FC8-C6BE-44BF28AC1637}"/>
                </a:ext>
              </a:extLst>
            </p:cNvPr>
            <p:cNvSpPr/>
            <p:nvPr/>
          </p:nvSpPr>
          <p:spPr>
            <a:xfrm>
              <a:off x="1771646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3" name="Sechseck 312">
              <a:extLst>
                <a:ext uri="{FF2B5EF4-FFF2-40B4-BE49-F238E27FC236}">
                  <a16:creationId xmlns:a16="http://schemas.microsoft.com/office/drawing/2014/main" id="{174F752A-4BAA-0C71-8A4D-B12537897557}"/>
                </a:ext>
              </a:extLst>
            </p:cNvPr>
            <p:cNvSpPr/>
            <p:nvPr/>
          </p:nvSpPr>
          <p:spPr>
            <a:xfrm>
              <a:off x="1771646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4" name="Sechseck 313">
              <a:extLst>
                <a:ext uri="{FF2B5EF4-FFF2-40B4-BE49-F238E27FC236}">
                  <a16:creationId xmlns:a16="http://schemas.microsoft.com/office/drawing/2014/main" id="{48FE04FA-9CE0-36A3-1DB9-1C492241F633}"/>
                </a:ext>
              </a:extLst>
            </p:cNvPr>
            <p:cNvSpPr/>
            <p:nvPr/>
          </p:nvSpPr>
          <p:spPr>
            <a:xfrm>
              <a:off x="1771646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5" name="Sechseck 314">
              <a:extLst>
                <a:ext uri="{FF2B5EF4-FFF2-40B4-BE49-F238E27FC236}">
                  <a16:creationId xmlns:a16="http://schemas.microsoft.com/office/drawing/2014/main" id="{0D26E973-4A83-276F-8C7D-55DA2597F409}"/>
                </a:ext>
              </a:extLst>
            </p:cNvPr>
            <p:cNvSpPr/>
            <p:nvPr/>
          </p:nvSpPr>
          <p:spPr>
            <a:xfrm>
              <a:off x="1771646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6" name="Sechseck 315">
              <a:extLst>
                <a:ext uri="{FF2B5EF4-FFF2-40B4-BE49-F238E27FC236}">
                  <a16:creationId xmlns:a16="http://schemas.microsoft.com/office/drawing/2014/main" id="{9D858B33-2B11-F184-71FC-AC4663419FDA}"/>
                </a:ext>
              </a:extLst>
            </p:cNvPr>
            <p:cNvSpPr/>
            <p:nvPr/>
          </p:nvSpPr>
          <p:spPr>
            <a:xfrm>
              <a:off x="1771645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7" name="Sechseck 316">
              <a:extLst>
                <a:ext uri="{FF2B5EF4-FFF2-40B4-BE49-F238E27FC236}">
                  <a16:creationId xmlns:a16="http://schemas.microsoft.com/office/drawing/2014/main" id="{BFB4FEB4-0EE6-96DA-D909-CA7A0B3A16A8}"/>
                </a:ext>
              </a:extLst>
            </p:cNvPr>
            <p:cNvSpPr/>
            <p:nvPr/>
          </p:nvSpPr>
          <p:spPr>
            <a:xfrm>
              <a:off x="1771644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8" name="Sechseck 317">
              <a:extLst>
                <a:ext uri="{FF2B5EF4-FFF2-40B4-BE49-F238E27FC236}">
                  <a16:creationId xmlns:a16="http://schemas.microsoft.com/office/drawing/2014/main" id="{FCDDD69B-F41E-73FB-DF56-3ADB82E5B66F}"/>
                </a:ext>
              </a:extLst>
            </p:cNvPr>
            <p:cNvSpPr/>
            <p:nvPr/>
          </p:nvSpPr>
          <p:spPr>
            <a:xfrm>
              <a:off x="1771646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9" name="Sechseck 318">
              <a:extLst>
                <a:ext uri="{FF2B5EF4-FFF2-40B4-BE49-F238E27FC236}">
                  <a16:creationId xmlns:a16="http://schemas.microsoft.com/office/drawing/2014/main" id="{D27A8BE4-41A4-41B4-53B0-4FA3C805EFF5}"/>
                </a:ext>
              </a:extLst>
            </p:cNvPr>
            <p:cNvSpPr/>
            <p:nvPr/>
          </p:nvSpPr>
          <p:spPr>
            <a:xfrm>
              <a:off x="1771646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0" name="Sechseck 319">
              <a:extLst>
                <a:ext uri="{FF2B5EF4-FFF2-40B4-BE49-F238E27FC236}">
                  <a16:creationId xmlns:a16="http://schemas.microsoft.com/office/drawing/2014/main" id="{3AE5B272-B3ED-F933-4034-C0C4FCA2E478}"/>
                </a:ext>
              </a:extLst>
            </p:cNvPr>
            <p:cNvSpPr/>
            <p:nvPr/>
          </p:nvSpPr>
          <p:spPr>
            <a:xfrm>
              <a:off x="1771646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1" name="Sechseck 320">
              <a:extLst>
                <a:ext uri="{FF2B5EF4-FFF2-40B4-BE49-F238E27FC236}">
                  <a16:creationId xmlns:a16="http://schemas.microsoft.com/office/drawing/2014/main" id="{9AEC1A71-38C1-B8FE-4168-B197F2011787}"/>
                </a:ext>
              </a:extLst>
            </p:cNvPr>
            <p:cNvSpPr/>
            <p:nvPr/>
          </p:nvSpPr>
          <p:spPr>
            <a:xfrm>
              <a:off x="2419346" y="254571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2" name="Sechseck 321">
              <a:extLst>
                <a:ext uri="{FF2B5EF4-FFF2-40B4-BE49-F238E27FC236}">
                  <a16:creationId xmlns:a16="http://schemas.microsoft.com/office/drawing/2014/main" id="{9086EDE6-F9A5-487C-4F9A-B259161CF182}"/>
                </a:ext>
              </a:extLst>
            </p:cNvPr>
            <p:cNvSpPr/>
            <p:nvPr/>
          </p:nvSpPr>
          <p:spPr>
            <a:xfrm>
              <a:off x="2419346" y="342899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4" name="Sechseck 323">
              <a:extLst>
                <a:ext uri="{FF2B5EF4-FFF2-40B4-BE49-F238E27FC236}">
                  <a16:creationId xmlns:a16="http://schemas.microsoft.com/office/drawing/2014/main" id="{7860CD27-69D5-44BA-0D72-D323A7056649}"/>
                </a:ext>
              </a:extLst>
            </p:cNvPr>
            <p:cNvSpPr/>
            <p:nvPr/>
          </p:nvSpPr>
          <p:spPr>
            <a:xfrm>
              <a:off x="2419346" y="77914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5" name="Sechseck 324">
              <a:extLst>
                <a:ext uri="{FF2B5EF4-FFF2-40B4-BE49-F238E27FC236}">
                  <a16:creationId xmlns:a16="http://schemas.microsoft.com/office/drawing/2014/main" id="{05A406D2-B512-3BFD-0C4C-465543EC1EF6}"/>
                </a:ext>
              </a:extLst>
            </p:cNvPr>
            <p:cNvSpPr/>
            <p:nvPr/>
          </p:nvSpPr>
          <p:spPr>
            <a:xfrm>
              <a:off x="2419345" y="-1041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6" name="Sechseck 325">
              <a:extLst>
                <a:ext uri="{FF2B5EF4-FFF2-40B4-BE49-F238E27FC236}">
                  <a16:creationId xmlns:a16="http://schemas.microsoft.com/office/drawing/2014/main" id="{5C9DF081-0253-305F-D921-F28BB91AC568}"/>
                </a:ext>
              </a:extLst>
            </p:cNvPr>
            <p:cNvSpPr/>
            <p:nvPr/>
          </p:nvSpPr>
          <p:spPr>
            <a:xfrm>
              <a:off x="2419346" y="519556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7" name="Sechseck 326">
              <a:extLst>
                <a:ext uri="{FF2B5EF4-FFF2-40B4-BE49-F238E27FC236}">
                  <a16:creationId xmlns:a16="http://schemas.microsoft.com/office/drawing/2014/main" id="{CC232982-BFAB-CB03-EBA1-232845BA0934}"/>
                </a:ext>
              </a:extLst>
            </p:cNvPr>
            <p:cNvSpPr/>
            <p:nvPr/>
          </p:nvSpPr>
          <p:spPr>
            <a:xfrm>
              <a:off x="2419346" y="607884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8" name="Sechseck 327">
              <a:extLst>
                <a:ext uri="{FF2B5EF4-FFF2-40B4-BE49-F238E27FC236}">
                  <a16:creationId xmlns:a16="http://schemas.microsoft.com/office/drawing/2014/main" id="{16EBC514-0816-3F94-882B-6B7F253C91A9}"/>
                </a:ext>
              </a:extLst>
            </p:cNvPr>
            <p:cNvSpPr/>
            <p:nvPr/>
          </p:nvSpPr>
          <p:spPr>
            <a:xfrm>
              <a:off x="2419346" y="431227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9" name="Sechseck 328">
              <a:extLst>
                <a:ext uri="{FF2B5EF4-FFF2-40B4-BE49-F238E27FC236}">
                  <a16:creationId xmlns:a16="http://schemas.microsoft.com/office/drawing/2014/main" id="{6FC3253E-2EB4-28D1-0912-E5EFA455C652}"/>
                </a:ext>
              </a:extLst>
            </p:cNvPr>
            <p:cNvSpPr/>
            <p:nvPr/>
          </p:nvSpPr>
          <p:spPr>
            <a:xfrm>
              <a:off x="-819156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0" name="Sechseck 329">
              <a:extLst>
                <a:ext uri="{FF2B5EF4-FFF2-40B4-BE49-F238E27FC236}">
                  <a16:creationId xmlns:a16="http://schemas.microsoft.com/office/drawing/2014/main" id="{96675A15-30AF-1AE8-9C0C-418B00D2717C}"/>
                </a:ext>
              </a:extLst>
            </p:cNvPr>
            <p:cNvSpPr/>
            <p:nvPr/>
          </p:nvSpPr>
          <p:spPr>
            <a:xfrm>
              <a:off x="-819156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1" name="Sechseck 330">
              <a:extLst>
                <a:ext uri="{FF2B5EF4-FFF2-40B4-BE49-F238E27FC236}">
                  <a16:creationId xmlns:a16="http://schemas.microsoft.com/office/drawing/2014/main" id="{CC31613B-7F54-4376-A198-690A3EA26128}"/>
                </a:ext>
              </a:extLst>
            </p:cNvPr>
            <p:cNvSpPr/>
            <p:nvPr/>
          </p:nvSpPr>
          <p:spPr>
            <a:xfrm>
              <a:off x="-819156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2" name="Sechseck 331">
              <a:extLst>
                <a:ext uri="{FF2B5EF4-FFF2-40B4-BE49-F238E27FC236}">
                  <a16:creationId xmlns:a16="http://schemas.microsoft.com/office/drawing/2014/main" id="{9821854C-F571-BE91-2D00-38C77865BA84}"/>
                </a:ext>
              </a:extLst>
            </p:cNvPr>
            <p:cNvSpPr/>
            <p:nvPr/>
          </p:nvSpPr>
          <p:spPr>
            <a:xfrm>
              <a:off x="-819156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3" name="Sechseck 332">
              <a:extLst>
                <a:ext uri="{FF2B5EF4-FFF2-40B4-BE49-F238E27FC236}">
                  <a16:creationId xmlns:a16="http://schemas.microsoft.com/office/drawing/2014/main" id="{BEC10101-7E26-8C0E-FCA2-63E78FA28C03}"/>
                </a:ext>
              </a:extLst>
            </p:cNvPr>
            <p:cNvSpPr/>
            <p:nvPr/>
          </p:nvSpPr>
          <p:spPr>
            <a:xfrm>
              <a:off x="-819157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4" name="Sechseck 333">
              <a:extLst>
                <a:ext uri="{FF2B5EF4-FFF2-40B4-BE49-F238E27FC236}">
                  <a16:creationId xmlns:a16="http://schemas.microsoft.com/office/drawing/2014/main" id="{3AA61514-55BF-A0F6-124A-86BFEA514EB3}"/>
                </a:ext>
              </a:extLst>
            </p:cNvPr>
            <p:cNvSpPr/>
            <p:nvPr/>
          </p:nvSpPr>
          <p:spPr>
            <a:xfrm>
              <a:off x="-819158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5" name="Sechseck 334">
              <a:extLst>
                <a:ext uri="{FF2B5EF4-FFF2-40B4-BE49-F238E27FC236}">
                  <a16:creationId xmlns:a16="http://schemas.microsoft.com/office/drawing/2014/main" id="{ED8A13A0-1978-0A59-D3BA-78C9D8247B32}"/>
                </a:ext>
              </a:extLst>
            </p:cNvPr>
            <p:cNvSpPr/>
            <p:nvPr/>
          </p:nvSpPr>
          <p:spPr>
            <a:xfrm>
              <a:off x="-819156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6" name="Sechseck 335">
              <a:extLst>
                <a:ext uri="{FF2B5EF4-FFF2-40B4-BE49-F238E27FC236}">
                  <a16:creationId xmlns:a16="http://schemas.microsoft.com/office/drawing/2014/main" id="{E7D79426-FD30-C9F0-1430-E5FA5506AA22}"/>
                </a:ext>
              </a:extLst>
            </p:cNvPr>
            <p:cNvSpPr/>
            <p:nvPr/>
          </p:nvSpPr>
          <p:spPr>
            <a:xfrm>
              <a:off x="-819156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7" name="Sechseck 336">
              <a:extLst>
                <a:ext uri="{FF2B5EF4-FFF2-40B4-BE49-F238E27FC236}">
                  <a16:creationId xmlns:a16="http://schemas.microsoft.com/office/drawing/2014/main" id="{67F05F66-E984-C58B-D8BB-35D77145DFE7}"/>
                </a:ext>
              </a:extLst>
            </p:cNvPr>
            <p:cNvSpPr/>
            <p:nvPr/>
          </p:nvSpPr>
          <p:spPr>
            <a:xfrm>
              <a:off x="-819156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8" name="Sechseck 337">
              <a:extLst>
                <a:ext uri="{FF2B5EF4-FFF2-40B4-BE49-F238E27FC236}">
                  <a16:creationId xmlns:a16="http://schemas.microsoft.com/office/drawing/2014/main" id="{D9D69FBA-6BD1-4514-E73D-FC559319B098}"/>
                </a:ext>
              </a:extLst>
            </p:cNvPr>
            <p:cNvSpPr/>
            <p:nvPr/>
          </p:nvSpPr>
          <p:spPr>
            <a:xfrm>
              <a:off x="-171456" y="254571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9" name="Sechseck 338">
              <a:extLst>
                <a:ext uri="{FF2B5EF4-FFF2-40B4-BE49-F238E27FC236}">
                  <a16:creationId xmlns:a16="http://schemas.microsoft.com/office/drawing/2014/main" id="{34862DFD-523A-F04B-D589-F0487F1A198B}"/>
                </a:ext>
              </a:extLst>
            </p:cNvPr>
            <p:cNvSpPr/>
            <p:nvPr/>
          </p:nvSpPr>
          <p:spPr>
            <a:xfrm>
              <a:off x="-171456" y="342899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0" name="Sechseck 339">
              <a:extLst>
                <a:ext uri="{FF2B5EF4-FFF2-40B4-BE49-F238E27FC236}">
                  <a16:creationId xmlns:a16="http://schemas.microsoft.com/office/drawing/2014/main" id="{B70B7652-B489-A89B-0FD6-11EDE3A0BB1F}"/>
                </a:ext>
              </a:extLst>
            </p:cNvPr>
            <p:cNvSpPr/>
            <p:nvPr/>
          </p:nvSpPr>
          <p:spPr>
            <a:xfrm>
              <a:off x="-171456" y="166242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1" name="Sechseck 340">
              <a:extLst>
                <a:ext uri="{FF2B5EF4-FFF2-40B4-BE49-F238E27FC236}">
                  <a16:creationId xmlns:a16="http://schemas.microsoft.com/office/drawing/2014/main" id="{3E8186F7-6256-09F3-9486-9D1B54F0B699}"/>
                </a:ext>
              </a:extLst>
            </p:cNvPr>
            <p:cNvSpPr/>
            <p:nvPr/>
          </p:nvSpPr>
          <p:spPr>
            <a:xfrm>
              <a:off x="-171456" y="77914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2" name="Sechseck 341">
              <a:extLst>
                <a:ext uri="{FF2B5EF4-FFF2-40B4-BE49-F238E27FC236}">
                  <a16:creationId xmlns:a16="http://schemas.microsoft.com/office/drawing/2014/main" id="{246CB080-AA72-9EA9-2567-CB74BC629FDA}"/>
                </a:ext>
              </a:extLst>
            </p:cNvPr>
            <p:cNvSpPr/>
            <p:nvPr/>
          </p:nvSpPr>
          <p:spPr>
            <a:xfrm>
              <a:off x="-171457" y="-1041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3" name="Sechseck 342">
              <a:extLst>
                <a:ext uri="{FF2B5EF4-FFF2-40B4-BE49-F238E27FC236}">
                  <a16:creationId xmlns:a16="http://schemas.microsoft.com/office/drawing/2014/main" id="{B3FE2931-2BE0-77C4-2E3A-474EA1E7641D}"/>
                </a:ext>
              </a:extLst>
            </p:cNvPr>
            <p:cNvSpPr/>
            <p:nvPr/>
          </p:nvSpPr>
          <p:spPr>
            <a:xfrm>
              <a:off x="-171456" y="519556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4" name="Sechseck 343">
              <a:extLst>
                <a:ext uri="{FF2B5EF4-FFF2-40B4-BE49-F238E27FC236}">
                  <a16:creationId xmlns:a16="http://schemas.microsoft.com/office/drawing/2014/main" id="{6D6B4D13-CC4B-ED22-70ED-45BD035C03DF}"/>
                </a:ext>
              </a:extLst>
            </p:cNvPr>
            <p:cNvSpPr/>
            <p:nvPr/>
          </p:nvSpPr>
          <p:spPr>
            <a:xfrm>
              <a:off x="-171456" y="607884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5" name="Sechseck 344">
              <a:extLst>
                <a:ext uri="{FF2B5EF4-FFF2-40B4-BE49-F238E27FC236}">
                  <a16:creationId xmlns:a16="http://schemas.microsoft.com/office/drawing/2014/main" id="{830B55D3-38FF-2481-A0D4-E0546974A853}"/>
                </a:ext>
              </a:extLst>
            </p:cNvPr>
            <p:cNvSpPr/>
            <p:nvPr/>
          </p:nvSpPr>
          <p:spPr>
            <a:xfrm>
              <a:off x="-171456" y="431227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1986878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Person, Kleidung, Flasche, Menschen enthält.&#10;&#10;Automatisch generierte Beschreibung">
            <a:extLst>
              <a:ext uri="{FF2B5EF4-FFF2-40B4-BE49-F238E27FC236}">
                <a16:creationId xmlns:a16="http://schemas.microsoft.com/office/drawing/2014/main" id="{3015F109-93FD-F82F-384E-F09ECD0DF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0990" y="-745064"/>
            <a:ext cx="12947647" cy="8631764"/>
          </a:xfrm>
          <a:prstGeom prst="rect">
            <a:avLst/>
          </a:prstGeo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100F80D1-A2AF-FCF5-CA13-915D6D326B63}"/>
              </a:ext>
            </a:extLst>
          </p:cNvPr>
          <p:cNvGrpSpPr/>
          <p:nvPr/>
        </p:nvGrpSpPr>
        <p:grpSpPr>
          <a:xfrm>
            <a:off x="-5943600" y="-3295650"/>
            <a:ext cx="24136350" cy="14763750"/>
            <a:chOff x="-819158" y="-545779"/>
            <a:chExt cx="13830305" cy="7949552"/>
          </a:xfrm>
        </p:grpSpPr>
        <p:sp>
          <p:nvSpPr>
            <p:cNvPr id="143" name="Sechseck 142"/>
            <p:cNvSpPr/>
            <p:nvPr/>
          </p:nvSpPr>
          <p:spPr>
            <a:xfrm>
              <a:off x="5656262" y="298735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9" name="Sechseck 168">
              <a:extLst>
                <a:ext uri="{FF2B5EF4-FFF2-40B4-BE49-F238E27FC236}">
                  <a16:creationId xmlns:a16="http://schemas.microsoft.com/office/drawing/2014/main" id="{5B6BE1F9-5265-F7AB-8CD5-F55FA6BC973B}"/>
                </a:ext>
              </a:extLst>
            </p:cNvPr>
            <p:cNvSpPr/>
            <p:nvPr/>
          </p:nvSpPr>
          <p:spPr>
            <a:xfrm>
              <a:off x="5656262" y="122079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0" name="Sechseck 169">
              <a:extLst>
                <a:ext uri="{FF2B5EF4-FFF2-40B4-BE49-F238E27FC236}">
                  <a16:creationId xmlns:a16="http://schemas.microsoft.com/office/drawing/2014/main" id="{A3931273-D7D1-37B3-A3B5-61D7F7107C5E}"/>
                </a:ext>
              </a:extLst>
            </p:cNvPr>
            <p:cNvSpPr/>
            <p:nvPr/>
          </p:nvSpPr>
          <p:spPr>
            <a:xfrm>
              <a:off x="5656261" y="33750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1" name="Sechseck 170">
              <a:extLst>
                <a:ext uri="{FF2B5EF4-FFF2-40B4-BE49-F238E27FC236}">
                  <a16:creationId xmlns:a16="http://schemas.microsoft.com/office/drawing/2014/main" id="{4B15D718-FECD-5F68-F55B-389010F9891B}"/>
                </a:ext>
              </a:extLst>
            </p:cNvPr>
            <p:cNvSpPr/>
            <p:nvPr/>
          </p:nvSpPr>
          <p:spPr>
            <a:xfrm>
              <a:off x="5656260" y="-54577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2" name="Sechseck 171">
              <a:extLst>
                <a:ext uri="{FF2B5EF4-FFF2-40B4-BE49-F238E27FC236}">
                  <a16:creationId xmlns:a16="http://schemas.microsoft.com/office/drawing/2014/main" id="{BEA319E4-C5DF-5A2F-B12D-3BDBC574C460}"/>
                </a:ext>
              </a:extLst>
            </p:cNvPr>
            <p:cNvSpPr/>
            <p:nvPr/>
          </p:nvSpPr>
          <p:spPr>
            <a:xfrm>
              <a:off x="5656262" y="56372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3" name="Sechseck 172">
              <a:extLst>
                <a:ext uri="{FF2B5EF4-FFF2-40B4-BE49-F238E27FC236}">
                  <a16:creationId xmlns:a16="http://schemas.microsoft.com/office/drawing/2014/main" id="{F0C51DBA-BB24-65D3-A4D2-30D02A3AF241}"/>
                </a:ext>
              </a:extLst>
            </p:cNvPr>
            <p:cNvSpPr/>
            <p:nvPr/>
          </p:nvSpPr>
          <p:spPr>
            <a:xfrm>
              <a:off x="5656262" y="652049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4" name="Sechseck 173">
              <a:extLst>
                <a:ext uri="{FF2B5EF4-FFF2-40B4-BE49-F238E27FC236}">
                  <a16:creationId xmlns:a16="http://schemas.microsoft.com/office/drawing/2014/main" id="{E9DB00F8-9902-CDCC-C926-75751DC9F131}"/>
                </a:ext>
              </a:extLst>
            </p:cNvPr>
            <p:cNvSpPr/>
            <p:nvPr/>
          </p:nvSpPr>
          <p:spPr>
            <a:xfrm>
              <a:off x="5656262" y="475392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6" name="Sechseck 175">
              <a:extLst>
                <a:ext uri="{FF2B5EF4-FFF2-40B4-BE49-F238E27FC236}">
                  <a16:creationId xmlns:a16="http://schemas.microsoft.com/office/drawing/2014/main" id="{3C4316F7-4EDA-8EE1-4B83-152519F3E1AC}"/>
                </a:ext>
              </a:extLst>
            </p:cNvPr>
            <p:cNvSpPr/>
            <p:nvPr/>
          </p:nvSpPr>
          <p:spPr>
            <a:xfrm>
              <a:off x="6303962" y="342899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8" name="Sechseck 177">
              <a:extLst>
                <a:ext uri="{FF2B5EF4-FFF2-40B4-BE49-F238E27FC236}">
                  <a16:creationId xmlns:a16="http://schemas.microsoft.com/office/drawing/2014/main" id="{6BC727D5-F4AA-E41C-901E-89AF7BFDA7EF}"/>
                </a:ext>
              </a:extLst>
            </p:cNvPr>
            <p:cNvSpPr/>
            <p:nvPr/>
          </p:nvSpPr>
          <p:spPr>
            <a:xfrm>
              <a:off x="6303962" y="77915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9" name="Sechseck 178">
              <a:extLst>
                <a:ext uri="{FF2B5EF4-FFF2-40B4-BE49-F238E27FC236}">
                  <a16:creationId xmlns:a16="http://schemas.microsoft.com/office/drawing/2014/main" id="{B0DF63BB-133C-A964-339B-84FA6320A9F0}"/>
                </a:ext>
              </a:extLst>
            </p:cNvPr>
            <p:cNvSpPr/>
            <p:nvPr/>
          </p:nvSpPr>
          <p:spPr>
            <a:xfrm>
              <a:off x="6303961" y="-10413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1" name="Sechseck 180">
              <a:extLst>
                <a:ext uri="{FF2B5EF4-FFF2-40B4-BE49-F238E27FC236}">
                  <a16:creationId xmlns:a16="http://schemas.microsoft.com/office/drawing/2014/main" id="{0401A66E-0C08-2055-30E6-49DB28171AFE}"/>
                </a:ext>
              </a:extLst>
            </p:cNvPr>
            <p:cNvSpPr/>
            <p:nvPr/>
          </p:nvSpPr>
          <p:spPr>
            <a:xfrm>
              <a:off x="6303962" y="519556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2" name="Sechseck 181">
              <a:extLst>
                <a:ext uri="{FF2B5EF4-FFF2-40B4-BE49-F238E27FC236}">
                  <a16:creationId xmlns:a16="http://schemas.microsoft.com/office/drawing/2014/main" id="{C8DB283B-C6FA-9260-3874-699547BD81D2}"/>
                </a:ext>
              </a:extLst>
            </p:cNvPr>
            <p:cNvSpPr/>
            <p:nvPr/>
          </p:nvSpPr>
          <p:spPr>
            <a:xfrm>
              <a:off x="6303962" y="607884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3" name="Sechseck 182">
              <a:extLst>
                <a:ext uri="{FF2B5EF4-FFF2-40B4-BE49-F238E27FC236}">
                  <a16:creationId xmlns:a16="http://schemas.microsoft.com/office/drawing/2014/main" id="{94F37198-1D8B-85C3-C955-1CAE036450E7}"/>
                </a:ext>
              </a:extLst>
            </p:cNvPr>
            <p:cNvSpPr/>
            <p:nvPr/>
          </p:nvSpPr>
          <p:spPr>
            <a:xfrm>
              <a:off x="6303962" y="431228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6" name="Sechseck 185">
              <a:extLst>
                <a:ext uri="{FF2B5EF4-FFF2-40B4-BE49-F238E27FC236}">
                  <a16:creationId xmlns:a16="http://schemas.microsoft.com/office/drawing/2014/main" id="{21A6A763-4D2A-39A5-CEC1-307572D8E2A6}"/>
                </a:ext>
              </a:extLst>
            </p:cNvPr>
            <p:cNvSpPr/>
            <p:nvPr/>
          </p:nvSpPr>
          <p:spPr>
            <a:xfrm>
              <a:off x="6951661" y="210407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7" name="Sechseck 186">
              <a:extLst>
                <a:ext uri="{FF2B5EF4-FFF2-40B4-BE49-F238E27FC236}">
                  <a16:creationId xmlns:a16="http://schemas.microsoft.com/office/drawing/2014/main" id="{51BFD9ED-B262-B27A-D816-182C31B26CD4}"/>
                </a:ext>
              </a:extLst>
            </p:cNvPr>
            <p:cNvSpPr/>
            <p:nvPr/>
          </p:nvSpPr>
          <p:spPr>
            <a:xfrm>
              <a:off x="6951661" y="122079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8" name="Sechseck 187">
              <a:extLst>
                <a:ext uri="{FF2B5EF4-FFF2-40B4-BE49-F238E27FC236}">
                  <a16:creationId xmlns:a16="http://schemas.microsoft.com/office/drawing/2014/main" id="{57613BE4-F9D5-7D29-52DF-D16DEEA22792}"/>
                </a:ext>
              </a:extLst>
            </p:cNvPr>
            <p:cNvSpPr/>
            <p:nvPr/>
          </p:nvSpPr>
          <p:spPr>
            <a:xfrm>
              <a:off x="6951660" y="33750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9" name="Sechseck 188">
              <a:extLst>
                <a:ext uri="{FF2B5EF4-FFF2-40B4-BE49-F238E27FC236}">
                  <a16:creationId xmlns:a16="http://schemas.microsoft.com/office/drawing/2014/main" id="{6880AAE1-41CA-76B5-6703-0311DE81577A}"/>
                </a:ext>
              </a:extLst>
            </p:cNvPr>
            <p:cNvSpPr/>
            <p:nvPr/>
          </p:nvSpPr>
          <p:spPr>
            <a:xfrm>
              <a:off x="6951659" y="-54577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0" name="Sechseck 189">
              <a:extLst>
                <a:ext uri="{FF2B5EF4-FFF2-40B4-BE49-F238E27FC236}">
                  <a16:creationId xmlns:a16="http://schemas.microsoft.com/office/drawing/2014/main" id="{0A403097-F6BC-450F-6EBE-37EFA3F92282}"/>
                </a:ext>
              </a:extLst>
            </p:cNvPr>
            <p:cNvSpPr/>
            <p:nvPr/>
          </p:nvSpPr>
          <p:spPr>
            <a:xfrm>
              <a:off x="6951661" y="56372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1" name="Sechseck 190">
              <a:extLst>
                <a:ext uri="{FF2B5EF4-FFF2-40B4-BE49-F238E27FC236}">
                  <a16:creationId xmlns:a16="http://schemas.microsoft.com/office/drawing/2014/main" id="{906BC755-0C47-23D2-4A31-789F8018FA2F}"/>
                </a:ext>
              </a:extLst>
            </p:cNvPr>
            <p:cNvSpPr/>
            <p:nvPr/>
          </p:nvSpPr>
          <p:spPr>
            <a:xfrm>
              <a:off x="6951661" y="65204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3" name="Sechseck 192">
              <a:extLst>
                <a:ext uri="{FF2B5EF4-FFF2-40B4-BE49-F238E27FC236}">
                  <a16:creationId xmlns:a16="http://schemas.microsoft.com/office/drawing/2014/main" id="{1DD7D9B9-0EB8-A1A8-1A4F-A5373091747C}"/>
                </a:ext>
              </a:extLst>
            </p:cNvPr>
            <p:cNvSpPr/>
            <p:nvPr/>
          </p:nvSpPr>
          <p:spPr>
            <a:xfrm>
              <a:off x="7599361" y="254571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4" name="Sechseck 193">
              <a:extLst>
                <a:ext uri="{FF2B5EF4-FFF2-40B4-BE49-F238E27FC236}">
                  <a16:creationId xmlns:a16="http://schemas.microsoft.com/office/drawing/2014/main" id="{15879E7B-8D9A-F75F-ECB4-F33D2AC47C60}"/>
                </a:ext>
              </a:extLst>
            </p:cNvPr>
            <p:cNvSpPr/>
            <p:nvPr/>
          </p:nvSpPr>
          <p:spPr>
            <a:xfrm>
              <a:off x="7599361" y="342899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5" name="Sechseck 194">
              <a:extLst>
                <a:ext uri="{FF2B5EF4-FFF2-40B4-BE49-F238E27FC236}">
                  <a16:creationId xmlns:a16="http://schemas.microsoft.com/office/drawing/2014/main" id="{B15CE855-EEDC-90A5-1F03-77667CCF627A}"/>
                </a:ext>
              </a:extLst>
            </p:cNvPr>
            <p:cNvSpPr/>
            <p:nvPr/>
          </p:nvSpPr>
          <p:spPr>
            <a:xfrm>
              <a:off x="7599361" y="166243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7" name="Sechseck 196">
              <a:extLst>
                <a:ext uri="{FF2B5EF4-FFF2-40B4-BE49-F238E27FC236}">
                  <a16:creationId xmlns:a16="http://schemas.microsoft.com/office/drawing/2014/main" id="{C0EC518D-8AE7-71A5-B2AF-5C02D03A30FB}"/>
                </a:ext>
              </a:extLst>
            </p:cNvPr>
            <p:cNvSpPr/>
            <p:nvPr/>
          </p:nvSpPr>
          <p:spPr>
            <a:xfrm>
              <a:off x="7599360" y="-10413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8" name="Sechseck 197">
              <a:extLst>
                <a:ext uri="{FF2B5EF4-FFF2-40B4-BE49-F238E27FC236}">
                  <a16:creationId xmlns:a16="http://schemas.microsoft.com/office/drawing/2014/main" id="{33146D5D-78B4-E94A-D60A-8F0C5CDD88DA}"/>
                </a:ext>
              </a:extLst>
            </p:cNvPr>
            <p:cNvSpPr/>
            <p:nvPr/>
          </p:nvSpPr>
          <p:spPr>
            <a:xfrm>
              <a:off x="7599361" y="519556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9" name="Sechseck 198">
              <a:extLst>
                <a:ext uri="{FF2B5EF4-FFF2-40B4-BE49-F238E27FC236}">
                  <a16:creationId xmlns:a16="http://schemas.microsoft.com/office/drawing/2014/main" id="{9ED1BD72-713F-5DF9-AA16-58795DE1C0BC}"/>
                </a:ext>
              </a:extLst>
            </p:cNvPr>
            <p:cNvSpPr/>
            <p:nvPr/>
          </p:nvSpPr>
          <p:spPr>
            <a:xfrm>
              <a:off x="7599361" y="60788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1" name="Sechseck 200">
              <a:extLst>
                <a:ext uri="{FF2B5EF4-FFF2-40B4-BE49-F238E27FC236}">
                  <a16:creationId xmlns:a16="http://schemas.microsoft.com/office/drawing/2014/main" id="{6E19AD43-EECB-E1CB-7E36-1296BADE3A09}"/>
                </a:ext>
              </a:extLst>
            </p:cNvPr>
            <p:cNvSpPr/>
            <p:nvPr/>
          </p:nvSpPr>
          <p:spPr>
            <a:xfrm>
              <a:off x="3067048" y="298735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4" name="Sechseck 203">
              <a:extLst>
                <a:ext uri="{FF2B5EF4-FFF2-40B4-BE49-F238E27FC236}">
                  <a16:creationId xmlns:a16="http://schemas.microsoft.com/office/drawing/2014/main" id="{70F02ABB-FF0E-E544-56B0-92DEC1D566BB}"/>
                </a:ext>
              </a:extLst>
            </p:cNvPr>
            <p:cNvSpPr/>
            <p:nvPr/>
          </p:nvSpPr>
          <p:spPr>
            <a:xfrm>
              <a:off x="3067048" y="122079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5" name="Sechseck 204">
              <a:extLst>
                <a:ext uri="{FF2B5EF4-FFF2-40B4-BE49-F238E27FC236}">
                  <a16:creationId xmlns:a16="http://schemas.microsoft.com/office/drawing/2014/main" id="{DEFDC681-35AD-9E90-5C07-1EC9FA3E0C98}"/>
                </a:ext>
              </a:extLst>
            </p:cNvPr>
            <p:cNvSpPr/>
            <p:nvPr/>
          </p:nvSpPr>
          <p:spPr>
            <a:xfrm>
              <a:off x="3067047" y="33750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6" name="Sechseck 205">
              <a:extLst>
                <a:ext uri="{FF2B5EF4-FFF2-40B4-BE49-F238E27FC236}">
                  <a16:creationId xmlns:a16="http://schemas.microsoft.com/office/drawing/2014/main" id="{640389F7-5F80-D07E-7967-8192BAB60644}"/>
                </a:ext>
              </a:extLst>
            </p:cNvPr>
            <p:cNvSpPr/>
            <p:nvPr/>
          </p:nvSpPr>
          <p:spPr>
            <a:xfrm>
              <a:off x="3067046" y="-54577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7" name="Sechseck 206">
              <a:extLst>
                <a:ext uri="{FF2B5EF4-FFF2-40B4-BE49-F238E27FC236}">
                  <a16:creationId xmlns:a16="http://schemas.microsoft.com/office/drawing/2014/main" id="{90B40A7C-09B5-6EBE-B27F-4631ECB30FEA}"/>
                </a:ext>
              </a:extLst>
            </p:cNvPr>
            <p:cNvSpPr/>
            <p:nvPr/>
          </p:nvSpPr>
          <p:spPr>
            <a:xfrm>
              <a:off x="3067048" y="56372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8" name="Sechseck 207">
              <a:extLst>
                <a:ext uri="{FF2B5EF4-FFF2-40B4-BE49-F238E27FC236}">
                  <a16:creationId xmlns:a16="http://schemas.microsoft.com/office/drawing/2014/main" id="{F3BD6B07-572E-BD70-09CE-9490264A3CA9}"/>
                </a:ext>
              </a:extLst>
            </p:cNvPr>
            <p:cNvSpPr/>
            <p:nvPr/>
          </p:nvSpPr>
          <p:spPr>
            <a:xfrm>
              <a:off x="3067048" y="65204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1" name="Sechseck 210">
              <a:extLst>
                <a:ext uri="{FF2B5EF4-FFF2-40B4-BE49-F238E27FC236}">
                  <a16:creationId xmlns:a16="http://schemas.microsoft.com/office/drawing/2014/main" id="{A1C0A5CD-FFB8-35A8-98A6-97E6D4D0C2BA}"/>
                </a:ext>
              </a:extLst>
            </p:cNvPr>
            <p:cNvSpPr/>
            <p:nvPr/>
          </p:nvSpPr>
          <p:spPr>
            <a:xfrm>
              <a:off x="3714748" y="342899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2" name="Sechseck 211">
              <a:extLst>
                <a:ext uri="{FF2B5EF4-FFF2-40B4-BE49-F238E27FC236}">
                  <a16:creationId xmlns:a16="http://schemas.microsoft.com/office/drawing/2014/main" id="{DEBC170A-41C7-43A0-346B-37292626AD1E}"/>
                </a:ext>
              </a:extLst>
            </p:cNvPr>
            <p:cNvSpPr/>
            <p:nvPr/>
          </p:nvSpPr>
          <p:spPr>
            <a:xfrm>
              <a:off x="3714748" y="166243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4" name="Sechseck 213">
              <a:extLst>
                <a:ext uri="{FF2B5EF4-FFF2-40B4-BE49-F238E27FC236}">
                  <a16:creationId xmlns:a16="http://schemas.microsoft.com/office/drawing/2014/main" id="{A0130838-D499-47FF-C96E-D866E35786E5}"/>
                </a:ext>
              </a:extLst>
            </p:cNvPr>
            <p:cNvSpPr/>
            <p:nvPr/>
          </p:nvSpPr>
          <p:spPr>
            <a:xfrm>
              <a:off x="3714747" y="-10413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5" name="Sechseck 214">
              <a:extLst>
                <a:ext uri="{FF2B5EF4-FFF2-40B4-BE49-F238E27FC236}">
                  <a16:creationId xmlns:a16="http://schemas.microsoft.com/office/drawing/2014/main" id="{416F0816-3F39-FFAA-A4DD-33E17717484F}"/>
                </a:ext>
              </a:extLst>
            </p:cNvPr>
            <p:cNvSpPr/>
            <p:nvPr/>
          </p:nvSpPr>
          <p:spPr>
            <a:xfrm>
              <a:off x="3714748" y="519556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6" name="Sechseck 215">
              <a:extLst>
                <a:ext uri="{FF2B5EF4-FFF2-40B4-BE49-F238E27FC236}">
                  <a16:creationId xmlns:a16="http://schemas.microsoft.com/office/drawing/2014/main" id="{A039CF25-23B5-3307-AAE0-50D1213DAA8D}"/>
                </a:ext>
              </a:extLst>
            </p:cNvPr>
            <p:cNvSpPr/>
            <p:nvPr/>
          </p:nvSpPr>
          <p:spPr>
            <a:xfrm>
              <a:off x="3714748" y="60788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8" name="Sechseck 217">
              <a:extLst>
                <a:ext uri="{FF2B5EF4-FFF2-40B4-BE49-F238E27FC236}">
                  <a16:creationId xmlns:a16="http://schemas.microsoft.com/office/drawing/2014/main" id="{E930CB23-626E-33BA-870B-6101CC31A310}"/>
                </a:ext>
              </a:extLst>
            </p:cNvPr>
            <p:cNvSpPr/>
            <p:nvPr/>
          </p:nvSpPr>
          <p:spPr>
            <a:xfrm>
              <a:off x="4362447" y="298735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9" name="Sechseck 218">
              <a:extLst>
                <a:ext uri="{FF2B5EF4-FFF2-40B4-BE49-F238E27FC236}">
                  <a16:creationId xmlns:a16="http://schemas.microsoft.com/office/drawing/2014/main" id="{DFBB6412-1F4D-F576-45B8-D79D2EEB952B}"/>
                </a:ext>
              </a:extLst>
            </p:cNvPr>
            <p:cNvSpPr/>
            <p:nvPr/>
          </p:nvSpPr>
          <p:spPr>
            <a:xfrm>
              <a:off x="4362447" y="387063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2" name="Sechseck 221">
              <a:extLst>
                <a:ext uri="{FF2B5EF4-FFF2-40B4-BE49-F238E27FC236}">
                  <a16:creationId xmlns:a16="http://schemas.microsoft.com/office/drawing/2014/main" id="{0A2DFC93-3A9C-7379-776F-CD7F0EA5292C}"/>
                </a:ext>
              </a:extLst>
            </p:cNvPr>
            <p:cNvSpPr/>
            <p:nvPr/>
          </p:nvSpPr>
          <p:spPr>
            <a:xfrm>
              <a:off x="4362446" y="3375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3" name="Sechseck 222">
              <a:extLst>
                <a:ext uri="{FF2B5EF4-FFF2-40B4-BE49-F238E27FC236}">
                  <a16:creationId xmlns:a16="http://schemas.microsoft.com/office/drawing/2014/main" id="{4C9B2203-03D5-939F-7964-88E55C074480}"/>
                </a:ext>
              </a:extLst>
            </p:cNvPr>
            <p:cNvSpPr/>
            <p:nvPr/>
          </p:nvSpPr>
          <p:spPr>
            <a:xfrm>
              <a:off x="4362445" y="-54577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4" name="Sechseck 223">
              <a:extLst>
                <a:ext uri="{FF2B5EF4-FFF2-40B4-BE49-F238E27FC236}">
                  <a16:creationId xmlns:a16="http://schemas.microsoft.com/office/drawing/2014/main" id="{AA0BA42C-00D5-FF58-93C5-A82823C18BA2}"/>
                </a:ext>
              </a:extLst>
            </p:cNvPr>
            <p:cNvSpPr/>
            <p:nvPr/>
          </p:nvSpPr>
          <p:spPr>
            <a:xfrm>
              <a:off x="4362447" y="56372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5" name="Sechseck 224">
              <a:extLst>
                <a:ext uri="{FF2B5EF4-FFF2-40B4-BE49-F238E27FC236}">
                  <a16:creationId xmlns:a16="http://schemas.microsoft.com/office/drawing/2014/main" id="{AFE895DF-EF07-6120-9704-FE75C4B0D17B}"/>
                </a:ext>
              </a:extLst>
            </p:cNvPr>
            <p:cNvSpPr/>
            <p:nvPr/>
          </p:nvSpPr>
          <p:spPr>
            <a:xfrm>
              <a:off x="4362447" y="65204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6" name="Sechseck 225">
              <a:extLst>
                <a:ext uri="{FF2B5EF4-FFF2-40B4-BE49-F238E27FC236}">
                  <a16:creationId xmlns:a16="http://schemas.microsoft.com/office/drawing/2014/main" id="{92C783D9-A37A-C2D3-1ED7-03C2459567B9}"/>
                </a:ext>
              </a:extLst>
            </p:cNvPr>
            <p:cNvSpPr/>
            <p:nvPr/>
          </p:nvSpPr>
          <p:spPr>
            <a:xfrm>
              <a:off x="4362447" y="475392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7" name="Sechseck 226">
              <a:extLst>
                <a:ext uri="{FF2B5EF4-FFF2-40B4-BE49-F238E27FC236}">
                  <a16:creationId xmlns:a16="http://schemas.microsoft.com/office/drawing/2014/main" id="{37D1FCD6-FF8C-AF73-46C8-205330D19ED2}"/>
                </a:ext>
              </a:extLst>
            </p:cNvPr>
            <p:cNvSpPr/>
            <p:nvPr/>
          </p:nvSpPr>
          <p:spPr>
            <a:xfrm>
              <a:off x="5010147" y="254571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9" name="Sechseck 228">
              <a:extLst>
                <a:ext uri="{FF2B5EF4-FFF2-40B4-BE49-F238E27FC236}">
                  <a16:creationId xmlns:a16="http://schemas.microsoft.com/office/drawing/2014/main" id="{BA44CD67-2B32-FCB6-30C1-09776B1D4CD4}"/>
                </a:ext>
              </a:extLst>
            </p:cNvPr>
            <p:cNvSpPr/>
            <p:nvPr/>
          </p:nvSpPr>
          <p:spPr>
            <a:xfrm>
              <a:off x="5010147" y="166243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0" name="Sechseck 229">
              <a:extLst>
                <a:ext uri="{FF2B5EF4-FFF2-40B4-BE49-F238E27FC236}">
                  <a16:creationId xmlns:a16="http://schemas.microsoft.com/office/drawing/2014/main" id="{A8772D28-F9DE-C142-7BA2-A1D5AC0EB37A}"/>
                </a:ext>
              </a:extLst>
            </p:cNvPr>
            <p:cNvSpPr/>
            <p:nvPr/>
          </p:nvSpPr>
          <p:spPr>
            <a:xfrm>
              <a:off x="5010147" y="77914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1" name="Sechseck 230">
              <a:extLst>
                <a:ext uri="{FF2B5EF4-FFF2-40B4-BE49-F238E27FC236}">
                  <a16:creationId xmlns:a16="http://schemas.microsoft.com/office/drawing/2014/main" id="{53AC77E6-E59F-194A-3695-05BCA5317B7C}"/>
                </a:ext>
              </a:extLst>
            </p:cNvPr>
            <p:cNvSpPr/>
            <p:nvPr/>
          </p:nvSpPr>
          <p:spPr>
            <a:xfrm>
              <a:off x="5010146" y="-10413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2" name="Sechseck 231">
              <a:extLst>
                <a:ext uri="{FF2B5EF4-FFF2-40B4-BE49-F238E27FC236}">
                  <a16:creationId xmlns:a16="http://schemas.microsoft.com/office/drawing/2014/main" id="{F5E83919-F47B-F684-70E6-B38AC454DD2C}"/>
                </a:ext>
              </a:extLst>
            </p:cNvPr>
            <p:cNvSpPr/>
            <p:nvPr/>
          </p:nvSpPr>
          <p:spPr>
            <a:xfrm>
              <a:off x="5010147" y="519556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3" name="Sechseck 232">
              <a:extLst>
                <a:ext uri="{FF2B5EF4-FFF2-40B4-BE49-F238E27FC236}">
                  <a16:creationId xmlns:a16="http://schemas.microsoft.com/office/drawing/2014/main" id="{54366C7D-02C1-FCC1-B07A-35A769090ECE}"/>
                </a:ext>
              </a:extLst>
            </p:cNvPr>
            <p:cNvSpPr/>
            <p:nvPr/>
          </p:nvSpPr>
          <p:spPr>
            <a:xfrm>
              <a:off x="5010147" y="60788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6" name="Sechseck 235">
              <a:extLst>
                <a:ext uri="{FF2B5EF4-FFF2-40B4-BE49-F238E27FC236}">
                  <a16:creationId xmlns:a16="http://schemas.microsoft.com/office/drawing/2014/main" id="{848FD815-8AD0-A51B-3FDC-C61699069AE5}"/>
                </a:ext>
              </a:extLst>
            </p:cNvPr>
            <p:cNvSpPr/>
            <p:nvPr/>
          </p:nvSpPr>
          <p:spPr>
            <a:xfrm>
              <a:off x="8247061" y="387063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9" name="Sechseck 238">
              <a:extLst>
                <a:ext uri="{FF2B5EF4-FFF2-40B4-BE49-F238E27FC236}">
                  <a16:creationId xmlns:a16="http://schemas.microsoft.com/office/drawing/2014/main" id="{A285C087-C2F5-1523-C1FF-299DAE94C85A}"/>
                </a:ext>
              </a:extLst>
            </p:cNvPr>
            <p:cNvSpPr/>
            <p:nvPr/>
          </p:nvSpPr>
          <p:spPr>
            <a:xfrm>
              <a:off x="8247060" y="3375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0" name="Sechseck 239">
              <a:extLst>
                <a:ext uri="{FF2B5EF4-FFF2-40B4-BE49-F238E27FC236}">
                  <a16:creationId xmlns:a16="http://schemas.microsoft.com/office/drawing/2014/main" id="{2F231919-FDE4-D2C8-AAB6-245CC47C2A9D}"/>
                </a:ext>
              </a:extLst>
            </p:cNvPr>
            <p:cNvSpPr/>
            <p:nvPr/>
          </p:nvSpPr>
          <p:spPr>
            <a:xfrm>
              <a:off x="8247059" y="-54577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1" name="Sechseck 240">
              <a:extLst>
                <a:ext uri="{FF2B5EF4-FFF2-40B4-BE49-F238E27FC236}">
                  <a16:creationId xmlns:a16="http://schemas.microsoft.com/office/drawing/2014/main" id="{264FA14E-6D5F-2C0A-91DB-6C486D9D368B}"/>
                </a:ext>
              </a:extLst>
            </p:cNvPr>
            <p:cNvSpPr/>
            <p:nvPr/>
          </p:nvSpPr>
          <p:spPr>
            <a:xfrm>
              <a:off x="8247061" y="56372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2" name="Sechseck 241">
              <a:extLst>
                <a:ext uri="{FF2B5EF4-FFF2-40B4-BE49-F238E27FC236}">
                  <a16:creationId xmlns:a16="http://schemas.microsoft.com/office/drawing/2014/main" id="{8E5B9D4E-B46D-A0AF-2E82-FA3962EE9D12}"/>
                </a:ext>
              </a:extLst>
            </p:cNvPr>
            <p:cNvSpPr/>
            <p:nvPr/>
          </p:nvSpPr>
          <p:spPr>
            <a:xfrm>
              <a:off x="8247061" y="65204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3" name="Sechseck 242">
              <a:extLst>
                <a:ext uri="{FF2B5EF4-FFF2-40B4-BE49-F238E27FC236}">
                  <a16:creationId xmlns:a16="http://schemas.microsoft.com/office/drawing/2014/main" id="{B1A217CC-0BD0-C144-3D9A-BFB6156D628D}"/>
                </a:ext>
              </a:extLst>
            </p:cNvPr>
            <p:cNvSpPr/>
            <p:nvPr/>
          </p:nvSpPr>
          <p:spPr>
            <a:xfrm>
              <a:off x="8247061" y="475392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4" name="Sechseck 243">
              <a:extLst>
                <a:ext uri="{FF2B5EF4-FFF2-40B4-BE49-F238E27FC236}">
                  <a16:creationId xmlns:a16="http://schemas.microsoft.com/office/drawing/2014/main" id="{2A30A3A1-A4AF-E51E-C768-FE401335428F}"/>
                </a:ext>
              </a:extLst>
            </p:cNvPr>
            <p:cNvSpPr/>
            <p:nvPr/>
          </p:nvSpPr>
          <p:spPr>
            <a:xfrm>
              <a:off x="8894761" y="254571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6" name="Sechseck 245">
              <a:extLst>
                <a:ext uri="{FF2B5EF4-FFF2-40B4-BE49-F238E27FC236}">
                  <a16:creationId xmlns:a16="http://schemas.microsoft.com/office/drawing/2014/main" id="{BE6BB764-99C5-EA09-8C9B-0845D06FA5AF}"/>
                </a:ext>
              </a:extLst>
            </p:cNvPr>
            <p:cNvSpPr/>
            <p:nvPr/>
          </p:nvSpPr>
          <p:spPr>
            <a:xfrm>
              <a:off x="8894761" y="166243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7" name="Sechseck 246">
              <a:extLst>
                <a:ext uri="{FF2B5EF4-FFF2-40B4-BE49-F238E27FC236}">
                  <a16:creationId xmlns:a16="http://schemas.microsoft.com/office/drawing/2014/main" id="{F627E678-32DE-DD3F-E1AA-B078D971D35B}"/>
                </a:ext>
              </a:extLst>
            </p:cNvPr>
            <p:cNvSpPr/>
            <p:nvPr/>
          </p:nvSpPr>
          <p:spPr>
            <a:xfrm>
              <a:off x="8894761" y="77914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8" name="Sechseck 247">
              <a:extLst>
                <a:ext uri="{FF2B5EF4-FFF2-40B4-BE49-F238E27FC236}">
                  <a16:creationId xmlns:a16="http://schemas.microsoft.com/office/drawing/2014/main" id="{8EE2A589-3AD2-00AF-AAA8-BBEE1C67BB00}"/>
                </a:ext>
              </a:extLst>
            </p:cNvPr>
            <p:cNvSpPr/>
            <p:nvPr/>
          </p:nvSpPr>
          <p:spPr>
            <a:xfrm>
              <a:off x="8894760" y="-10413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9" name="Sechseck 248">
              <a:extLst>
                <a:ext uri="{FF2B5EF4-FFF2-40B4-BE49-F238E27FC236}">
                  <a16:creationId xmlns:a16="http://schemas.microsoft.com/office/drawing/2014/main" id="{F4A3C0C1-E9C8-4657-4EC3-FF51457699A4}"/>
                </a:ext>
              </a:extLst>
            </p:cNvPr>
            <p:cNvSpPr/>
            <p:nvPr/>
          </p:nvSpPr>
          <p:spPr>
            <a:xfrm>
              <a:off x="8894761" y="519556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0" name="Sechseck 249">
              <a:extLst>
                <a:ext uri="{FF2B5EF4-FFF2-40B4-BE49-F238E27FC236}">
                  <a16:creationId xmlns:a16="http://schemas.microsoft.com/office/drawing/2014/main" id="{ED8CFB1D-8BF1-089A-E048-B2E5A1FB73BD}"/>
                </a:ext>
              </a:extLst>
            </p:cNvPr>
            <p:cNvSpPr/>
            <p:nvPr/>
          </p:nvSpPr>
          <p:spPr>
            <a:xfrm>
              <a:off x="8894761" y="60788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1" name="Sechseck 250">
              <a:extLst>
                <a:ext uri="{FF2B5EF4-FFF2-40B4-BE49-F238E27FC236}">
                  <a16:creationId xmlns:a16="http://schemas.microsoft.com/office/drawing/2014/main" id="{D266CF40-57E1-34EB-D9EB-81A8B52725CA}"/>
                </a:ext>
              </a:extLst>
            </p:cNvPr>
            <p:cNvSpPr/>
            <p:nvPr/>
          </p:nvSpPr>
          <p:spPr>
            <a:xfrm>
              <a:off x="8894761" y="431228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2" name="Sechseck 251">
              <a:extLst>
                <a:ext uri="{FF2B5EF4-FFF2-40B4-BE49-F238E27FC236}">
                  <a16:creationId xmlns:a16="http://schemas.microsoft.com/office/drawing/2014/main" id="{5300F3BD-0368-0781-E0F5-B54631FE7ADE}"/>
                </a:ext>
              </a:extLst>
            </p:cNvPr>
            <p:cNvSpPr/>
            <p:nvPr/>
          </p:nvSpPr>
          <p:spPr>
            <a:xfrm>
              <a:off x="9542460" y="298735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3" name="Sechseck 252">
              <a:extLst>
                <a:ext uri="{FF2B5EF4-FFF2-40B4-BE49-F238E27FC236}">
                  <a16:creationId xmlns:a16="http://schemas.microsoft.com/office/drawing/2014/main" id="{3BBC05E2-1E9C-BE26-1229-6D16E7C7E29F}"/>
                </a:ext>
              </a:extLst>
            </p:cNvPr>
            <p:cNvSpPr/>
            <p:nvPr/>
          </p:nvSpPr>
          <p:spPr>
            <a:xfrm>
              <a:off x="9542460" y="38706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4" name="Sechseck 253">
              <a:extLst>
                <a:ext uri="{FF2B5EF4-FFF2-40B4-BE49-F238E27FC236}">
                  <a16:creationId xmlns:a16="http://schemas.microsoft.com/office/drawing/2014/main" id="{C67C0B69-9644-1020-1C30-B881FEB50DAD}"/>
                </a:ext>
              </a:extLst>
            </p:cNvPr>
            <p:cNvSpPr/>
            <p:nvPr/>
          </p:nvSpPr>
          <p:spPr>
            <a:xfrm>
              <a:off x="9542460" y="210407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5" name="Sechseck 254">
              <a:extLst>
                <a:ext uri="{FF2B5EF4-FFF2-40B4-BE49-F238E27FC236}">
                  <a16:creationId xmlns:a16="http://schemas.microsoft.com/office/drawing/2014/main" id="{6161029D-F451-94CE-4AAE-437E0F307D4D}"/>
                </a:ext>
              </a:extLst>
            </p:cNvPr>
            <p:cNvSpPr/>
            <p:nvPr/>
          </p:nvSpPr>
          <p:spPr>
            <a:xfrm>
              <a:off x="9542460" y="12207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6" name="Sechseck 255">
              <a:extLst>
                <a:ext uri="{FF2B5EF4-FFF2-40B4-BE49-F238E27FC236}">
                  <a16:creationId xmlns:a16="http://schemas.microsoft.com/office/drawing/2014/main" id="{D546FF50-29B8-096B-D182-DBF2C168DCF4}"/>
                </a:ext>
              </a:extLst>
            </p:cNvPr>
            <p:cNvSpPr/>
            <p:nvPr/>
          </p:nvSpPr>
          <p:spPr>
            <a:xfrm>
              <a:off x="9542459" y="3375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7" name="Sechseck 256">
              <a:extLst>
                <a:ext uri="{FF2B5EF4-FFF2-40B4-BE49-F238E27FC236}">
                  <a16:creationId xmlns:a16="http://schemas.microsoft.com/office/drawing/2014/main" id="{EB131AE6-38F1-2E4B-6E95-3CB2F999B3A7}"/>
                </a:ext>
              </a:extLst>
            </p:cNvPr>
            <p:cNvSpPr/>
            <p:nvPr/>
          </p:nvSpPr>
          <p:spPr>
            <a:xfrm>
              <a:off x="9542458" y="-54577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8" name="Sechseck 257">
              <a:extLst>
                <a:ext uri="{FF2B5EF4-FFF2-40B4-BE49-F238E27FC236}">
                  <a16:creationId xmlns:a16="http://schemas.microsoft.com/office/drawing/2014/main" id="{8EB771F4-3FDF-E896-68E0-BA6A0BF9BB57}"/>
                </a:ext>
              </a:extLst>
            </p:cNvPr>
            <p:cNvSpPr/>
            <p:nvPr/>
          </p:nvSpPr>
          <p:spPr>
            <a:xfrm>
              <a:off x="9542460" y="56372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9" name="Sechseck 258">
              <a:extLst>
                <a:ext uri="{FF2B5EF4-FFF2-40B4-BE49-F238E27FC236}">
                  <a16:creationId xmlns:a16="http://schemas.microsoft.com/office/drawing/2014/main" id="{FCE61F08-AA53-46CF-B9EC-963C2E028FEA}"/>
                </a:ext>
              </a:extLst>
            </p:cNvPr>
            <p:cNvSpPr/>
            <p:nvPr/>
          </p:nvSpPr>
          <p:spPr>
            <a:xfrm>
              <a:off x="9542460" y="65204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0" name="Sechseck 259">
              <a:extLst>
                <a:ext uri="{FF2B5EF4-FFF2-40B4-BE49-F238E27FC236}">
                  <a16:creationId xmlns:a16="http://schemas.microsoft.com/office/drawing/2014/main" id="{1DDBD850-FDAA-B952-F4CD-F9F268E0F0E8}"/>
                </a:ext>
              </a:extLst>
            </p:cNvPr>
            <p:cNvSpPr/>
            <p:nvPr/>
          </p:nvSpPr>
          <p:spPr>
            <a:xfrm>
              <a:off x="9542460" y="475392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1" name="Sechseck 260">
              <a:extLst>
                <a:ext uri="{FF2B5EF4-FFF2-40B4-BE49-F238E27FC236}">
                  <a16:creationId xmlns:a16="http://schemas.microsoft.com/office/drawing/2014/main" id="{7C4AD8FC-ECA1-E4FC-CE55-2C8BA776F7DA}"/>
                </a:ext>
              </a:extLst>
            </p:cNvPr>
            <p:cNvSpPr/>
            <p:nvPr/>
          </p:nvSpPr>
          <p:spPr>
            <a:xfrm>
              <a:off x="10190160" y="254571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2" name="Sechseck 261">
              <a:extLst>
                <a:ext uri="{FF2B5EF4-FFF2-40B4-BE49-F238E27FC236}">
                  <a16:creationId xmlns:a16="http://schemas.microsoft.com/office/drawing/2014/main" id="{1C6D84AD-E5AA-B823-07DF-69456F06D36E}"/>
                </a:ext>
              </a:extLst>
            </p:cNvPr>
            <p:cNvSpPr/>
            <p:nvPr/>
          </p:nvSpPr>
          <p:spPr>
            <a:xfrm>
              <a:off x="10190160" y="342899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3" name="Sechseck 262">
              <a:extLst>
                <a:ext uri="{FF2B5EF4-FFF2-40B4-BE49-F238E27FC236}">
                  <a16:creationId xmlns:a16="http://schemas.microsoft.com/office/drawing/2014/main" id="{CE4F94A6-D73E-0DED-D4C7-4B731836F7F2}"/>
                </a:ext>
              </a:extLst>
            </p:cNvPr>
            <p:cNvSpPr/>
            <p:nvPr/>
          </p:nvSpPr>
          <p:spPr>
            <a:xfrm>
              <a:off x="10190160" y="166243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4" name="Sechseck 263">
              <a:extLst>
                <a:ext uri="{FF2B5EF4-FFF2-40B4-BE49-F238E27FC236}">
                  <a16:creationId xmlns:a16="http://schemas.microsoft.com/office/drawing/2014/main" id="{16088092-3A89-B707-A530-70C804D85CFC}"/>
                </a:ext>
              </a:extLst>
            </p:cNvPr>
            <p:cNvSpPr/>
            <p:nvPr/>
          </p:nvSpPr>
          <p:spPr>
            <a:xfrm>
              <a:off x="10190160" y="7791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5" name="Sechseck 264">
              <a:extLst>
                <a:ext uri="{FF2B5EF4-FFF2-40B4-BE49-F238E27FC236}">
                  <a16:creationId xmlns:a16="http://schemas.microsoft.com/office/drawing/2014/main" id="{CD2727F4-4866-BC2A-AF70-C24F17D0E08F}"/>
                </a:ext>
              </a:extLst>
            </p:cNvPr>
            <p:cNvSpPr/>
            <p:nvPr/>
          </p:nvSpPr>
          <p:spPr>
            <a:xfrm>
              <a:off x="10190159" y="-1041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6" name="Sechseck 265">
              <a:extLst>
                <a:ext uri="{FF2B5EF4-FFF2-40B4-BE49-F238E27FC236}">
                  <a16:creationId xmlns:a16="http://schemas.microsoft.com/office/drawing/2014/main" id="{044DC255-8A22-7B3A-4219-5640F88198A7}"/>
                </a:ext>
              </a:extLst>
            </p:cNvPr>
            <p:cNvSpPr/>
            <p:nvPr/>
          </p:nvSpPr>
          <p:spPr>
            <a:xfrm>
              <a:off x="10190160" y="519556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7" name="Sechseck 266">
              <a:extLst>
                <a:ext uri="{FF2B5EF4-FFF2-40B4-BE49-F238E27FC236}">
                  <a16:creationId xmlns:a16="http://schemas.microsoft.com/office/drawing/2014/main" id="{D3BC1D2B-DC25-338E-B0F3-32E4267D12CE}"/>
                </a:ext>
              </a:extLst>
            </p:cNvPr>
            <p:cNvSpPr/>
            <p:nvPr/>
          </p:nvSpPr>
          <p:spPr>
            <a:xfrm>
              <a:off x="10190160" y="607884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8" name="Sechseck 267">
              <a:extLst>
                <a:ext uri="{FF2B5EF4-FFF2-40B4-BE49-F238E27FC236}">
                  <a16:creationId xmlns:a16="http://schemas.microsoft.com/office/drawing/2014/main" id="{7B74D41E-4175-BDC7-2A65-FA08269FBD90}"/>
                </a:ext>
              </a:extLst>
            </p:cNvPr>
            <p:cNvSpPr/>
            <p:nvPr/>
          </p:nvSpPr>
          <p:spPr>
            <a:xfrm>
              <a:off x="10190160" y="43122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9" name="Sechseck 268">
              <a:extLst>
                <a:ext uri="{FF2B5EF4-FFF2-40B4-BE49-F238E27FC236}">
                  <a16:creationId xmlns:a16="http://schemas.microsoft.com/office/drawing/2014/main" id="{480E9670-8456-5073-E69B-4445F1E1149F}"/>
                </a:ext>
              </a:extLst>
            </p:cNvPr>
            <p:cNvSpPr/>
            <p:nvPr/>
          </p:nvSpPr>
          <p:spPr>
            <a:xfrm>
              <a:off x="10837860" y="298735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0" name="Sechseck 269">
              <a:extLst>
                <a:ext uri="{FF2B5EF4-FFF2-40B4-BE49-F238E27FC236}">
                  <a16:creationId xmlns:a16="http://schemas.microsoft.com/office/drawing/2014/main" id="{8EBF43B8-4D23-4044-9893-031B3916E15D}"/>
                </a:ext>
              </a:extLst>
            </p:cNvPr>
            <p:cNvSpPr/>
            <p:nvPr/>
          </p:nvSpPr>
          <p:spPr>
            <a:xfrm>
              <a:off x="10837860" y="38706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1" name="Sechseck 270">
              <a:extLst>
                <a:ext uri="{FF2B5EF4-FFF2-40B4-BE49-F238E27FC236}">
                  <a16:creationId xmlns:a16="http://schemas.microsoft.com/office/drawing/2014/main" id="{DC5646F1-1D62-3A45-F47D-FCA5BBA77DF5}"/>
                </a:ext>
              </a:extLst>
            </p:cNvPr>
            <p:cNvSpPr/>
            <p:nvPr/>
          </p:nvSpPr>
          <p:spPr>
            <a:xfrm>
              <a:off x="10837860" y="210407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2" name="Sechseck 271">
              <a:extLst>
                <a:ext uri="{FF2B5EF4-FFF2-40B4-BE49-F238E27FC236}">
                  <a16:creationId xmlns:a16="http://schemas.microsoft.com/office/drawing/2014/main" id="{8E1F4716-65AE-8582-6C07-845A5E3FDB7F}"/>
                </a:ext>
              </a:extLst>
            </p:cNvPr>
            <p:cNvSpPr/>
            <p:nvPr/>
          </p:nvSpPr>
          <p:spPr>
            <a:xfrm>
              <a:off x="10837860" y="12207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3" name="Sechseck 272">
              <a:extLst>
                <a:ext uri="{FF2B5EF4-FFF2-40B4-BE49-F238E27FC236}">
                  <a16:creationId xmlns:a16="http://schemas.microsoft.com/office/drawing/2014/main" id="{424B3E35-96A6-19BB-6749-6C2B686B8C53}"/>
                </a:ext>
              </a:extLst>
            </p:cNvPr>
            <p:cNvSpPr/>
            <p:nvPr/>
          </p:nvSpPr>
          <p:spPr>
            <a:xfrm>
              <a:off x="10837859" y="3375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4" name="Sechseck 273">
              <a:extLst>
                <a:ext uri="{FF2B5EF4-FFF2-40B4-BE49-F238E27FC236}">
                  <a16:creationId xmlns:a16="http://schemas.microsoft.com/office/drawing/2014/main" id="{74AF091C-14EC-7329-E82F-7013694DCA9A}"/>
                </a:ext>
              </a:extLst>
            </p:cNvPr>
            <p:cNvSpPr/>
            <p:nvPr/>
          </p:nvSpPr>
          <p:spPr>
            <a:xfrm>
              <a:off x="10837858" y="-5457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5" name="Sechseck 274">
              <a:extLst>
                <a:ext uri="{FF2B5EF4-FFF2-40B4-BE49-F238E27FC236}">
                  <a16:creationId xmlns:a16="http://schemas.microsoft.com/office/drawing/2014/main" id="{42B97F2D-1F1A-7AB0-4E81-1E2F450A1578}"/>
                </a:ext>
              </a:extLst>
            </p:cNvPr>
            <p:cNvSpPr/>
            <p:nvPr/>
          </p:nvSpPr>
          <p:spPr>
            <a:xfrm>
              <a:off x="10837860" y="563720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6" name="Sechseck 275">
              <a:extLst>
                <a:ext uri="{FF2B5EF4-FFF2-40B4-BE49-F238E27FC236}">
                  <a16:creationId xmlns:a16="http://schemas.microsoft.com/office/drawing/2014/main" id="{4B7B78BB-BEE6-03B9-4204-2ABC2704F32E}"/>
                </a:ext>
              </a:extLst>
            </p:cNvPr>
            <p:cNvSpPr/>
            <p:nvPr/>
          </p:nvSpPr>
          <p:spPr>
            <a:xfrm>
              <a:off x="10837860" y="652048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7" name="Sechseck 276">
              <a:extLst>
                <a:ext uri="{FF2B5EF4-FFF2-40B4-BE49-F238E27FC236}">
                  <a16:creationId xmlns:a16="http://schemas.microsoft.com/office/drawing/2014/main" id="{623FEFB1-8AC1-2205-2716-5F406D38A70B}"/>
                </a:ext>
              </a:extLst>
            </p:cNvPr>
            <p:cNvSpPr/>
            <p:nvPr/>
          </p:nvSpPr>
          <p:spPr>
            <a:xfrm>
              <a:off x="10837860" y="475392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8" name="Sechseck 277">
              <a:extLst>
                <a:ext uri="{FF2B5EF4-FFF2-40B4-BE49-F238E27FC236}">
                  <a16:creationId xmlns:a16="http://schemas.microsoft.com/office/drawing/2014/main" id="{139445ED-9022-9887-2C97-88F12B594FB3}"/>
                </a:ext>
              </a:extLst>
            </p:cNvPr>
            <p:cNvSpPr/>
            <p:nvPr/>
          </p:nvSpPr>
          <p:spPr>
            <a:xfrm>
              <a:off x="11485560" y="254571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9" name="Sechseck 278">
              <a:extLst>
                <a:ext uri="{FF2B5EF4-FFF2-40B4-BE49-F238E27FC236}">
                  <a16:creationId xmlns:a16="http://schemas.microsoft.com/office/drawing/2014/main" id="{9B8D3649-22FA-A482-76F9-4975BAFD2694}"/>
                </a:ext>
              </a:extLst>
            </p:cNvPr>
            <p:cNvSpPr/>
            <p:nvPr/>
          </p:nvSpPr>
          <p:spPr>
            <a:xfrm>
              <a:off x="11485560" y="342899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0" name="Sechseck 279">
              <a:extLst>
                <a:ext uri="{FF2B5EF4-FFF2-40B4-BE49-F238E27FC236}">
                  <a16:creationId xmlns:a16="http://schemas.microsoft.com/office/drawing/2014/main" id="{A73785F0-75B5-1650-867B-3AC12F83C1E5}"/>
                </a:ext>
              </a:extLst>
            </p:cNvPr>
            <p:cNvSpPr/>
            <p:nvPr/>
          </p:nvSpPr>
          <p:spPr>
            <a:xfrm>
              <a:off x="11485560" y="166242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1" name="Sechseck 280">
              <a:extLst>
                <a:ext uri="{FF2B5EF4-FFF2-40B4-BE49-F238E27FC236}">
                  <a16:creationId xmlns:a16="http://schemas.microsoft.com/office/drawing/2014/main" id="{61825C70-B9C4-E729-6B50-B68C7D2B6DF4}"/>
                </a:ext>
              </a:extLst>
            </p:cNvPr>
            <p:cNvSpPr/>
            <p:nvPr/>
          </p:nvSpPr>
          <p:spPr>
            <a:xfrm>
              <a:off x="11485560" y="7791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2" name="Sechseck 281">
              <a:extLst>
                <a:ext uri="{FF2B5EF4-FFF2-40B4-BE49-F238E27FC236}">
                  <a16:creationId xmlns:a16="http://schemas.microsoft.com/office/drawing/2014/main" id="{BA7EA6BD-AB7B-C9AC-F670-117BCAA7D040}"/>
                </a:ext>
              </a:extLst>
            </p:cNvPr>
            <p:cNvSpPr/>
            <p:nvPr/>
          </p:nvSpPr>
          <p:spPr>
            <a:xfrm>
              <a:off x="11485559" y="-1041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3" name="Sechseck 282">
              <a:extLst>
                <a:ext uri="{FF2B5EF4-FFF2-40B4-BE49-F238E27FC236}">
                  <a16:creationId xmlns:a16="http://schemas.microsoft.com/office/drawing/2014/main" id="{F84F9776-2B6D-BD36-8508-4AA68D585ED4}"/>
                </a:ext>
              </a:extLst>
            </p:cNvPr>
            <p:cNvSpPr/>
            <p:nvPr/>
          </p:nvSpPr>
          <p:spPr>
            <a:xfrm>
              <a:off x="11485560" y="519556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4" name="Sechseck 283">
              <a:extLst>
                <a:ext uri="{FF2B5EF4-FFF2-40B4-BE49-F238E27FC236}">
                  <a16:creationId xmlns:a16="http://schemas.microsoft.com/office/drawing/2014/main" id="{29628E50-84C7-89A6-F5EF-3698308BDB8C}"/>
                </a:ext>
              </a:extLst>
            </p:cNvPr>
            <p:cNvSpPr/>
            <p:nvPr/>
          </p:nvSpPr>
          <p:spPr>
            <a:xfrm>
              <a:off x="11485560" y="607884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5" name="Sechseck 284">
              <a:extLst>
                <a:ext uri="{FF2B5EF4-FFF2-40B4-BE49-F238E27FC236}">
                  <a16:creationId xmlns:a16="http://schemas.microsoft.com/office/drawing/2014/main" id="{8EE0DA5C-618E-7A6F-A686-C1D30580F98B}"/>
                </a:ext>
              </a:extLst>
            </p:cNvPr>
            <p:cNvSpPr/>
            <p:nvPr/>
          </p:nvSpPr>
          <p:spPr>
            <a:xfrm>
              <a:off x="11485560" y="43122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6" name="Sechseck 285">
              <a:extLst>
                <a:ext uri="{FF2B5EF4-FFF2-40B4-BE49-F238E27FC236}">
                  <a16:creationId xmlns:a16="http://schemas.microsoft.com/office/drawing/2014/main" id="{18EEE67C-5064-FD84-AF8E-1FDBF205393C}"/>
                </a:ext>
              </a:extLst>
            </p:cNvPr>
            <p:cNvSpPr/>
            <p:nvPr/>
          </p:nvSpPr>
          <p:spPr>
            <a:xfrm>
              <a:off x="12131672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7" name="Sechseck 286">
              <a:extLst>
                <a:ext uri="{FF2B5EF4-FFF2-40B4-BE49-F238E27FC236}">
                  <a16:creationId xmlns:a16="http://schemas.microsoft.com/office/drawing/2014/main" id="{11C3A96C-7767-D9AB-97D5-2991D9224323}"/>
                </a:ext>
              </a:extLst>
            </p:cNvPr>
            <p:cNvSpPr/>
            <p:nvPr/>
          </p:nvSpPr>
          <p:spPr>
            <a:xfrm>
              <a:off x="12131672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8" name="Sechseck 287">
              <a:extLst>
                <a:ext uri="{FF2B5EF4-FFF2-40B4-BE49-F238E27FC236}">
                  <a16:creationId xmlns:a16="http://schemas.microsoft.com/office/drawing/2014/main" id="{12C143E7-2EA7-5D12-B693-50B0D5CBC5D3}"/>
                </a:ext>
              </a:extLst>
            </p:cNvPr>
            <p:cNvSpPr/>
            <p:nvPr/>
          </p:nvSpPr>
          <p:spPr>
            <a:xfrm>
              <a:off x="12131672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9" name="Sechseck 288">
              <a:extLst>
                <a:ext uri="{FF2B5EF4-FFF2-40B4-BE49-F238E27FC236}">
                  <a16:creationId xmlns:a16="http://schemas.microsoft.com/office/drawing/2014/main" id="{1A3B1B12-EAA1-6E04-E2BB-BFA7BCE353B1}"/>
                </a:ext>
              </a:extLst>
            </p:cNvPr>
            <p:cNvSpPr/>
            <p:nvPr/>
          </p:nvSpPr>
          <p:spPr>
            <a:xfrm>
              <a:off x="12131672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0" name="Sechseck 289">
              <a:extLst>
                <a:ext uri="{FF2B5EF4-FFF2-40B4-BE49-F238E27FC236}">
                  <a16:creationId xmlns:a16="http://schemas.microsoft.com/office/drawing/2014/main" id="{DE30C20F-91BC-E73F-0951-5B6197370E1D}"/>
                </a:ext>
              </a:extLst>
            </p:cNvPr>
            <p:cNvSpPr/>
            <p:nvPr/>
          </p:nvSpPr>
          <p:spPr>
            <a:xfrm>
              <a:off x="12131671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1" name="Sechseck 290">
              <a:extLst>
                <a:ext uri="{FF2B5EF4-FFF2-40B4-BE49-F238E27FC236}">
                  <a16:creationId xmlns:a16="http://schemas.microsoft.com/office/drawing/2014/main" id="{17592040-FEDA-3BA1-C109-3E8F94368194}"/>
                </a:ext>
              </a:extLst>
            </p:cNvPr>
            <p:cNvSpPr/>
            <p:nvPr/>
          </p:nvSpPr>
          <p:spPr>
            <a:xfrm>
              <a:off x="12131670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2" name="Sechseck 291">
              <a:extLst>
                <a:ext uri="{FF2B5EF4-FFF2-40B4-BE49-F238E27FC236}">
                  <a16:creationId xmlns:a16="http://schemas.microsoft.com/office/drawing/2014/main" id="{75037796-02B4-A00A-8E1D-8E4D85C1D192}"/>
                </a:ext>
              </a:extLst>
            </p:cNvPr>
            <p:cNvSpPr/>
            <p:nvPr/>
          </p:nvSpPr>
          <p:spPr>
            <a:xfrm>
              <a:off x="12131672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3" name="Sechseck 292">
              <a:extLst>
                <a:ext uri="{FF2B5EF4-FFF2-40B4-BE49-F238E27FC236}">
                  <a16:creationId xmlns:a16="http://schemas.microsoft.com/office/drawing/2014/main" id="{854CBEC9-9803-4D06-1144-A19C0B654EA8}"/>
                </a:ext>
              </a:extLst>
            </p:cNvPr>
            <p:cNvSpPr/>
            <p:nvPr/>
          </p:nvSpPr>
          <p:spPr>
            <a:xfrm>
              <a:off x="12131672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4" name="Sechseck 293">
              <a:extLst>
                <a:ext uri="{FF2B5EF4-FFF2-40B4-BE49-F238E27FC236}">
                  <a16:creationId xmlns:a16="http://schemas.microsoft.com/office/drawing/2014/main" id="{2B258713-613A-B3D2-B352-7AA3E582F677}"/>
                </a:ext>
              </a:extLst>
            </p:cNvPr>
            <p:cNvSpPr/>
            <p:nvPr/>
          </p:nvSpPr>
          <p:spPr>
            <a:xfrm>
              <a:off x="12131672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5" name="Sechseck 294">
              <a:extLst>
                <a:ext uri="{FF2B5EF4-FFF2-40B4-BE49-F238E27FC236}">
                  <a16:creationId xmlns:a16="http://schemas.microsoft.com/office/drawing/2014/main" id="{32CD17AA-D2A2-6B80-DA65-7C0B12FE779C}"/>
                </a:ext>
              </a:extLst>
            </p:cNvPr>
            <p:cNvSpPr/>
            <p:nvPr/>
          </p:nvSpPr>
          <p:spPr>
            <a:xfrm>
              <a:off x="476247" y="298735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6" name="Sechseck 295">
              <a:extLst>
                <a:ext uri="{FF2B5EF4-FFF2-40B4-BE49-F238E27FC236}">
                  <a16:creationId xmlns:a16="http://schemas.microsoft.com/office/drawing/2014/main" id="{382F3514-540A-C9D2-4A22-ABB70BB7A26E}"/>
                </a:ext>
              </a:extLst>
            </p:cNvPr>
            <p:cNvSpPr/>
            <p:nvPr/>
          </p:nvSpPr>
          <p:spPr>
            <a:xfrm>
              <a:off x="476247" y="38706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7" name="Sechseck 296">
              <a:extLst>
                <a:ext uri="{FF2B5EF4-FFF2-40B4-BE49-F238E27FC236}">
                  <a16:creationId xmlns:a16="http://schemas.microsoft.com/office/drawing/2014/main" id="{DD2319A2-BF3D-4815-A79D-FCD6F36451AA}"/>
                </a:ext>
              </a:extLst>
            </p:cNvPr>
            <p:cNvSpPr/>
            <p:nvPr/>
          </p:nvSpPr>
          <p:spPr>
            <a:xfrm>
              <a:off x="476247" y="210407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8" name="Sechseck 297">
              <a:extLst>
                <a:ext uri="{FF2B5EF4-FFF2-40B4-BE49-F238E27FC236}">
                  <a16:creationId xmlns:a16="http://schemas.microsoft.com/office/drawing/2014/main" id="{A9AD1928-57F4-E7F0-5D2C-53F80F32E5E9}"/>
                </a:ext>
              </a:extLst>
            </p:cNvPr>
            <p:cNvSpPr/>
            <p:nvPr/>
          </p:nvSpPr>
          <p:spPr>
            <a:xfrm>
              <a:off x="476247" y="12207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9" name="Sechseck 298">
              <a:extLst>
                <a:ext uri="{FF2B5EF4-FFF2-40B4-BE49-F238E27FC236}">
                  <a16:creationId xmlns:a16="http://schemas.microsoft.com/office/drawing/2014/main" id="{E65B0E72-80C8-EB16-E12C-B440C3DFAB34}"/>
                </a:ext>
              </a:extLst>
            </p:cNvPr>
            <p:cNvSpPr/>
            <p:nvPr/>
          </p:nvSpPr>
          <p:spPr>
            <a:xfrm>
              <a:off x="476246" y="3375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0" name="Sechseck 299">
              <a:extLst>
                <a:ext uri="{FF2B5EF4-FFF2-40B4-BE49-F238E27FC236}">
                  <a16:creationId xmlns:a16="http://schemas.microsoft.com/office/drawing/2014/main" id="{B0A32968-43B1-7899-260B-43E7A5B49C6C}"/>
                </a:ext>
              </a:extLst>
            </p:cNvPr>
            <p:cNvSpPr/>
            <p:nvPr/>
          </p:nvSpPr>
          <p:spPr>
            <a:xfrm>
              <a:off x="476245" y="-5457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1" name="Sechseck 300">
              <a:extLst>
                <a:ext uri="{FF2B5EF4-FFF2-40B4-BE49-F238E27FC236}">
                  <a16:creationId xmlns:a16="http://schemas.microsoft.com/office/drawing/2014/main" id="{9C40BED6-10B6-3084-A39F-2D35171723B2}"/>
                </a:ext>
              </a:extLst>
            </p:cNvPr>
            <p:cNvSpPr/>
            <p:nvPr/>
          </p:nvSpPr>
          <p:spPr>
            <a:xfrm>
              <a:off x="476247" y="563720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2" name="Sechseck 301">
              <a:extLst>
                <a:ext uri="{FF2B5EF4-FFF2-40B4-BE49-F238E27FC236}">
                  <a16:creationId xmlns:a16="http://schemas.microsoft.com/office/drawing/2014/main" id="{95837E81-7B74-37B2-C8DA-74A44C45701A}"/>
                </a:ext>
              </a:extLst>
            </p:cNvPr>
            <p:cNvSpPr/>
            <p:nvPr/>
          </p:nvSpPr>
          <p:spPr>
            <a:xfrm>
              <a:off x="476247" y="652048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3" name="Sechseck 302">
              <a:extLst>
                <a:ext uri="{FF2B5EF4-FFF2-40B4-BE49-F238E27FC236}">
                  <a16:creationId xmlns:a16="http://schemas.microsoft.com/office/drawing/2014/main" id="{CA5B3166-F277-B6FA-4B82-8F4EDD7B253B}"/>
                </a:ext>
              </a:extLst>
            </p:cNvPr>
            <p:cNvSpPr/>
            <p:nvPr/>
          </p:nvSpPr>
          <p:spPr>
            <a:xfrm>
              <a:off x="476247" y="475392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4" name="Sechseck 303">
              <a:extLst>
                <a:ext uri="{FF2B5EF4-FFF2-40B4-BE49-F238E27FC236}">
                  <a16:creationId xmlns:a16="http://schemas.microsoft.com/office/drawing/2014/main" id="{966C74C7-E046-A995-F5B2-17C418073EB8}"/>
                </a:ext>
              </a:extLst>
            </p:cNvPr>
            <p:cNvSpPr/>
            <p:nvPr/>
          </p:nvSpPr>
          <p:spPr>
            <a:xfrm>
              <a:off x="1123947" y="254571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5" name="Sechseck 304">
              <a:extLst>
                <a:ext uri="{FF2B5EF4-FFF2-40B4-BE49-F238E27FC236}">
                  <a16:creationId xmlns:a16="http://schemas.microsoft.com/office/drawing/2014/main" id="{2A65384F-AA08-B2B4-253E-8D65189F9809}"/>
                </a:ext>
              </a:extLst>
            </p:cNvPr>
            <p:cNvSpPr/>
            <p:nvPr/>
          </p:nvSpPr>
          <p:spPr>
            <a:xfrm>
              <a:off x="1123947" y="342899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6" name="Sechseck 305">
              <a:extLst>
                <a:ext uri="{FF2B5EF4-FFF2-40B4-BE49-F238E27FC236}">
                  <a16:creationId xmlns:a16="http://schemas.microsoft.com/office/drawing/2014/main" id="{3F1FCEEE-B233-9EE4-34ED-7F37303BA69D}"/>
                </a:ext>
              </a:extLst>
            </p:cNvPr>
            <p:cNvSpPr/>
            <p:nvPr/>
          </p:nvSpPr>
          <p:spPr>
            <a:xfrm>
              <a:off x="1123947" y="166242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7" name="Sechseck 306">
              <a:extLst>
                <a:ext uri="{FF2B5EF4-FFF2-40B4-BE49-F238E27FC236}">
                  <a16:creationId xmlns:a16="http://schemas.microsoft.com/office/drawing/2014/main" id="{6009A806-7E88-88C1-A4C8-1745CD0F72C2}"/>
                </a:ext>
              </a:extLst>
            </p:cNvPr>
            <p:cNvSpPr/>
            <p:nvPr/>
          </p:nvSpPr>
          <p:spPr>
            <a:xfrm>
              <a:off x="1123947" y="7791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8" name="Sechseck 307">
              <a:extLst>
                <a:ext uri="{FF2B5EF4-FFF2-40B4-BE49-F238E27FC236}">
                  <a16:creationId xmlns:a16="http://schemas.microsoft.com/office/drawing/2014/main" id="{CD793FFB-4A53-F93B-A3E2-BA2E6EC6BDAC}"/>
                </a:ext>
              </a:extLst>
            </p:cNvPr>
            <p:cNvSpPr/>
            <p:nvPr/>
          </p:nvSpPr>
          <p:spPr>
            <a:xfrm>
              <a:off x="1123946" y="-1041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9" name="Sechseck 308">
              <a:extLst>
                <a:ext uri="{FF2B5EF4-FFF2-40B4-BE49-F238E27FC236}">
                  <a16:creationId xmlns:a16="http://schemas.microsoft.com/office/drawing/2014/main" id="{7815AA39-33D5-5FFD-52B3-AA09BA77B95E}"/>
                </a:ext>
              </a:extLst>
            </p:cNvPr>
            <p:cNvSpPr/>
            <p:nvPr/>
          </p:nvSpPr>
          <p:spPr>
            <a:xfrm>
              <a:off x="1123947" y="519556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0" name="Sechseck 309">
              <a:extLst>
                <a:ext uri="{FF2B5EF4-FFF2-40B4-BE49-F238E27FC236}">
                  <a16:creationId xmlns:a16="http://schemas.microsoft.com/office/drawing/2014/main" id="{E5DCED60-4128-8893-4B90-C4BAFC466222}"/>
                </a:ext>
              </a:extLst>
            </p:cNvPr>
            <p:cNvSpPr/>
            <p:nvPr/>
          </p:nvSpPr>
          <p:spPr>
            <a:xfrm>
              <a:off x="1123947" y="607884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1" name="Sechseck 310">
              <a:extLst>
                <a:ext uri="{FF2B5EF4-FFF2-40B4-BE49-F238E27FC236}">
                  <a16:creationId xmlns:a16="http://schemas.microsoft.com/office/drawing/2014/main" id="{C712A7F2-C4BB-3CEC-54AB-2819E41B3CA2}"/>
                </a:ext>
              </a:extLst>
            </p:cNvPr>
            <p:cNvSpPr/>
            <p:nvPr/>
          </p:nvSpPr>
          <p:spPr>
            <a:xfrm>
              <a:off x="1123947" y="43122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2" name="Sechseck 311">
              <a:extLst>
                <a:ext uri="{FF2B5EF4-FFF2-40B4-BE49-F238E27FC236}">
                  <a16:creationId xmlns:a16="http://schemas.microsoft.com/office/drawing/2014/main" id="{42BE83F5-6A09-0FC8-C6BE-44BF28AC1637}"/>
                </a:ext>
              </a:extLst>
            </p:cNvPr>
            <p:cNvSpPr/>
            <p:nvPr/>
          </p:nvSpPr>
          <p:spPr>
            <a:xfrm>
              <a:off x="1771646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3" name="Sechseck 312">
              <a:extLst>
                <a:ext uri="{FF2B5EF4-FFF2-40B4-BE49-F238E27FC236}">
                  <a16:creationId xmlns:a16="http://schemas.microsoft.com/office/drawing/2014/main" id="{174F752A-4BAA-0C71-8A4D-B12537897557}"/>
                </a:ext>
              </a:extLst>
            </p:cNvPr>
            <p:cNvSpPr/>
            <p:nvPr/>
          </p:nvSpPr>
          <p:spPr>
            <a:xfrm>
              <a:off x="1771646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4" name="Sechseck 313">
              <a:extLst>
                <a:ext uri="{FF2B5EF4-FFF2-40B4-BE49-F238E27FC236}">
                  <a16:creationId xmlns:a16="http://schemas.microsoft.com/office/drawing/2014/main" id="{48FE04FA-9CE0-36A3-1DB9-1C492241F633}"/>
                </a:ext>
              </a:extLst>
            </p:cNvPr>
            <p:cNvSpPr/>
            <p:nvPr/>
          </p:nvSpPr>
          <p:spPr>
            <a:xfrm>
              <a:off x="1771646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5" name="Sechseck 314">
              <a:extLst>
                <a:ext uri="{FF2B5EF4-FFF2-40B4-BE49-F238E27FC236}">
                  <a16:creationId xmlns:a16="http://schemas.microsoft.com/office/drawing/2014/main" id="{0D26E973-4A83-276F-8C7D-55DA2597F409}"/>
                </a:ext>
              </a:extLst>
            </p:cNvPr>
            <p:cNvSpPr/>
            <p:nvPr/>
          </p:nvSpPr>
          <p:spPr>
            <a:xfrm>
              <a:off x="1771646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6" name="Sechseck 315">
              <a:extLst>
                <a:ext uri="{FF2B5EF4-FFF2-40B4-BE49-F238E27FC236}">
                  <a16:creationId xmlns:a16="http://schemas.microsoft.com/office/drawing/2014/main" id="{9D858B33-2B11-F184-71FC-AC4663419FDA}"/>
                </a:ext>
              </a:extLst>
            </p:cNvPr>
            <p:cNvSpPr/>
            <p:nvPr/>
          </p:nvSpPr>
          <p:spPr>
            <a:xfrm>
              <a:off x="1771645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7" name="Sechseck 316">
              <a:extLst>
                <a:ext uri="{FF2B5EF4-FFF2-40B4-BE49-F238E27FC236}">
                  <a16:creationId xmlns:a16="http://schemas.microsoft.com/office/drawing/2014/main" id="{BFB4FEB4-0EE6-96DA-D909-CA7A0B3A16A8}"/>
                </a:ext>
              </a:extLst>
            </p:cNvPr>
            <p:cNvSpPr/>
            <p:nvPr/>
          </p:nvSpPr>
          <p:spPr>
            <a:xfrm>
              <a:off x="1771644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8" name="Sechseck 317">
              <a:extLst>
                <a:ext uri="{FF2B5EF4-FFF2-40B4-BE49-F238E27FC236}">
                  <a16:creationId xmlns:a16="http://schemas.microsoft.com/office/drawing/2014/main" id="{FCDDD69B-F41E-73FB-DF56-3ADB82E5B66F}"/>
                </a:ext>
              </a:extLst>
            </p:cNvPr>
            <p:cNvSpPr/>
            <p:nvPr/>
          </p:nvSpPr>
          <p:spPr>
            <a:xfrm>
              <a:off x="1771646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9" name="Sechseck 318">
              <a:extLst>
                <a:ext uri="{FF2B5EF4-FFF2-40B4-BE49-F238E27FC236}">
                  <a16:creationId xmlns:a16="http://schemas.microsoft.com/office/drawing/2014/main" id="{D27A8BE4-41A4-41B4-53B0-4FA3C805EFF5}"/>
                </a:ext>
              </a:extLst>
            </p:cNvPr>
            <p:cNvSpPr/>
            <p:nvPr/>
          </p:nvSpPr>
          <p:spPr>
            <a:xfrm>
              <a:off x="1771646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0" name="Sechseck 319">
              <a:extLst>
                <a:ext uri="{FF2B5EF4-FFF2-40B4-BE49-F238E27FC236}">
                  <a16:creationId xmlns:a16="http://schemas.microsoft.com/office/drawing/2014/main" id="{3AE5B272-B3ED-F933-4034-C0C4FCA2E478}"/>
                </a:ext>
              </a:extLst>
            </p:cNvPr>
            <p:cNvSpPr/>
            <p:nvPr/>
          </p:nvSpPr>
          <p:spPr>
            <a:xfrm>
              <a:off x="1771646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1" name="Sechseck 320">
              <a:extLst>
                <a:ext uri="{FF2B5EF4-FFF2-40B4-BE49-F238E27FC236}">
                  <a16:creationId xmlns:a16="http://schemas.microsoft.com/office/drawing/2014/main" id="{9AEC1A71-38C1-B8FE-4168-B197F2011787}"/>
                </a:ext>
              </a:extLst>
            </p:cNvPr>
            <p:cNvSpPr/>
            <p:nvPr/>
          </p:nvSpPr>
          <p:spPr>
            <a:xfrm>
              <a:off x="2419346" y="254571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4" name="Sechseck 323">
              <a:extLst>
                <a:ext uri="{FF2B5EF4-FFF2-40B4-BE49-F238E27FC236}">
                  <a16:creationId xmlns:a16="http://schemas.microsoft.com/office/drawing/2014/main" id="{7860CD27-69D5-44BA-0D72-D323A7056649}"/>
                </a:ext>
              </a:extLst>
            </p:cNvPr>
            <p:cNvSpPr/>
            <p:nvPr/>
          </p:nvSpPr>
          <p:spPr>
            <a:xfrm>
              <a:off x="2419346" y="77914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5" name="Sechseck 324">
              <a:extLst>
                <a:ext uri="{FF2B5EF4-FFF2-40B4-BE49-F238E27FC236}">
                  <a16:creationId xmlns:a16="http://schemas.microsoft.com/office/drawing/2014/main" id="{05A406D2-B512-3BFD-0C4C-465543EC1EF6}"/>
                </a:ext>
              </a:extLst>
            </p:cNvPr>
            <p:cNvSpPr/>
            <p:nvPr/>
          </p:nvSpPr>
          <p:spPr>
            <a:xfrm>
              <a:off x="2419345" y="-1041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6" name="Sechseck 325">
              <a:extLst>
                <a:ext uri="{FF2B5EF4-FFF2-40B4-BE49-F238E27FC236}">
                  <a16:creationId xmlns:a16="http://schemas.microsoft.com/office/drawing/2014/main" id="{5C9DF081-0253-305F-D921-F28BB91AC568}"/>
                </a:ext>
              </a:extLst>
            </p:cNvPr>
            <p:cNvSpPr/>
            <p:nvPr/>
          </p:nvSpPr>
          <p:spPr>
            <a:xfrm>
              <a:off x="2419346" y="519556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7" name="Sechseck 326">
              <a:extLst>
                <a:ext uri="{FF2B5EF4-FFF2-40B4-BE49-F238E27FC236}">
                  <a16:creationId xmlns:a16="http://schemas.microsoft.com/office/drawing/2014/main" id="{CC232982-BFAB-CB03-EBA1-232845BA0934}"/>
                </a:ext>
              </a:extLst>
            </p:cNvPr>
            <p:cNvSpPr/>
            <p:nvPr/>
          </p:nvSpPr>
          <p:spPr>
            <a:xfrm>
              <a:off x="2419346" y="607884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8" name="Sechseck 327">
              <a:extLst>
                <a:ext uri="{FF2B5EF4-FFF2-40B4-BE49-F238E27FC236}">
                  <a16:creationId xmlns:a16="http://schemas.microsoft.com/office/drawing/2014/main" id="{16EBC514-0816-3F94-882B-6B7F253C91A9}"/>
                </a:ext>
              </a:extLst>
            </p:cNvPr>
            <p:cNvSpPr/>
            <p:nvPr/>
          </p:nvSpPr>
          <p:spPr>
            <a:xfrm>
              <a:off x="2419346" y="431227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9" name="Sechseck 328">
              <a:extLst>
                <a:ext uri="{FF2B5EF4-FFF2-40B4-BE49-F238E27FC236}">
                  <a16:creationId xmlns:a16="http://schemas.microsoft.com/office/drawing/2014/main" id="{6FC3253E-2EB4-28D1-0912-E5EFA455C652}"/>
                </a:ext>
              </a:extLst>
            </p:cNvPr>
            <p:cNvSpPr/>
            <p:nvPr/>
          </p:nvSpPr>
          <p:spPr>
            <a:xfrm>
              <a:off x="-819156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0" name="Sechseck 329">
              <a:extLst>
                <a:ext uri="{FF2B5EF4-FFF2-40B4-BE49-F238E27FC236}">
                  <a16:creationId xmlns:a16="http://schemas.microsoft.com/office/drawing/2014/main" id="{96675A15-30AF-1AE8-9C0C-418B00D2717C}"/>
                </a:ext>
              </a:extLst>
            </p:cNvPr>
            <p:cNvSpPr/>
            <p:nvPr/>
          </p:nvSpPr>
          <p:spPr>
            <a:xfrm>
              <a:off x="-819156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1" name="Sechseck 330">
              <a:extLst>
                <a:ext uri="{FF2B5EF4-FFF2-40B4-BE49-F238E27FC236}">
                  <a16:creationId xmlns:a16="http://schemas.microsoft.com/office/drawing/2014/main" id="{CC31613B-7F54-4376-A198-690A3EA26128}"/>
                </a:ext>
              </a:extLst>
            </p:cNvPr>
            <p:cNvSpPr/>
            <p:nvPr/>
          </p:nvSpPr>
          <p:spPr>
            <a:xfrm>
              <a:off x="-819156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2" name="Sechseck 331">
              <a:extLst>
                <a:ext uri="{FF2B5EF4-FFF2-40B4-BE49-F238E27FC236}">
                  <a16:creationId xmlns:a16="http://schemas.microsoft.com/office/drawing/2014/main" id="{9821854C-F571-BE91-2D00-38C77865BA84}"/>
                </a:ext>
              </a:extLst>
            </p:cNvPr>
            <p:cNvSpPr/>
            <p:nvPr/>
          </p:nvSpPr>
          <p:spPr>
            <a:xfrm>
              <a:off x="-819156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3" name="Sechseck 332">
              <a:extLst>
                <a:ext uri="{FF2B5EF4-FFF2-40B4-BE49-F238E27FC236}">
                  <a16:creationId xmlns:a16="http://schemas.microsoft.com/office/drawing/2014/main" id="{BEC10101-7E26-8C0E-FCA2-63E78FA28C03}"/>
                </a:ext>
              </a:extLst>
            </p:cNvPr>
            <p:cNvSpPr/>
            <p:nvPr/>
          </p:nvSpPr>
          <p:spPr>
            <a:xfrm>
              <a:off x="-819157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4" name="Sechseck 333">
              <a:extLst>
                <a:ext uri="{FF2B5EF4-FFF2-40B4-BE49-F238E27FC236}">
                  <a16:creationId xmlns:a16="http://schemas.microsoft.com/office/drawing/2014/main" id="{3AA61514-55BF-A0F6-124A-86BFEA514EB3}"/>
                </a:ext>
              </a:extLst>
            </p:cNvPr>
            <p:cNvSpPr/>
            <p:nvPr/>
          </p:nvSpPr>
          <p:spPr>
            <a:xfrm>
              <a:off x="-819158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5" name="Sechseck 334">
              <a:extLst>
                <a:ext uri="{FF2B5EF4-FFF2-40B4-BE49-F238E27FC236}">
                  <a16:creationId xmlns:a16="http://schemas.microsoft.com/office/drawing/2014/main" id="{ED8A13A0-1978-0A59-D3BA-78C9D8247B32}"/>
                </a:ext>
              </a:extLst>
            </p:cNvPr>
            <p:cNvSpPr/>
            <p:nvPr/>
          </p:nvSpPr>
          <p:spPr>
            <a:xfrm>
              <a:off x="-819156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6" name="Sechseck 335">
              <a:extLst>
                <a:ext uri="{FF2B5EF4-FFF2-40B4-BE49-F238E27FC236}">
                  <a16:creationId xmlns:a16="http://schemas.microsoft.com/office/drawing/2014/main" id="{E7D79426-FD30-C9F0-1430-E5FA5506AA22}"/>
                </a:ext>
              </a:extLst>
            </p:cNvPr>
            <p:cNvSpPr/>
            <p:nvPr/>
          </p:nvSpPr>
          <p:spPr>
            <a:xfrm>
              <a:off x="-819156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7" name="Sechseck 336">
              <a:extLst>
                <a:ext uri="{FF2B5EF4-FFF2-40B4-BE49-F238E27FC236}">
                  <a16:creationId xmlns:a16="http://schemas.microsoft.com/office/drawing/2014/main" id="{67F05F66-E984-C58B-D8BB-35D77145DFE7}"/>
                </a:ext>
              </a:extLst>
            </p:cNvPr>
            <p:cNvSpPr/>
            <p:nvPr/>
          </p:nvSpPr>
          <p:spPr>
            <a:xfrm>
              <a:off x="-819156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8" name="Sechseck 337">
              <a:extLst>
                <a:ext uri="{FF2B5EF4-FFF2-40B4-BE49-F238E27FC236}">
                  <a16:creationId xmlns:a16="http://schemas.microsoft.com/office/drawing/2014/main" id="{D9D69FBA-6BD1-4514-E73D-FC559319B098}"/>
                </a:ext>
              </a:extLst>
            </p:cNvPr>
            <p:cNvSpPr/>
            <p:nvPr/>
          </p:nvSpPr>
          <p:spPr>
            <a:xfrm>
              <a:off x="-171456" y="254571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9" name="Sechseck 338">
              <a:extLst>
                <a:ext uri="{FF2B5EF4-FFF2-40B4-BE49-F238E27FC236}">
                  <a16:creationId xmlns:a16="http://schemas.microsoft.com/office/drawing/2014/main" id="{34862DFD-523A-F04B-D589-F0487F1A198B}"/>
                </a:ext>
              </a:extLst>
            </p:cNvPr>
            <p:cNvSpPr/>
            <p:nvPr/>
          </p:nvSpPr>
          <p:spPr>
            <a:xfrm>
              <a:off x="-171456" y="342899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0" name="Sechseck 339">
              <a:extLst>
                <a:ext uri="{FF2B5EF4-FFF2-40B4-BE49-F238E27FC236}">
                  <a16:creationId xmlns:a16="http://schemas.microsoft.com/office/drawing/2014/main" id="{B70B7652-B489-A89B-0FD6-11EDE3A0BB1F}"/>
                </a:ext>
              </a:extLst>
            </p:cNvPr>
            <p:cNvSpPr/>
            <p:nvPr/>
          </p:nvSpPr>
          <p:spPr>
            <a:xfrm>
              <a:off x="-171456" y="166242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1" name="Sechseck 340">
              <a:extLst>
                <a:ext uri="{FF2B5EF4-FFF2-40B4-BE49-F238E27FC236}">
                  <a16:creationId xmlns:a16="http://schemas.microsoft.com/office/drawing/2014/main" id="{3E8186F7-6256-09F3-9486-9D1B54F0B699}"/>
                </a:ext>
              </a:extLst>
            </p:cNvPr>
            <p:cNvSpPr/>
            <p:nvPr/>
          </p:nvSpPr>
          <p:spPr>
            <a:xfrm>
              <a:off x="-171456" y="77914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2" name="Sechseck 341">
              <a:extLst>
                <a:ext uri="{FF2B5EF4-FFF2-40B4-BE49-F238E27FC236}">
                  <a16:creationId xmlns:a16="http://schemas.microsoft.com/office/drawing/2014/main" id="{246CB080-AA72-9EA9-2567-CB74BC629FDA}"/>
                </a:ext>
              </a:extLst>
            </p:cNvPr>
            <p:cNvSpPr/>
            <p:nvPr/>
          </p:nvSpPr>
          <p:spPr>
            <a:xfrm>
              <a:off x="-171457" y="-1041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3" name="Sechseck 342">
              <a:extLst>
                <a:ext uri="{FF2B5EF4-FFF2-40B4-BE49-F238E27FC236}">
                  <a16:creationId xmlns:a16="http://schemas.microsoft.com/office/drawing/2014/main" id="{B3FE2931-2BE0-77C4-2E3A-474EA1E7641D}"/>
                </a:ext>
              </a:extLst>
            </p:cNvPr>
            <p:cNvSpPr/>
            <p:nvPr/>
          </p:nvSpPr>
          <p:spPr>
            <a:xfrm>
              <a:off x="-171456" y="519556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4" name="Sechseck 343">
              <a:extLst>
                <a:ext uri="{FF2B5EF4-FFF2-40B4-BE49-F238E27FC236}">
                  <a16:creationId xmlns:a16="http://schemas.microsoft.com/office/drawing/2014/main" id="{6D6B4D13-CC4B-ED22-70ED-45BD035C03DF}"/>
                </a:ext>
              </a:extLst>
            </p:cNvPr>
            <p:cNvSpPr/>
            <p:nvPr/>
          </p:nvSpPr>
          <p:spPr>
            <a:xfrm>
              <a:off x="-171456" y="607884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5" name="Sechseck 344">
              <a:extLst>
                <a:ext uri="{FF2B5EF4-FFF2-40B4-BE49-F238E27FC236}">
                  <a16:creationId xmlns:a16="http://schemas.microsoft.com/office/drawing/2014/main" id="{830B55D3-38FF-2481-A0D4-E0546974A853}"/>
                </a:ext>
              </a:extLst>
            </p:cNvPr>
            <p:cNvSpPr/>
            <p:nvPr/>
          </p:nvSpPr>
          <p:spPr>
            <a:xfrm>
              <a:off x="-171456" y="431227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42794354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Person, Kleidung, Flasche, Menschen enthält.&#10;&#10;Automatisch generierte Beschreibung">
            <a:extLst>
              <a:ext uri="{FF2B5EF4-FFF2-40B4-BE49-F238E27FC236}">
                <a16:creationId xmlns:a16="http://schemas.microsoft.com/office/drawing/2014/main" id="{3015F109-93FD-F82F-384E-F09ECD0DF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0990" y="-745064"/>
            <a:ext cx="12947647" cy="8631764"/>
          </a:xfrm>
          <a:prstGeom prst="rect">
            <a:avLst/>
          </a:prstGeo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100F80D1-A2AF-FCF5-CA13-915D6D326B63}"/>
              </a:ext>
            </a:extLst>
          </p:cNvPr>
          <p:cNvGrpSpPr/>
          <p:nvPr/>
        </p:nvGrpSpPr>
        <p:grpSpPr>
          <a:xfrm>
            <a:off x="-5943600" y="-3295650"/>
            <a:ext cx="24136350" cy="14763750"/>
            <a:chOff x="-819158" y="-545779"/>
            <a:chExt cx="13830305" cy="7949552"/>
          </a:xfrm>
        </p:grpSpPr>
        <p:sp>
          <p:nvSpPr>
            <p:cNvPr id="143" name="Sechseck 142"/>
            <p:cNvSpPr/>
            <p:nvPr/>
          </p:nvSpPr>
          <p:spPr>
            <a:xfrm>
              <a:off x="5656262" y="298735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9" name="Sechseck 168">
              <a:extLst>
                <a:ext uri="{FF2B5EF4-FFF2-40B4-BE49-F238E27FC236}">
                  <a16:creationId xmlns:a16="http://schemas.microsoft.com/office/drawing/2014/main" id="{5B6BE1F9-5265-F7AB-8CD5-F55FA6BC973B}"/>
                </a:ext>
              </a:extLst>
            </p:cNvPr>
            <p:cNvSpPr/>
            <p:nvPr/>
          </p:nvSpPr>
          <p:spPr>
            <a:xfrm>
              <a:off x="5656262" y="122079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0" name="Sechseck 169">
              <a:extLst>
                <a:ext uri="{FF2B5EF4-FFF2-40B4-BE49-F238E27FC236}">
                  <a16:creationId xmlns:a16="http://schemas.microsoft.com/office/drawing/2014/main" id="{A3931273-D7D1-37B3-A3B5-61D7F7107C5E}"/>
                </a:ext>
              </a:extLst>
            </p:cNvPr>
            <p:cNvSpPr/>
            <p:nvPr/>
          </p:nvSpPr>
          <p:spPr>
            <a:xfrm>
              <a:off x="5656261" y="33750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1" name="Sechseck 170">
              <a:extLst>
                <a:ext uri="{FF2B5EF4-FFF2-40B4-BE49-F238E27FC236}">
                  <a16:creationId xmlns:a16="http://schemas.microsoft.com/office/drawing/2014/main" id="{4B15D718-FECD-5F68-F55B-389010F9891B}"/>
                </a:ext>
              </a:extLst>
            </p:cNvPr>
            <p:cNvSpPr/>
            <p:nvPr/>
          </p:nvSpPr>
          <p:spPr>
            <a:xfrm>
              <a:off x="5656260" y="-54577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2" name="Sechseck 171">
              <a:extLst>
                <a:ext uri="{FF2B5EF4-FFF2-40B4-BE49-F238E27FC236}">
                  <a16:creationId xmlns:a16="http://schemas.microsoft.com/office/drawing/2014/main" id="{BEA319E4-C5DF-5A2F-B12D-3BDBC574C460}"/>
                </a:ext>
              </a:extLst>
            </p:cNvPr>
            <p:cNvSpPr/>
            <p:nvPr/>
          </p:nvSpPr>
          <p:spPr>
            <a:xfrm>
              <a:off x="5656262" y="56372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3" name="Sechseck 172">
              <a:extLst>
                <a:ext uri="{FF2B5EF4-FFF2-40B4-BE49-F238E27FC236}">
                  <a16:creationId xmlns:a16="http://schemas.microsoft.com/office/drawing/2014/main" id="{F0C51DBA-BB24-65D3-A4D2-30D02A3AF241}"/>
                </a:ext>
              </a:extLst>
            </p:cNvPr>
            <p:cNvSpPr/>
            <p:nvPr/>
          </p:nvSpPr>
          <p:spPr>
            <a:xfrm>
              <a:off x="5656262" y="652049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4" name="Sechseck 173">
              <a:extLst>
                <a:ext uri="{FF2B5EF4-FFF2-40B4-BE49-F238E27FC236}">
                  <a16:creationId xmlns:a16="http://schemas.microsoft.com/office/drawing/2014/main" id="{E9DB00F8-9902-CDCC-C926-75751DC9F131}"/>
                </a:ext>
              </a:extLst>
            </p:cNvPr>
            <p:cNvSpPr/>
            <p:nvPr/>
          </p:nvSpPr>
          <p:spPr>
            <a:xfrm>
              <a:off x="5656262" y="475392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6" name="Sechseck 175">
              <a:extLst>
                <a:ext uri="{FF2B5EF4-FFF2-40B4-BE49-F238E27FC236}">
                  <a16:creationId xmlns:a16="http://schemas.microsoft.com/office/drawing/2014/main" id="{3C4316F7-4EDA-8EE1-4B83-152519F3E1AC}"/>
                </a:ext>
              </a:extLst>
            </p:cNvPr>
            <p:cNvSpPr/>
            <p:nvPr/>
          </p:nvSpPr>
          <p:spPr>
            <a:xfrm>
              <a:off x="6303962" y="342899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8" name="Sechseck 177">
              <a:extLst>
                <a:ext uri="{FF2B5EF4-FFF2-40B4-BE49-F238E27FC236}">
                  <a16:creationId xmlns:a16="http://schemas.microsoft.com/office/drawing/2014/main" id="{6BC727D5-F4AA-E41C-901E-89AF7BFDA7EF}"/>
                </a:ext>
              </a:extLst>
            </p:cNvPr>
            <p:cNvSpPr/>
            <p:nvPr/>
          </p:nvSpPr>
          <p:spPr>
            <a:xfrm>
              <a:off x="6303962" y="77915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9" name="Sechseck 178">
              <a:extLst>
                <a:ext uri="{FF2B5EF4-FFF2-40B4-BE49-F238E27FC236}">
                  <a16:creationId xmlns:a16="http://schemas.microsoft.com/office/drawing/2014/main" id="{B0DF63BB-133C-A964-339B-84FA6320A9F0}"/>
                </a:ext>
              </a:extLst>
            </p:cNvPr>
            <p:cNvSpPr/>
            <p:nvPr/>
          </p:nvSpPr>
          <p:spPr>
            <a:xfrm>
              <a:off x="6303961" y="-10413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1" name="Sechseck 180">
              <a:extLst>
                <a:ext uri="{FF2B5EF4-FFF2-40B4-BE49-F238E27FC236}">
                  <a16:creationId xmlns:a16="http://schemas.microsoft.com/office/drawing/2014/main" id="{0401A66E-0C08-2055-30E6-49DB28171AFE}"/>
                </a:ext>
              </a:extLst>
            </p:cNvPr>
            <p:cNvSpPr/>
            <p:nvPr/>
          </p:nvSpPr>
          <p:spPr>
            <a:xfrm>
              <a:off x="6303962" y="519556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2" name="Sechseck 181">
              <a:extLst>
                <a:ext uri="{FF2B5EF4-FFF2-40B4-BE49-F238E27FC236}">
                  <a16:creationId xmlns:a16="http://schemas.microsoft.com/office/drawing/2014/main" id="{C8DB283B-C6FA-9260-3874-699547BD81D2}"/>
                </a:ext>
              </a:extLst>
            </p:cNvPr>
            <p:cNvSpPr/>
            <p:nvPr/>
          </p:nvSpPr>
          <p:spPr>
            <a:xfrm>
              <a:off x="6303962" y="607884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3" name="Sechseck 182">
              <a:extLst>
                <a:ext uri="{FF2B5EF4-FFF2-40B4-BE49-F238E27FC236}">
                  <a16:creationId xmlns:a16="http://schemas.microsoft.com/office/drawing/2014/main" id="{94F37198-1D8B-85C3-C955-1CAE036450E7}"/>
                </a:ext>
              </a:extLst>
            </p:cNvPr>
            <p:cNvSpPr/>
            <p:nvPr/>
          </p:nvSpPr>
          <p:spPr>
            <a:xfrm>
              <a:off x="6303962" y="431228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6" name="Sechseck 185">
              <a:extLst>
                <a:ext uri="{FF2B5EF4-FFF2-40B4-BE49-F238E27FC236}">
                  <a16:creationId xmlns:a16="http://schemas.microsoft.com/office/drawing/2014/main" id="{21A6A763-4D2A-39A5-CEC1-307572D8E2A6}"/>
                </a:ext>
              </a:extLst>
            </p:cNvPr>
            <p:cNvSpPr/>
            <p:nvPr/>
          </p:nvSpPr>
          <p:spPr>
            <a:xfrm>
              <a:off x="6951661" y="210407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7" name="Sechseck 186">
              <a:extLst>
                <a:ext uri="{FF2B5EF4-FFF2-40B4-BE49-F238E27FC236}">
                  <a16:creationId xmlns:a16="http://schemas.microsoft.com/office/drawing/2014/main" id="{51BFD9ED-B262-B27A-D816-182C31B26CD4}"/>
                </a:ext>
              </a:extLst>
            </p:cNvPr>
            <p:cNvSpPr/>
            <p:nvPr/>
          </p:nvSpPr>
          <p:spPr>
            <a:xfrm>
              <a:off x="6951661" y="122079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8" name="Sechseck 187">
              <a:extLst>
                <a:ext uri="{FF2B5EF4-FFF2-40B4-BE49-F238E27FC236}">
                  <a16:creationId xmlns:a16="http://schemas.microsoft.com/office/drawing/2014/main" id="{57613BE4-F9D5-7D29-52DF-D16DEEA22792}"/>
                </a:ext>
              </a:extLst>
            </p:cNvPr>
            <p:cNvSpPr/>
            <p:nvPr/>
          </p:nvSpPr>
          <p:spPr>
            <a:xfrm>
              <a:off x="6951660" y="33750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9" name="Sechseck 188">
              <a:extLst>
                <a:ext uri="{FF2B5EF4-FFF2-40B4-BE49-F238E27FC236}">
                  <a16:creationId xmlns:a16="http://schemas.microsoft.com/office/drawing/2014/main" id="{6880AAE1-41CA-76B5-6703-0311DE81577A}"/>
                </a:ext>
              </a:extLst>
            </p:cNvPr>
            <p:cNvSpPr/>
            <p:nvPr/>
          </p:nvSpPr>
          <p:spPr>
            <a:xfrm>
              <a:off x="6951659" y="-54577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0" name="Sechseck 189">
              <a:extLst>
                <a:ext uri="{FF2B5EF4-FFF2-40B4-BE49-F238E27FC236}">
                  <a16:creationId xmlns:a16="http://schemas.microsoft.com/office/drawing/2014/main" id="{0A403097-F6BC-450F-6EBE-37EFA3F92282}"/>
                </a:ext>
              </a:extLst>
            </p:cNvPr>
            <p:cNvSpPr/>
            <p:nvPr/>
          </p:nvSpPr>
          <p:spPr>
            <a:xfrm>
              <a:off x="6951661" y="56372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1" name="Sechseck 190">
              <a:extLst>
                <a:ext uri="{FF2B5EF4-FFF2-40B4-BE49-F238E27FC236}">
                  <a16:creationId xmlns:a16="http://schemas.microsoft.com/office/drawing/2014/main" id="{906BC755-0C47-23D2-4A31-789F8018FA2F}"/>
                </a:ext>
              </a:extLst>
            </p:cNvPr>
            <p:cNvSpPr/>
            <p:nvPr/>
          </p:nvSpPr>
          <p:spPr>
            <a:xfrm>
              <a:off x="6951661" y="65204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3" name="Sechseck 192">
              <a:extLst>
                <a:ext uri="{FF2B5EF4-FFF2-40B4-BE49-F238E27FC236}">
                  <a16:creationId xmlns:a16="http://schemas.microsoft.com/office/drawing/2014/main" id="{1DD7D9B9-0EB8-A1A8-1A4F-A5373091747C}"/>
                </a:ext>
              </a:extLst>
            </p:cNvPr>
            <p:cNvSpPr/>
            <p:nvPr/>
          </p:nvSpPr>
          <p:spPr>
            <a:xfrm>
              <a:off x="7599361" y="254571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4" name="Sechseck 193">
              <a:extLst>
                <a:ext uri="{FF2B5EF4-FFF2-40B4-BE49-F238E27FC236}">
                  <a16:creationId xmlns:a16="http://schemas.microsoft.com/office/drawing/2014/main" id="{15879E7B-8D9A-F75F-ECB4-F33D2AC47C60}"/>
                </a:ext>
              </a:extLst>
            </p:cNvPr>
            <p:cNvSpPr/>
            <p:nvPr/>
          </p:nvSpPr>
          <p:spPr>
            <a:xfrm>
              <a:off x="7599361" y="342899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7" name="Sechseck 196">
              <a:extLst>
                <a:ext uri="{FF2B5EF4-FFF2-40B4-BE49-F238E27FC236}">
                  <a16:creationId xmlns:a16="http://schemas.microsoft.com/office/drawing/2014/main" id="{C0EC518D-8AE7-71A5-B2AF-5C02D03A30FB}"/>
                </a:ext>
              </a:extLst>
            </p:cNvPr>
            <p:cNvSpPr/>
            <p:nvPr/>
          </p:nvSpPr>
          <p:spPr>
            <a:xfrm>
              <a:off x="7599360" y="-10413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8" name="Sechseck 197">
              <a:extLst>
                <a:ext uri="{FF2B5EF4-FFF2-40B4-BE49-F238E27FC236}">
                  <a16:creationId xmlns:a16="http://schemas.microsoft.com/office/drawing/2014/main" id="{33146D5D-78B4-E94A-D60A-8F0C5CDD88DA}"/>
                </a:ext>
              </a:extLst>
            </p:cNvPr>
            <p:cNvSpPr/>
            <p:nvPr/>
          </p:nvSpPr>
          <p:spPr>
            <a:xfrm>
              <a:off x="7599361" y="519556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9" name="Sechseck 198">
              <a:extLst>
                <a:ext uri="{FF2B5EF4-FFF2-40B4-BE49-F238E27FC236}">
                  <a16:creationId xmlns:a16="http://schemas.microsoft.com/office/drawing/2014/main" id="{9ED1BD72-713F-5DF9-AA16-58795DE1C0BC}"/>
                </a:ext>
              </a:extLst>
            </p:cNvPr>
            <p:cNvSpPr/>
            <p:nvPr/>
          </p:nvSpPr>
          <p:spPr>
            <a:xfrm>
              <a:off x="7599361" y="60788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1" name="Sechseck 200">
              <a:extLst>
                <a:ext uri="{FF2B5EF4-FFF2-40B4-BE49-F238E27FC236}">
                  <a16:creationId xmlns:a16="http://schemas.microsoft.com/office/drawing/2014/main" id="{6E19AD43-EECB-E1CB-7E36-1296BADE3A09}"/>
                </a:ext>
              </a:extLst>
            </p:cNvPr>
            <p:cNvSpPr/>
            <p:nvPr/>
          </p:nvSpPr>
          <p:spPr>
            <a:xfrm>
              <a:off x="3067048" y="298735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4" name="Sechseck 203">
              <a:extLst>
                <a:ext uri="{FF2B5EF4-FFF2-40B4-BE49-F238E27FC236}">
                  <a16:creationId xmlns:a16="http://schemas.microsoft.com/office/drawing/2014/main" id="{70F02ABB-FF0E-E544-56B0-92DEC1D566BB}"/>
                </a:ext>
              </a:extLst>
            </p:cNvPr>
            <p:cNvSpPr/>
            <p:nvPr/>
          </p:nvSpPr>
          <p:spPr>
            <a:xfrm>
              <a:off x="3067048" y="122079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5" name="Sechseck 204">
              <a:extLst>
                <a:ext uri="{FF2B5EF4-FFF2-40B4-BE49-F238E27FC236}">
                  <a16:creationId xmlns:a16="http://schemas.microsoft.com/office/drawing/2014/main" id="{DEFDC681-35AD-9E90-5C07-1EC9FA3E0C98}"/>
                </a:ext>
              </a:extLst>
            </p:cNvPr>
            <p:cNvSpPr/>
            <p:nvPr/>
          </p:nvSpPr>
          <p:spPr>
            <a:xfrm>
              <a:off x="3067047" y="33750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6" name="Sechseck 205">
              <a:extLst>
                <a:ext uri="{FF2B5EF4-FFF2-40B4-BE49-F238E27FC236}">
                  <a16:creationId xmlns:a16="http://schemas.microsoft.com/office/drawing/2014/main" id="{640389F7-5F80-D07E-7967-8192BAB60644}"/>
                </a:ext>
              </a:extLst>
            </p:cNvPr>
            <p:cNvSpPr/>
            <p:nvPr/>
          </p:nvSpPr>
          <p:spPr>
            <a:xfrm>
              <a:off x="3067046" y="-54577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7" name="Sechseck 206">
              <a:extLst>
                <a:ext uri="{FF2B5EF4-FFF2-40B4-BE49-F238E27FC236}">
                  <a16:creationId xmlns:a16="http://schemas.microsoft.com/office/drawing/2014/main" id="{90B40A7C-09B5-6EBE-B27F-4631ECB30FEA}"/>
                </a:ext>
              </a:extLst>
            </p:cNvPr>
            <p:cNvSpPr/>
            <p:nvPr/>
          </p:nvSpPr>
          <p:spPr>
            <a:xfrm>
              <a:off x="3067048" y="56372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8" name="Sechseck 207">
              <a:extLst>
                <a:ext uri="{FF2B5EF4-FFF2-40B4-BE49-F238E27FC236}">
                  <a16:creationId xmlns:a16="http://schemas.microsoft.com/office/drawing/2014/main" id="{F3BD6B07-572E-BD70-09CE-9490264A3CA9}"/>
                </a:ext>
              </a:extLst>
            </p:cNvPr>
            <p:cNvSpPr/>
            <p:nvPr/>
          </p:nvSpPr>
          <p:spPr>
            <a:xfrm>
              <a:off x="3067048" y="65204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1" name="Sechseck 210">
              <a:extLst>
                <a:ext uri="{FF2B5EF4-FFF2-40B4-BE49-F238E27FC236}">
                  <a16:creationId xmlns:a16="http://schemas.microsoft.com/office/drawing/2014/main" id="{A1C0A5CD-FFB8-35A8-98A6-97E6D4D0C2BA}"/>
                </a:ext>
              </a:extLst>
            </p:cNvPr>
            <p:cNvSpPr/>
            <p:nvPr/>
          </p:nvSpPr>
          <p:spPr>
            <a:xfrm>
              <a:off x="3714748" y="342899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2" name="Sechseck 211">
              <a:extLst>
                <a:ext uri="{FF2B5EF4-FFF2-40B4-BE49-F238E27FC236}">
                  <a16:creationId xmlns:a16="http://schemas.microsoft.com/office/drawing/2014/main" id="{DEBC170A-41C7-43A0-346B-37292626AD1E}"/>
                </a:ext>
              </a:extLst>
            </p:cNvPr>
            <p:cNvSpPr/>
            <p:nvPr/>
          </p:nvSpPr>
          <p:spPr>
            <a:xfrm>
              <a:off x="3714748" y="166243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4" name="Sechseck 213">
              <a:extLst>
                <a:ext uri="{FF2B5EF4-FFF2-40B4-BE49-F238E27FC236}">
                  <a16:creationId xmlns:a16="http://schemas.microsoft.com/office/drawing/2014/main" id="{A0130838-D499-47FF-C96E-D866E35786E5}"/>
                </a:ext>
              </a:extLst>
            </p:cNvPr>
            <p:cNvSpPr/>
            <p:nvPr/>
          </p:nvSpPr>
          <p:spPr>
            <a:xfrm>
              <a:off x="3714747" y="-10413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5" name="Sechseck 214">
              <a:extLst>
                <a:ext uri="{FF2B5EF4-FFF2-40B4-BE49-F238E27FC236}">
                  <a16:creationId xmlns:a16="http://schemas.microsoft.com/office/drawing/2014/main" id="{416F0816-3F39-FFAA-A4DD-33E17717484F}"/>
                </a:ext>
              </a:extLst>
            </p:cNvPr>
            <p:cNvSpPr/>
            <p:nvPr/>
          </p:nvSpPr>
          <p:spPr>
            <a:xfrm>
              <a:off x="3714748" y="519556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6" name="Sechseck 215">
              <a:extLst>
                <a:ext uri="{FF2B5EF4-FFF2-40B4-BE49-F238E27FC236}">
                  <a16:creationId xmlns:a16="http://schemas.microsoft.com/office/drawing/2014/main" id="{A039CF25-23B5-3307-AAE0-50D1213DAA8D}"/>
                </a:ext>
              </a:extLst>
            </p:cNvPr>
            <p:cNvSpPr/>
            <p:nvPr/>
          </p:nvSpPr>
          <p:spPr>
            <a:xfrm>
              <a:off x="3714748" y="60788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8" name="Sechseck 217">
              <a:extLst>
                <a:ext uri="{FF2B5EF4-FFF2-40B4-BE49-F238E27FC236}">
                  <a16:creationId xmlns:a16="http://schemas.microsoft.com/office/drawing/2014/main" id="{E930CB23-626E-33BA-870B-6101CC31A310}"/>
                </a:ext>
              </a:extLst>
            </p:cNvPr>
            <p:cNvSpPr/>
            <p:nvPr/>
          </p:nvSpPr>
          <p:spPr>
            <a:xfrm>
              <a:off x="4362447" y="298735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9" name="Sechseck 218">
              <a:extLst>
                <a:ext uri="{FF2B5EF4-FFF2-40B4-BE49-F238E27FC236}">
                  <a16:creationId xmlns:a16="http://schemas.microsoft.com/office/drawing/2014/main" id="{DFBB6412-1F4D-F576-45B8-D79D2EEB952B}"/>
                </a:ext>
              </a:extLst>
            </p:cNvPr>
            <p:cNvSpPr/>
            <p:nvPr/>
          </p:nvSpPr>
          <p:spPr>
            <a:xfrm>
              <a:off x="4362447" y="387063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2" name="Sechseck 221">
              <a:extLst>
                <a:ext uri="{FF2B5EF4-FFF2-40B4-BE49-F238E27FC236}">
                  <a16:creationId xmlns:a16="http://schemas.microsoft.com/office/drawing/2014/main" id="{0A2DFC93-3A9C-7379-776F-CD7F0EA5292C}"/>
                </a:ext>
              </a:extLst>
            </p:cNvPr>
            <p:cNvSpPr/>
            <p:nvPr/>
          </p:nvSpPr>
          <p:spPr>
            <a:xfrm>
              <a:off x="4362446" y="3375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3" name="Sechseck 222">
              <a:extLst>
                <a:ext uri="{FF2B5EF4-FFF2-40B4-BE49-F238E27FC236}">
                  <a16:creationId xmlns:a16="http://schemas.microsoft.com/office/drawing/2014/main" id="{4C9B2203-03D5-939F-7964-88E55C074480}"/>
                </a:ext>
              </a:extLst>
            </p:cNvPr>
            <p:cNvSpPr/>
            <p:nvPr/>
          </p:nvSpPr>
          <p:spPr>
            <a:xfrm>
              <a:off x="4362445" y="-54577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4" name="Sechseck 223">
              <a:extLst>
                <a:ext uri="{FF2B5EF4-FFF2-40B4-BE49-F238E27FC236}">
                  <a16:creationId xmlns:a16="http://schemas.microsoft.com/office/drawing/2014/main" id="{AA0BA42C-00D5-FF58-93C5-A82823C18BA2}"/>
                </a:ext>
              </a:extLst>
            </p:cNvPr>
            <p:cNvSpPr/>
            <p:nvPr/>
          </p:nvSpPr>
          <p:spPr>
            <a:xfrm>
              <a:off x="4362447" y="56372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5" name="Sechseck 224">
              <a:extLst>
                <a:ext uri="{FF2B5EF4-FFF2-40B4-BE49-F238E27FC236}">
                  <a16:creationId xmlns:a16="http://schemas.microsoft.com/office/drawing/2014/main" id="{AFE895DF-EF07-6120-9704-FE75C4B0D17B}"/>
                </a:ext>
              </a:extLst>
            </p:cNvPr>
            <p:cNvSpPr/>
            <p:nvPr/>
          </p:nvSpPr>
          <p:spPr>
            <a:xfrm>
              <a:off x="4362447" y="65204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6" name="Sechseck 225">
              <a:extLst>
                <a:ext uri="{FF2B5EF4-FFF2-40B4-BE49-F238E27FC236}">
                  <a16:creationId xmlns:a16="http://schemas.microsoft.com/office/drawing/2014/main" id="{92C783D9-A37A-C2D3-1ED7-03C2459567B9}"/>
                </a:ext>
              </a:extLst>
            </p:cNvPr>
            <p:cNvSpPr/>
            <p:nvPr/>
          </p:nvSpPr>
          <p:spPr>
            <a:xfrm>
              <a:off x="4362447" y="475392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7" name="Sechseck 226">
              <a:extLst>
                <a:ext uri="{FF2B5EF4-FFF2-40B4-BE49-F238E27FC236}">
                  <a16:creationId xmlns:a16="http://schemas.microsoft.com/office/drawing/2014/main" id="{37D1FCD6-FF8C-AF73-46C8-205330D19ED2}"/>
                </a:ext>
              </a:extLst>
            </p:cNvPr>
            <p:cNvSpPr/>
            <p:nvPr/>
          </p:nvSpPr>
          <p:spPr>
            <a:xfrm>
              <a:off x="5010147" y="254571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9" name="Sechseck 228">
              <a:extLst>
                <a:ext uri="{FF2B5EF4-FFF2-40B4-BE49-F238E27FC236}">
                  <a16:creationId xmlns:a16="http://schemas.microsoft.com/office/drawing/2014/main" id="{BA44CD67-2B32-FCB6-30C1-09776B1D4CD4}"/>
                </a:ext>
              </a:extLst>
            </p:cNvPr>
            <p:cNvSpPr/>
            <p:nvPr/>
          </p:nvSpPr>
          <p:spPr>
            <a:xfrm>
              <a:off x="5010147" y="166243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0" name="Sechseck 229">
              <a:extLst>
                <a:ext uri="{FF2B5EF4-FFF2-40B4-BE49-F238E27FC236}">
                  <a16:creationId xmlns:a16="http://schemas.microsoft.com/office/drawing/2014/main" id="{A8772D28-F9DE-C142-7BA2-A1D5AC0EB37A}"/>
                </a:ext>
              </a:extLst>
            </p:cNvPr>
            <p:cNvSpPr/>
            <p:nvPr/>
          </p:nvSpPr>
          <p:spPr>
            <a:xfrm>
              <a:off x="5010147" y="77914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1" name="Sechseck 230">
              <a:extLst>
                <a:ext uri="{FF2B5EF4-FFF2-40B4-BE49-F238E27FC236}">
                  <a16:creationId xmlns:a16="http://schemas.microsoft.com/office/drawing/2014/main" id="{53AC77E6-E59F-194A-3695-05BCA5317B7C}"/>
                </a:ext>
              </a:extLst>
            </p:cNvPr>
            <p:cNvSpPr/>
            <p:nvPr/>
          </p:nvSpPr>
          <p:spPr>
            <a:xfrm>
              <a:off x="5010146" y="-10413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2" name="Sechseck 231">
              <a:extLst>
                <a:ext uri="{FF2B5EF4-FFF2-40B4-BE49-F238E27FC236}">
                  <a16:creationId xmlns:a16="http://schemas.microsoft.com/office/drawing/2014/main" id="{F5E83919-F47B-F684-70E6-B38AC454DD2C}"/>
                </a:ext>
              </a:extLst>
            </p:cNvPr>
            <p:cNvSpPr/>
            <p:nvPr/>
          </p:nvSpPr>
          <p:spPr>
            <a:xfrm>
              <a:off x="5010147" y="519556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3" name="Sechseck 232">
              <a:extLst>
                <a:ext uri="{FF2B5EF4-FFF2-40B4-BE49-F238E27FC236}">
                  <a16:creationId xmlns:a16="http://schemas.microsoft.com/office/drawing/2014/main" id="{54366C7D-02C1-FCC1-B07A-35A769090ECE}"/>
                </a:ext>
              </a:extLst>
            </p:cNvPr>
            <p:cNvSpPr/>
            <p:nvPr/>
          </p:nvSpPr>
          <p:spPr>
            <a:xfrm>
              <a:off x="5010147" y="60788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6" name="Sechseck 235">
              <a:extLst>
                <a:ext uri="{FF2B5EF4-FFF2-40B4-BE49-F238E27FC236}">
                  <a16:creationId xmlns:a16="http://schemas.microsoft.com/office/drawing/2014/main" id="{848FD815-8AD0-A51B-3FDC-C61699069AE5}"/>
                </a:ext>
              </a:extLst>
            </p:cNvPr>
            <p:cNvSpPr/>
            <p:nvPr/>
          </p:nvSpPr>
          <p:spPr>
            <a:xfrm>
              <a:off x="8247061" y="387063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9" name="Sechseck 238">
              <a:extLst>
                <a:ext uri="{FF2B5EF4-FFF2-40B4-BE49-F238E27FC236}">
                  <a16:creationId xmlns:a16="http://schemas.microsoft.com/office/drawing/2014/main" id="{A285C087-C2F5-1523-C1FF-299DAE94C85A}"/>
                </a:ext>
              </a:extLst>
            </p:cNvPr>
            <p:cNvSpPr/>
            <p:nvPr/>
          </p:nvSpPr>
          <p:spPr>
            <a:xfrm>
              <a:off x="8247060" y="3375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0" name="Sechseck 239">
              <a:extLst>
                <a:ext uri="{FF2B5EF4-FFF2-40B4-BE49-F238E27FC236}">
                  <a16:creationId xmlns:a16="http://schemas.microsoft.com/office/drawing/2014/main" id="{2F231919-FDE4-D2C8-AAB6-245CC47C2A9D}"/>
                </a:ext>
              </a:extLst>
            </p:cNvPr>
            <p:cNvSpPr/>
            <p:nvPr/>
          </p:nvSpPr>
          <p:spPr>
            <a:xfrm>
              <a:off x="8247059" y="-54577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1" name="Sechseck 240">
              <a:extLst>
                <a:ext uri="{FF2B5EF4-FFF2-40B4-BE49-F238E27FC236}">
                  <a16:creationId xmlns:a16="http://schemas.microsoft.com/office/drawing/2014/main" id="{264FA14E-6D5F-2C0A-91DB-6C486D9D368B}"/>
                </a:ext>
              </a:extLst>
            </p:cNvPr>
            <p:cNvSpPr/>
            <p:nvPr/>
          </p:nvSpPr>
          <p:spPr>
            <a:xfrm>
              <a:off x="8247061" y="56372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2" name="Sechseck 241">
              <a:extLst>
                <a:ext uri="{FF2B5EF4-FFF2-40B4-BE49-F238E27FC236}">
                  <a16:creationId xmlns:a16="http://schemas.microsoft.com/office/drawing/2014/main" id="{8E5B9D4E-B46D-A0AF-2E82-FA3962EE9D12}"/>
                </a:ext>
              </a:extLst>
            </p:cNvPr>
            <p:cNvSpPr/>
            <p:nvPr/>
          </p:nvSpPr>
          <p:spPr>
            <a:xfrm>
              <a:off x="8247061" y="65204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3" name="Sechseck 242">
              <a:extLst>
                <a:ext uri="{FF2B5EF4-FFF2-40B4-BE49-F238E27FC236}">
                  <a16:creationId xmlns:a16="http://schemas.microsoft.com/office/drawing/2014/main" id="{B1A217CC-0BD0-C144-3D9A-BFB6156D628D}"/>
                </a:ext>
              </a:extLst>
            </p:cNvPr>
            <p:cNvSpPr/>
            <p:nvPr/>
          </p:nvSpPr>
          <p:spPr>
            <a:xfrm>
              <a:off x="8247061" y="475392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4" name="Sechseck 243">
              <a:extLst>
                <a:ext uri="{FF2B5EF4-FFF2-40B4-BE49-F238E27FC236}">
                  <a16:creationId xmlns:a16="http://schemas.microsoft.com/office/drawing/2014/main" id="{2A30A3A1-A4AF-E51E-C768-FE401335428F}"/>
                </a:ext>
              </a:extLst>
            </p:cNvPr>
            <p:cNvSpPr/>
            <p:nvPr/>
          </p:nvSpPr>
          <p:spPr>
            <a:xfrm>
              <a:off x="8894761" y="254571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6" name="Sechseck 245">
              <a:extLst>
                <a:ext uri="{FF2B5EF4-FFF2-40B4-BE49-F238E27FC236}">
                  <a16:creationId xmlns:a16="http://schemas.microsoft.com/office/drawing/2014/main" id="{BE6BB764-99C5-EA09-8C9B-0845D06FA5AF}"/>
                </a:ext>
              </a:extLst>
            </p:cNvPr>
            <p:cNvSpPr/>
            <p:nvPr/>
          </p:nvSpPr>
          <p:spPr>
            <a:xfrm>
              <a:off x="8894761" y="166243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7" name="Sechseck 246">
              <a:extLst>
                <a:ext uri="{FF2B5EF4-FFF2-40B4-BE49-F238E27FC236}">
                  <a16:creationId xmlns:a16="http://schemas.microsoft.com/office/drawing/2014/main" id="{F627E678-32DE-DD3F-E1AA-B078D971D35B}"/>
                </a:ext>
              </a:extLst>
            </p:cNvPr>
            <p:cNvSpPr/>
            <p:nvPr/>
          </p:nvSpPr>
          <p:spPr>
            <a:xfrm>
              <a:off x="8894761" y="77914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8" name="Sechseck 247">
              <a:extLst>
                <a:ext uri="{FF2B5EF4-FFF2-40B4-BE49-F238E27FC236}">
                  <a16:creationId xmlns:a16="http://schemas.microsoft.com/office/drawing/2014/main" id="{8EE2A589-3AD2-00AF-AAA8-BBEE1C67BB00}"/>
                </a:ext>
              </a:extLst>
            </p:cNvPr>
            <p:cNvSpPr/>
            <p:nvPr/>
          </p:nvSpPr>
          <p:spPr>
            <a:xfrm>
              <a:off x="8894760" y="-10413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9" name="Sechseck 248">
              <a:extLst>
                <a:ext uri="{FF2B5EF4-FFF2-40B4-BE49-F238E27FC236}">
                  <a16:creationId xmlns:a16="http://schemas.microsoft.com/office/drawing/2014/main" id="{F4A3C0C1-E9C8-4657-4EC3-FF51457699A4}"/>
                </a:ext>
              </a:extLst>
            </p:cNvPr>
            <p:cNvSpPr/>
            <p:nvPr/>
          </p:nvSpPr>
          <p:spPr>
            <a:xfrm>
              <a:off x="8894761" y="519556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0" name="Sechseck 249">
              <a:extLst>
                <a:ext uri="{FF2B5EF4-FFF2-40B4-BE49-F238E27FC236}">
                  <a16:creationId xmlns:a16="http://schemas.microsoft.com/office/drawing/2014/main" id="{ED8CFB1D-8BF1-089A-E048-B2E5A1FB73BD}"/>
                </a:ext>
              </a:extLst>
            </p:cNvPr>
            <p:cNvSpPr/>
            <p:nvPr/>
          </p:nvSpPr>
          <p:spPr>
            <a:xfrm>
              <a:off x="8894761" y="60788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1" name="Sechseck 250">
              <a:extLst>
                <a:ext uri="{FF2B5EF4-FFF2-40B4-BE49-F238E27FC236}">
                  <a16:creationId xmlns:a16="http://schemas.microsoft.com/office/drawing/2014/main" id="{D266CF40-57E1-34EB-D9EB-81A8B52725CA}"/>
                </a:ext>
              </a:extLst>
            </p:cNvPr>
            <p:cNvSpPr/>
            <p:nvPr/>
          </p:nvSpPr>
          <p:spPr>
            <a:xfrm>
              <a:off x="8894761" y="431228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2" name="Sechseck 251">
              <a:extLst>
                <a:ext uri="{FF2B5EF4-FFF2-40B4-BE49-F238E27FC236}">
                  <a16:creationId xmlns:a16="http://schemas.microsoft.com/office/drawing/2014/main" id="{5300F3BD-0368-0781-E0F5-B54631FE7ADE}"/>
                </a:ext>
              </a:extLst>
            </p:cNvPr>
            <p:cNvSpPr/>
            <p:nvPr/>
          </p:nvSpPr>
          <p:spPr>
            <a:xfrm>
              <a:off x="9542460" y="298735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3" name="Sechseck 252">
              <a:extLst>
                <a:ext uri="{FF2B5EF4-FFF2-40B4-BE49-F238E27FC236}">
                  <a16:creationId xmlns:a16="http://schemas.microsoft.com/office/drawing/2014/main" id="{3BBC05E2-1E9C-BE26-1229-6D16E7C7E29F}"/>
                </a:ext>
              </a:extLst>
            </p:cNvPr>
            <p:cNvSpPr/>
            <p:nvPr/>
          </p:nvSpPr>
          <p:spPr>
            <a:xfrm>
              <a:off x="9542460" y="38706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4" name="Sechseck 253">
              <a:extLst>
                <a:ext uri="{FF2B5EF4-FFF2-40B4-BE49-F238E27FC236}">
                  <a16:creationId xmlns:a16="http://schemas.microsoft.com/office/drawing/2014/main" id="{C67C0B69-9644-1020-1C30-B881FEB50DAD}"/>
                </a:ext>
              </a:extLst>
            </p:cNvPr>
            <p:cNvSpPr/>
            <p:nvPr/>
          </p:nvSpPr>
          <p:spPr>
            <a:xfrm>
              <a:off x="9542460" y="210407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5" name="Sechseck 254">
              <a:extLst>
                <a:ext uri="{FF2B5EF4-FFF2-40B4-BE49-F238E27FC236}">
                  <a16:creationId xmlns:a16="http://schemas.microsoft.com/office/drawing/2014/main" id="{6161029D-F451-94CE-4AAE-437E0F307D4D}"/>
                </a:ext>
              </a:extLst>
            </p:cNvPr>
            <p:cNvSpPr/>
            <p:nvPr/>
          </p:nvSpPr>
          <p:spPr>
            <a:xfrm>
              <a:off x="9542460" y="12207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6" name="Sechseck 255">
              <a:extLst>
                <a:ext uri="{FF2B5EF4-FFF2-40B4-BE49-F238E27FC236}">
                  <a16:creationId xmlns:a16="http://schemas.microsoft.com/office/drawing/2014/main" id="{D546FF50-29B8-096B-D182-DBF2C168DCF4}"/>
                </a:ext>
              </a:extLst>
            </p:cNvPr>
            <p:cNvSpPr/>
            <p:nvPr/>
          </p:nvSpPr>
          <p:spPr>
            <a:xfrm>
              <a:off x="9542459" y="3375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7" name="Sechseck 256">
              <a:extLst>
                <a:ext uri="{FF2B5EF4-FFF2-40B4-BE49-F238E27FC236}">
                  <a16:creationId xmlns:a16="http://schemas.microsoft.com/office/drawing/2014/main" id="{EB131AE6-38F1-2E4B-6E95-3CB2F999B3A7}"/>
                </a:ext>
              </a:extLst>
            </p:cNvPr>
            <p:cNvSpPr/>
            <p:nvPr/>
          </p:nvSpPr>
          <p:spPr>
            <a:xfrm>
              <a:off x="9542458" y="-54577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8" name="Sechseck 257">
              <a:extLst>
                <a:ext uri="{FF2B5EF4-FFF2-40B4-BE49-F238E27FC236}">
                  <a16:creationId xmlns:a16="http://schemas.microsoft.com/office/drawing/2014/main" id="{8EB771F4-3FDF-E896-68E0-BA6A0BF9BB57}"/>
                </a:ext>
              </a:extLst>
            </p:cNvPr>
            <p:cNvSpPr/>
            <p:nvPr/>
          </p:nvSpPr>
          <p:spPr>
            <a:xfrm>
              <a:off x="9542460" y="56372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9" name="Sechseck 258">
              <a:extLst>
                <a:ext uri="{FF2B5EF4-FFF2-40B4-BE49-F238E27FC236}">
                  <a16:creationId xmlns:a16="http://schemas.microsoft.com/office/drawing/2014/main" id="{FCE61F08-AA53-46CF-B9EC-963C2E028FEA}"/>
                </a:ext>
              </a:extLst>
            </p:cNvPr>
            <p:cNvSpPr/>
            <p:nvPr/>
          </p:nvSpPr>
          <p:spPr>
            <a:xfrm>
              <a:off x="9542460" y="65204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0" name="Sechseck 259">
              <a:extLst>
                <a:ext uri="{FF2B5EF4-FFF2-40B4-BE49-F238E27FC236}">
                  <a16:creationId xmlns:a16="http://schemas.microsoft.com/office/drawing/2014/main" id="{1DDBD850-FDAA-B952-F4CD-F9F268E0F0E8}"/>
                </a:ext>
              </a:extLst>
            </p:cNvPr>
            <p:cNvSpPr/>
            <p:nvPr/>
          </p:nvSpPr>
          <p:spPr>
            <a:xfrm>
              <a:off x="9542460" y="475392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1" name="Sechseck 260">
              <a:extLst>
                <a:ext uri="{FF2B5EF4-FFF2-40B4-BE49-F238E27FC236}">
                  <a16:creationId xmlns:a16="http://schemas.microsoft.com/office/drawing/2014/main" id="{7C4AD8FC-ECA1-E4FC-CE55-2C8BA776F7DA}"/>
                </a:ext>
              </a:extLst>
            </p:cNvPr>
            <p:cNvSpPr/>
            <p:nvPr/>
          </p:nvSpPr>
          <p:spPr>
            <a:xfrm>
              <a:off x="10190160" y="254571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2" name="Sechseck 261">
              <a:extLst>
                <a:ext uri="{FF2B5EF4-FFF2-40B4-BE49-F238E27FC236}">
                  <a16:creationId xmlns:a16="http://schemas.microsoft.com/office/drawing/2014/main" id="{1C6D84AD-E5AA-B823-07DF-69456F06D36E}"/>
                </a:ext>
              </a:extLst>
            </p:cNvPr>
            <p:cNvSpPr/>
            <p:nvPr/>
          </p:nvSpPr>
          <p:spPr>
            <a:xfrm>
              <a:off x="10190160" y="342899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3" name="Sechseck 262">
              <a:extLst>
                <a:ext uri="{FF2B5EF4-FFF2-40B4-BE49-F238E27FC236}">
                  <a16:creationId xmlns:a16="http://schemas.microsoft.com/office/drawing/2014/main" id="{CE4F94A6-D73E-0DED-D4C7-4B731836F7F2}"/>
                </a:ext>
              </a:extLst>
            </p:cNvPr>
            <p:cNvSpPr/>
            <p:nvPr/>
          </p:nvSpPr>
          <p:spPr>
            <a:xfrm>
              <a:off x="10190160" y="166243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4" name="Sechseck 263">
              <a:extLst>
                <a:ext uri="{FF2B5EF4-FFF2-40B4-BE49-F238E27FC236}">
                  <a16:creationId xmlns:a16="http://schemas.microsoft.com/office/drawing/2014/main" id="{16088092-3A89-B707-A530-70C804D85CFC}"/>
                </a:ext>
              </a:extLst>
            </p:cNvPr>
            <p:cNvSpPr/>
            <p:nvPr/>
          </p:nvSpPr>
          <p:spPr>
            <a:xfrm>
              <a:off x="10190160" y="7791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5" name="Sechseck 264">
              <a:extLst>
                <a:ext uri="{FF2B5EF4-FFF2-40B4-BE49-F238E27FC236}">
                  <a16:creationId xmlns:a16="http://schemas.microsoft.com/office/drawing/2014/main" id="{CD2727F4-4866-BC2A-AF70-C24F17D0E08F}"/>
                </a:ext>
              </a:extLst>
            </p:cNvPr>
            <p:cNvSpPr/>
            <p:nvPr/>
          </p:nvSpPr>
          <p:spPr>
            <a:xfrm>
              <a:off x="10190159" y="-1041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6" name="Sechseck 265">
              <a:extLst>
                <a:ext uri="{FF2B5EF4-FFF2-40B4-BE49-F238E27FC236}">
                  <a16:creationId xmlns:a16="http://schemas.microsoft.com/office/drawing/2014/main" id="{044DC255-8A22-7B3A-4219-5640F88198A7}"/>
                </a:ext>
              </a:extLst>
            </p:cNvPr>
            <p:cNvSpPr/>
            <p:nvPr/>
          </p:nvSpPr>
          <p:spPr>
            <a:xfrm>
              <a:off x="10190160" y="519556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7" name="Sechseck 266">
              <a:extLst>
                <a:ext uri="{FF2B5EF4-FFF2-40B4-BE49-F238E27FC236}">
                  <a16:creationId xmlns:a16="http://schemas.microsoft.com/office/drawing/2014/main" id="{D3BC1D2B-DC25-338E-B0F3-32E4267D12CE}"/>
                </a:ext>
              </a:extLst>
            </p:cNvPr>
            <p:cNvSpPr/>
            <p:nvPr/>
          </p:nvSpPr>
          <p:spPr>
            <a:xfrm>
              <a:off x="10190160" y="607884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8" name="Sechseck 267">
              <a:extLst>
                <a:ext uri="{FF2B5EF4-FFF2-40B4-BE49-F238E27FC236}">
                  <a16:creationId xmlns:a16="http://schemas.microsoft.com/office/drawing/2014/main" id="{7B74D41E-4175-BDC7-2A65-FA08269FBD90}"/>
                </a:ext>
              </a:extLst>
            </p:cNvPr>
            <p:cNvSpPr/>
            <p:nvPr/>
          </p:nvSpPr>
          <p:spPr>
            <a:xfrm>
              <a:off x="10190160" y="43122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9" name="Sechseck 268">
              <a:extLst>
                <a:ext uri="{FF2B5EF4-FFF2-40B4-BE49-F238E27FC236}">
                  <a16:creationId xmlns:a16="http://schemas.microsoft.com/office/drawing/2014/main" id="{480E9670-8456-5073-E69B-4445F1E1149F}"/>
                </a:ext>
              </a:extLst>
            </p:cNvPr>
            <p:cNvSpPr/>
            <p:nvPr/>
          </p:nvSpPr>
          <p:spPr>
            <a:xfrm>
              <a:off x="10837860" y="298735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0" name="Sechseck 269">
              <a:extLst>
                <a:ext uri="{FF2B5EF4-FFF2-40B4-BE49-F238E27FC236}">
                  <a16:creationId xmlns:a16="http://schemas.microsoft.com/office/drawing/2014/main" id="{8EBF43B8-4D23-4044-9893-031B3916E15D}"/>
                </a:ext>
              </a:extLst>
            </p:cNvPr>
            <p:cNvSpPr/>
            <p:nvPr/>
          </p:nvSpPr>
          <p:spPr>
            <a:xfrm>
              <a:off x="10837860" y="38706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1" name="Sechseck 270">
              <a:extLst>
                <a:ext uri="{FF2B5EF4-FFF2-40B4-BE49-F238E27FC236}">
                  <a16:creationId xmlns:a16="http://schemas.microsoft.com/office/drawing/2014/main" id="{DC5646F1-1D62-3A45-F47D-FCA5BBA77DF5}"/>
                </a:ext>
              </a:extLst>
            </p:cNvPr>
            <p:cNvSpPr/>
            <p:nvPr/>
          </p:nvSpPr>
          <p:spPr>
            <a:xfrm>
              <a:off x="10837860" y="210407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2" name="Sechseck 271">
              <a:extLst>
                <a:ext uri="{FF2B5EF4-FFF2-40B4-BE49-F238E27FC236}">
                  <a16:creationId xmlns:a16="http://schemas.microsoft.com/office/drawing/2014/main" id="{8E1F4716-65AE-8582-6C07-845A5E3FDB7F}"/>
                </a:ext>
              </a:extLst>
            </p:cNvPr>
            <p:cNvSpPr/>
            <p:nvPr/>
          </p:nvSpPr>
          <p:spPr>
            <a:xfrm>
              <a:off x="10837860" y="12207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3" name="Sechseck 272">
              <a:extLst>
                <a:ext uri="{FF2B5EF4-FFF2-40B4-BE49-F238E27FC236}">
                  <a16:creationId xmlns:a16="http://schemas.microsoft.com/office/drawing/2014/main" id="{424B3E35-96A6-19BB-6749-6C2B686B8C53}"/>
                </a:ext>
              </a:extLst>
            </p:cNvPr>
            <p:cNvSpPr/>
            <p:nvPr/>
          </p:nvSpPr>
          <p:spPr>
            <a:xfrm>
              <a:off x="10837859" y="3375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4" name="Sechseck 273">
              <a:extLst>
                <a:ext uri="{FF2B5EF4-FFF2-40B4-BE49-F238E27FC236}">
                  <a16:creationId xmlns:a16="http://schemas.microsoft.com/office/drawing/2014/main" id="{74AF091C-14EC-7329-E82F-7013694DCA9A}"/>
                </a:ext>
              </a:extLst>
            </p:cNvPr>
            <p:cNvSpPr/>
            <p:nvPr/>
          </p:nvSpPr>
          <p:spPr>
            <a:xfrm>
              <a:off x="10837858" y="-5457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5" name="Sechseck 274">
              <a:extLst>
                <a:ext uri="{FF2B5EF4-FFF2-40B4-BE49-F238E27FC236}">
                  <a16:creationId xmlns:a16="http://schemas.microsoft.com/office/drawing/2014/main" id="{42B97F2D-1F1A-7AB0-4E81-1E2F450A1578}"/>
                </a:ext>
              </a:extLst>
            </p:cNvPr>
            <p:cNvSpPr/>
            <p:nvPr/>
          </p:nvSpPr>
          <p:spPr>
            <a:xfrm>
              <a:off x="10837860" y="563720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6" name="Sechseck 275">
              <a:extLst>
                <a:ext uri="{FF2B5EF4-FFF2-40B4-BE49-F238E27FC236}">
                  <a16:creationId xmlns:a16="http://schemas.microsoft.com/office/drawing/2014/main" id="{4B7B78BB-BEE6-03B9-4204-2ABC2704F32E}"/>
                </a:ext>
              </a:extLst>
            </p:cNvPr>
            <p:cNvSpPr/>
            <p:nvPr/>
          </p:nvSpPr>
          <p:spPr>
            <a:xfrm>
              <a:off x="10837860" y="652048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7" name="Sechseck 276">
              <a:extLst>
                <a:ext uri="{FF2B5EF4-FFF2-40B4-BE49-F238E27FC236}">
                  <a16:creationId xmlns:a16="http://schemas.microsoft.com/office/drawing/2014/main" id="{623FEFB1-8AC1-2205-2716-5F406D38A70B}"/>
                </a:ext>
              </a:extLst>
            </p:cNvPr>
            <p:cNvSpPr/>
            <p:nvPr/>
          </p:nvSpPr>
          <p:spPr>
            <a:xfrm>
              <a:off x="10837860" y="475392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8" name="Sechseck 277">
              <a:extLst>
                <a:ext uri="{FF2B5EF4-FFF2-40B4-BE49-F238E27FC236}">
                  <a16:creationId xmlns:a16="http://schemas.microsoft.com/office/drawing/2014/main" id="{139445ED-9022-9887-2C97-88F12B594FB3}"/>
                </a:ext>
              </a:extLst>
            </p:cNvPr>
            <p:cNvSpPr/>
            <p:nvPr/>
          </p:nvSpPr>
          <p:spPr>
            <a:xfrm>
              <a:off x="11485560" y="254571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9" name="Sechseck 278">
              <a:extLst>
                <a:ext uri="{FF2B5EF4-FFF2-40B4-BE49-F238E27FC236}">
                  <a16:creationId xmlns:a16="http://schemas.microsoft.com/office/drawing/2014/main" id="{9B8D3649-22FA-A482-76F9-4975BAFD2694}"/>
                </a:ext>
              </a:extLst>
            </p:cNvPr>
            <p:cNvSpPr/>
            <p:nvPr/>
          </p:nvSpPr>
          <p:spPr>
            <a:xfrm>
              <a:off x="11485560" y="342899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0" name="Sechseck 279">
              <a:extLst>
                <a:ext uri="{FF2B5EF4-FFF2-40B4-BE49-F238E27FC236}">
                  <a16:creationId xmlns:a16="http://schemas.microsoft.com/office/drawing/2014/main" id="{A73785F0-75B5-1650-867B-3AC12F83C1E5}"/>
                </a:ext>
              </a:extLst>
            </p:cNvPr>
            <p:cNvSpPr/>
            <p:nvPr/>
          </p:nvSpPr>
          <p:spPr>
            <a:xfrm>
              <a:off x="11485560" y="166242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1" name="Sechseck 280">
              <a:extLst>
                <a:ext uri="{FF2B5EF4-FFF2-40B4-BE49-F238E27FC236}">
                  <a16:creationId xmlns:a16="http://schemas.microsoft.com/office/drawing/2014/main" id="{61825C70-B9C4-E729-6B50-B68C7D2B6DF4}"/>
                </a:ext>
              </a:extLst>
            </p:cNvPr>
            <p:cNvSpPr/>
            <p:nvPr/>
          </p:nvSpPr>
          <p:spPr>
            <a:xfrm>
              <a:off x="11485560" y="7791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2" name="Sechseck 281">
              <a:extLst>
                <a:ext uri="{FF2B5EF4-FFF2-40B4-BE49-F238E27FC236}">
                  <a16:creationId xmlns:a16="http://schemas.microsoft.com/office/drawing/2014/main" id="{BA7EA6BD-AB7B-C9AC-F670-117BCAA7D040}"/>
                </a:ext>
              </a:extLst>
            </p:cNvPr>
            <p:cNvSpPr/>
            <p:nvPr/>
          </p:nvSpPr>
          <p:spPr>
            <a:xfrm>
              <a:off x="11485559" y="-1041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3" name="Sechseck 282">
              <a:extLst>
                <a:ext uri="{FF2B5EF4-FFF2-40B4-BE49-F238E27FC236}">
                  <a16:creationId xmlns:a16="http://schemas.microsoft.com/office/drawing/2014/main" id="{F84F9776-2B6D-BD36-8508-4AA68D585ED4}"/>
                </a:ext>
              </a:extLst>
            </p:cNvPr>
            <p:cNvSpPr/>
            <p:nvPr/>
          </p:nvSpPr>
          <p:spPr>
            <a:xfrm>
              <a:off x="11485560" y="519556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4" name="Sechseck 283">
              <a:extLst>
                <a:ext uri="{FF2B5EF4-FFF2-40B4-BE49-F238E27FC236}">
                  <a16:creationId xmlns:a16="http://schemas.microsoft.com/office/drawing/2014/main" id="{29628E50-84C7-89A6-F5EF-3698308BDB8C}"/>
                </a:ext>
              </a:extLst>
            </p:cNvPr>
            <p:cNvSpPr/>
            <p:nvPr/>
          </p:nvSpPr>
          <p:spPr>
            <a:xfrm>
              <a:off x="11485560" y="607884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5" name="Sechseck 284">
              <a:extLst>
                <a:ext uri="{FF2B5EF4-FFF2-40B4-BE49-F238E27FC236}">
                  <a16:creationId xmlns:a16="http://schemas.microsoft.com/office/drawing/2014/main" id="{8EE0DA5C-618E-7A6F-A686-C1D30580F98B}"/>
                </a:ext>
              </a:extLst>
            </p:cNvPr>
            <p:cNvSpPr/>
            <p:nvPr/>
          </p:nvSpPr>
          <p:spPr>
            <a:xfrm>
              <a:off x="11485560" y="43122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6" name="Sechseck 285">
              <a:extLst>
                <a:ext uri="{FF2B5EF4-FFF2-40B4-BE49-F238E27FC236}">
                  <a16:creationId xmlns:a16="http://schemas.microsoft.com/office/drawing/2014/main" id="{18EEE67C-5064-FD84-AF8E-1FDBF205393C}"/>
                </a:ext>
              </a:extLst>
            </p:cNvPr>
            <p:cNvSpPr/>
            <p:nvPr/>
          </p:nvSpPr>
          <p:spPr>
            <a:xfrm>
              <a:off x="12131672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7" name="Sechseck 286">
              <a:extLst>
                <a:ext uri="{FF2B5EF4-FFF2-40B4-BE49-F238E27FC236}">
                  <a16:creationId xmlns:a16="http://schemas.microsoft.com/office/drawing/2014/main" id="{11C3A96C-7767-D9AB-97D5-2991D9224323}"/>
                </a:ext>
              </a:extLst>
            </p:cNvPr>
            <p:cNvSpPr/>
            <p:nvPr/>
          </p:nvSpPr>
          <p:spPr>
            <a:xfrm>
              <a:off x="12131672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8" name="Sechseck 287">
              <a:extLst>
                <a:ext uri="{FF2B5EF4-FFF2-40B4-BE49-F238E27FC236}">
                  <a16:creationId xmlns:a16="http://schemas.microsoft.com/office/drawing/2014/main" id="{12C143E7-2EA7-5D12-B693-50B0D5CBC5D3}"/>
                </a:ext>
              </a:extLst>
            </p:cNvPr>
            <p:cNvSpPr/>
            <p:nvPr/>
          </p:nvSpPr>
          <p:spPr>
            <a:xfrm>
              <a:off x="12131672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9" name="Sechseck 288">
              <a:extLst>
                <a:ext uri="{FF2B5EF4-FFF2-40B4-BE49-F238E27FC236}">
                  <a16:creationId xmlns:a16="http://schemas.microsoft.com/office/drawing/2014/main" id="{1A3B1B12-EAA1-6E04-E2BB-BFA7BCE353B1}"/>
                </a:ext>
              </a:extLst>
            </p:cNvPr>
            <p:cNvSpPr/>
            <p:nvPr/>
          </p:nvSpPr>
          <p:spPr>
            <a:xfrm>
              <a:off x="12131672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0" name="Sechseck 289">
              <a:extLst>
                <a:ext uri="{FF2B5EF4-FFF2-40B4-BE49-F238E27FC236}">
                  <a16:creationId xmlns:a16="http://schemas.microsoft.com/office/drawing/2014/main" id="{DE30C20F-91BC-E73F-0951-5B6197370E1D}"/>
                </a:ext>
              </a:extLst>
            </p:cNvPr>
            <p:cNvSpPr/>
            <p:nvPr/>
          </p:nvSpPr>
          <p:spPr>
            <a:xfrm>
              <a:off x="12131671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1" name="Sechseck 290">
              <a:extLst>
                <a:ext uri="{FF2B5EF4-FFF2-40B4-BE49-F238E27FC236}">
                  <a16:creationId xmlns:a16="http://schemas.microsoft.com/office/drawing/2014/main" id="{17592040-FEDA-3BA1-C109-3E8F94368194}"/>
                </a:ext>
              </a:extLst>
            </p:cNvPr>
            <p:cNvSpPr/>
            <p:nvPr/>
          </p:nvSpPr>
          <p:spPr>
            <a:xfrm>
              <a:off x="12131670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2" name="Sechseck 291">
              <a:extLst>
                <a:ext uri="{FF2B5EF4-FFF2-40B4-BE49-F238E27FC236}">
                  <a16:creationId xmlns:a16="http://schemas.microsoft.com/office/drawing/2014/main" id="{75037796-02B4-A00A-8E1D-8E4D85C1D192}"/>
                </a:ext>
              </a:extLst>
            </p:cNvPr>
            <p:cNvSpPr/>
            <p:nvPr/>
          </p:nvSpPr>
          <p:spPr>
            <a:xfrm>
              <a:off x="12131672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3" name="Sechseck 292">
              <a:extLst>
                <a:ext uri="{FF2B5EF4-FFF2-40B4-BE49-F238E27FC236}">
                  <a16:creationId xmlns:a16="http://schemas.microsoft.com/office/drawing/2014/main" id="{854CBEC9-9803-4D06-1144-A19C0B654EA8}"/>
                </a:ext>
              </a:extLst>
            </p:cNvPr>
            <p:cNvSpPr/>
            <p:nvPr/>
          </p:nvSpPr>
          <p:spPr>
            <a:xfrm>
              <a:off x="12131672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4" name="Sechseck 293">
              <a:extLst>
                <a:ext uri="{FF2B5EF4-FFF2-40B4-BE49-F238E27FC236}">
                  <a16:creationId xmlns:a16="http://schemas.microsoft.com/office/drawing/2014/main" id="{2B258713-613A-B3D2-B352-7AA3E582F677}"/>
                </a:ext>
              </a:extLst>
            </p:cNvPr>
            <p:cNvSpPr/>
            <p:nvPr/>
          </p:nvSpPr>
          <p:spPr>
            <a:xfrm>
              <a:off x="12131672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5" name="Sechseck 294">
              <a:extLst>
                <a:ext uri="{FF2B5EF4-FFF2-40B4-BE49-F238E27FC236}">
                  <a16:creationId xmlns:a16="http://schemas.microsoft.com/office/drawing/2014/main" id="{32CD17AA-D2A2-6B80-DA65-7C0B12FE779C}"/>
                </a:ext>
              </a:extLst>
            </p:cNvPr>
            <p:cNvSpPr/>
            <p:nvPr/>
          </p:nvSpPr>
          <p:spPr>
            <a:xfrm>
              <a:off x="476247" y="298735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6" name="Sechseck 295">
              <a:extLst>
                <a:ext uri="{FF2B5EF4-FFF2-40B4-BE49-F238E27FC236}">
                  <a16:creationId xmlns:a16="http://schemas.microsoft.com/office/drawing/2014/main" id="{382F3514-540A-C9D2-4A22-ABB70BB7A26E}"/>
                </a:ext>
              </a:extLst>
            </p:cNvPr>
            <p:cNvSpPr/>
            <p:nvPr/>
          </p:nvSpPr>
          <p:spPr>
            <a:xfrm>
              <a:off x="476247" y="38706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7" name="Sechseck 296">
              <a:extLst>
                <a:ext uri="{FF2B5EF4-FFF2-40B4-BE49-F238E27FC236}">
                  <a16:creationId xmlns:a16="http://schemas.microsoft.com/office/drawing/2014/main" id="{DD2319A2-BF3D-4815-A79D-FCD6F36451AA}"/>
                </a:ext>
              </a:extLst>
            </p:cNvPr>
            <p:cNvSpPr/>
            <p:nvPr/>
          </p:nvSpPr>
          <p:spPr>
            <a:xfrm>
              <a:off x="476247" y="210407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8" name="Sechseck 297">
              <a:extLst>
                <a:ext uri="{FF2B5EF4-FFF2-40B4-BE49-F238E27FC236}">
                  <a16:creationId xmlns:a16="http://schemas.microsoft.com/office/drawing/2014/main" id="{A9AD1928-57F4-E7F0-5D2C-53F80F32E5E9}"/>
                </a:ext>
              </a:extLst>
            </p:cNvPr>
            <p:cNvSpPr/>
            <p:nvPr/>
          </p:nvSpPr>
          <p:spPr>
            <a:xfrm>
              <a:off x="476247" y="12207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9" name="Sechseck 298">
              <a:extLst>
                <a:ext uri="{FF2B5EF4-FFF2-40B4-BE49-F238E27FC236}">
                  <a16:creationId xmlns:a16="http://schemas.microsoft.com/office/drawing/2014/main" id="{E65B0E72-80C8-EB16-E12C-B440C3DFAB34}"/>
                </a:ext>
              </a:extLst>
            </p:cNvPr>
            <p:cNvSpPr/>
            <p:nvPr/>
          </p:nvSpPr>
          <p:spPr>
            <a:xfrm>
              <a:off x="476246" y="3375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0" name="Sechseck 299">
              <a:extLst>
                <a:ext uri="{FF2B5EF4-FFF2-40B4-BE49-F238E27FC236}">
                  <a16:creationId xmlns:a16="http://schemas.microsoft.com/office/drawing/2014/main" id="{B0A32968-43B1-7899-260B-43E7A5B49C6C}"/>
                </a:ext>
              </a:extLst>
            </p:cNvPr>
            <p:cNvSpPr/>
            <p:nvPr/>
          </p:nvSpPr>
          <p:spPr>
            <a:xfrm>
              <a:off x="476245" y="-5457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1" name="Sechseck 300">
              <a:extLst>
                <a:ext uri="{FF2B5EF4-FFF2-40B4-BE49-F238E27FC236}">
                  <a16:creationId xmlns:a16="http://schemas.microsoft.com/office/drawing/2014/main" id="{9C40BED6-10B6-3084-A39F-2D35171723B2}"/>
                </a:ext>
              </a:extLst>
            </p:cNvPr>
            <p:cNvSpPr/>
            <p:nvPr/>
          </p:nvSpPr>
          <p:spPr>
            <a:xfrm>
              <a:off x="476247" y="563720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2" name="Sechseck 301">
              <a:extLst>
                <a:ext uri="{FF2B5EF4-FFF2-40B4-BE49-F238E27FC236}">
                  <a16:creationId xmlns:a16="http://schemas.microsoft.com/office/drawing/2014/main" id="{95837E81-7B74-37B2-C8DA-74A44C45701A}"/>
                </a:ext>
              </a:extLst>
            </p:cNvPr>
            <p:cNvSpPr/>
            <p:nvPr/>
          </p:nvSpPr>
          <p:spPr>
            <a:xfrm>
              <a:off x="476247" y="652048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3" name="Sechseck 302">
              <a:extLst>
                <a:ext uri="{FF2B5EF4-FFF2-40B4-BE49-F238E27FC236}">
                  <a16:creationId xmlns:a16="http://schemas.microsoft.com/office/drawing/2014/main" id="{CA5B3166-F277-B6FA-4B82-8F4EDD7B253B}"/>
                </a:ext>
              </a:extLst>
            </p:cNvPr>
            <p:cNvSpPr/>
            <p:nvPr/>
          </p:nvSpPr>
          <p:spPr>
            <a:xfrm>
              <a:off x="476247" y="475392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4" name="Sechseck 303">
              <a:extLst>
                <a:ext uri="{FF2B5EF4-FFF2-40B4-BE49-F238E27FC236}">
                  <a16:creationId xmlns:a16="http://schemas.microsoft.com/office/drawing/2014/main" id="{966C74C7-E046-A995-F5B2-17C418073EB8}"/>
                </a:ext>
              </a:extLst>
            </p:cNvPr>
            <p:cNvSpPr/>
            <p:nvPr/>
          </p:nvSpPr>
          <p:spPr>
            <a:xfrm>
              <a:off x="1123947" y="254571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5" name="Sechseck 304">
              <a:extLst>
                <a:ext uri="{FF2B5EF4-FFF2-40B4-BE49-F238E27FC236}">
                  <a16:creationId xmlns:a16="http://schemas.microsoft.com/office/drawing/2014/main" id="{2A65384F-AA08-B2B4-253E-8D65189F9809}"/>
                </a:ext>
              </a:extLst>
            </p:cNvPr>
            <p:cNvSpPr/>
            <p:nvPr/>
          </p:nvSpPr>
          <p:spPr>
            <a:xfrm>
              <a:off x="1123947" y="342899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6" name="Sechseck 305">
              <a:extLst>
                <a:ext uri="{FF2B5EF4-FFF2-40B4-BE49-F238E27FC236}">
                  <a16:creationId xmlns:a16="http://schemas.microsoft.com/office/drawing/2014/main" id="{3F1FCEEE-B233-9EE4-34ED-7F37303BA69D}"/>
                </a:ext>
              </a:extLst>
            </p:cNvPr>
            <p:cNvSpPr/>
            <p:nvPr/>
          </p:nvSpPr>
          <p:spPr>
            <a:xfrm>
              <a:off x="1123947" y="166242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7" name="Sechseck 306">
              <a:extLst>
                <a:ext uri="{FF2B5EF4-FFF2-40B4-BE49-F238E27FC236}">
                  <a16:creationId xmlns:a16="http://schemas.microsoft.com/office/drawing/2014/main" id="{6009A806-7E88-88C1-A4C8-1745CD0F72C2}"/>
                </a:ext>
              </a:extLst>
            </p:cNvPr>
            <p:cNvSpPr/>
            <p:nvPr/>
          </p:nvSpPr>
          <p:spPr>
            <a:xfrm>
              <a:off x="1123947" y="7791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8" name="Sechseck 307">
              <a:extLst>
                <a:ext uri="{FF2B5EF4-FFF2-40B4-BE49-F238E27FC236}">
                  <a16:creationId xmlns:a16="http://schemas.microsoft.com/office/drawing/2014/main" id="{CD793FFB-4A53-F93B-A3E2-BA2E6EC6BDAC}"/>
                </a:ext>
              </a:extLst>
            </p:cNvPr>
            <p:cNvSpPr/>
            <p:nvPr/>
          </p:nvSpPr>
          <p:spPr>
            <a:xfrm>
              <a:off x="1123946" y="-1041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9" name="Sechseck 308">
              <a:extLst>
                <a:ext uri="{FF2B5EF4-FFF2-40B4-BE49-F238E27FC236}">
                  <a16:creationId xmlns:a16="http://schemas.microsoft.com/office/drawing/2014/main" id="{7815AA39-33D5-5FFD-52B3-AA09BA77B95E}"/>
                </a:ext>
              </a:extLst>
            </p:cNvPr>
            <p:cNvSpPr/>
            <p:nvPr/>
          </p:nvSpPr>
          <p:spPr>
            <a:xfrm>
              <a:off x="1123947" y="519556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0" name="Sechseck 309">
              <a:extLst>
                <a:ext uri="{FF2B5EF4-FFF2-40B4-BE49-F238E27FC236}">
                  <a16:creationId xmlns:a16="http://schemas.microsoft.com/office/drawing/2014/main" id="{E5DCED60-4128-8893-4B90-C4BAFC466222}"/>
                </a:ext>
              </a:extLst>
            </p:cNvPr>
            <p:cNvSpPr/>
            <p:nvPr/>
          </p:nvSpPr>
          <p:spPr>
            <a:xfrm>
              <a:off x="1123947" y="607884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1" name="Sechseck 310">
              <a:extLst>
                <a:ext uri="{FF2B5EF4-FFF2-40B4-BE49-F238E27FC236}">
                  <a16:creationId xmlns:a16="http://schemas.microsoft.com/office/drawing/2014/main" id="{C712A7F2-C4BB-3CEC-54AB-2819E41B3CA2}"/>
                </a:ext>
              </a:extLst>
            </p:cNvPr>
            <p:cNvSpPr/>
            <p:nvPr/>
          </p:nvSpPr>
          <p:spPr>
            <a:xfrm>
              <a:off x="1123947" y="43122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2" name="Sechseck 311">
              <a:extLst>
                <a:ext uri="{FF2B5EF4-FFF2-40B4-BE49-F238E27FC236}">
                  <a16:creationId xmlns:a16="http://schemas.microsoft.com/office/drawing/2014/main" id="{42BE83F5-6A09-0FC8-C6BE-44BF28AC1637}"/>
                </a:ext>
              </a:extLst>
            </p:cNvPr>
            <p:cNvSpPr/>
            <p:nvPr/>
          </p:nvSpPr>
          <p:spPr>
            <a:xfrm>
              <a:off x="1771646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3" name="Sechseck 312">
              <a:extLst>
                <a:ext uri="{FF2B5EF4-FFF2-40B4-BE49-F238E27FC236}">
                  <a16:creationId xmlns:a16="http://schemas.microsoft.com/office/drawing/2014/main" id="{174F752A-4BAA-0C71-8A4D-B12537897557}"/>
                </a:ext>
              </a:extLst>
            </p:cNvPr>
            <p:cNvSpPr/>
            <p:nvPr/>
          </p:nvSpPr>
          <p:spPr>
            <a:xfrm>
              <a:off x="1771646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4" name="Sechseck 313">
              <a:extLst>
                <a:ext uri="{FF2B5EF4-FFF2-40B4-BE49-F238E27FC236}">
                  <a16:creationId xmlns:a16="http://schemas.microsoft.com/office/drawing/2014/main" id="{48FE04FA-9CE0-36A3-1DB9-1C492241F633}"/>
                </a:ext>
              </a:extLst>
            </p:cNvPr>
            <p:cNvSpPr/>
            <p:nvPr/>
          </p:nvSpPr>
          <p:spPr>
            <a:xfrm>
              <a:off x="1771646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5" name="Sechseck 314">
              <a:extLst>
                <a:ext uri="{FF2B5EF4-FFF2-40B4-BE49-F238E27FC236}">
                  <a16:creationId xmlns:a16="http://schemas.microsoft.com/office/drawing/2014/main" id="{0D26E973-4A83-276F-8C7D-55DA2597F409}"/>
                </a:ext>
              </a:extLst>
            </p:cNvPr>
            <p:cNvSpPr/>
            <p:nvPr/>
          </p:nvSpPr>
          <p:spPr>
            <a:xfrm>
              <a:off x="1771646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6" name="Sechseck 315">
              <a:extLst>
                <a:ext uri="{FF2B5EF4-FFF2-40B4-BE49-F238E27FC236}">
                  <a16:creationId xmlns:a16="http://schemas.microsoft.com/office/drawing/2014/main" id="{9D858B33-2B11-F184-71FC-AC4663419FDA}"/>
                </a:ext>
              </a:extLst>
            </p:cNvPr>
            <p:cNvSpPr/>
            <p:nvPr/>
          </p:nvSpPr>
          <p:spPr>
            <a:xfrm>
              <a:off x="1771645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7" name="Sechseck 316">
              <a:extLst>
                <a:ext uri="{FF2B5EF4-FFF2-40B4-BE49-F238E27FC236}">
                  <a16:creationId xmlns:a16="http://schemas.microsoft.com/office/drawing/2014/main" id="{BFB4FEB4-0EE6-96DA-D909-CA7A0B3A16A8}"/>
                </a:ext>
              </a:extLst>
            </p:cNvPr>
            <p:cNvSpPr/>
            <p:nvPr/>
          </p:nvSpPr>
          <p:spPr>
            <a:xfrm>
              <a:off x="1771644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8" name="Sechseck 317">
              <a:extLst>
                <a:ext uri="{FF2B5EF4-FFF2-40B4-BE49-F238E27FC236}">
                  <a16:creationId xmlns:a16="http://schemas.microsoft.com/office/drawing/2014/main" id="{FCDDD69B-F41E-73FB-DF56-3ADB82E5B66F}"/>
                </a:ext>
              </a:extLst>
            </p:cNvPr>
            <p:cNvSpPr/>
            <p:nvPr/>
          </p:nvSpPr>
          <p:spPr>
            <a:xfrm>
              <a:off x="1771646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9" name="Sechseck 318">
              <a:extLst>
                <a:ext uri="{FF2B5EF4-FFF2-40B4-BE49-F238E27FC236}">
                  <a16:creationId xmlns:a16="http://schemas.microsoft.com/office/drawing/2014/main" id="{D27A8BE4-41A4-41B4-53B0-4FA3C805EFF5}"/>
                </a:ext>
              </a:extLst>
            </p:cNvPr>
            <p:cNvSpPr/>
            <p:nvPr/>
          </p:nvSpPr>
          <p:spPr>
            <a:xfrm>
              <a:off x="1771646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0" name="Sechseck 319">
              <a:extLst>
                <a:ext uri="{FF2B5EF4-FFF2-40B4-BE49-F238E27FC236}">
                  <a16:creationId xmlns:a16="http://schemas.microsoft.com/office/drawing/2014/main" id="{3AE5B272-B3ED-F933-4034-C0C4FCA2E478}"/>
                </a:ext>
              </a:extLst>
            </p:cNvPr>
            <p:cNvSpPr/>
            <p:nvPr/>
          </p:nvSpPr>
          <p:spPr>
            <a:xfrm>
              <a:off x="1771646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1" name="Sechseck 320">
              <a:extLst>
                <a:ext uri="{FF2B5EF4-FFF2-40B4-BE49-F238E27FC236}">
                  <a16:creationId xmlns:a16="http://schemas.microsoft.com/office/drawing/2014/main" id="{9AEC1A71-38C1-B8FE-4168-B197F2011787}"/>
                </a:ext>
              </a:extLst>
            </p:cNvPr>
            <p:cNvSpPr/>
            <p:nvPr/>
          </p:nvSpPr>
          <p:spPr>
            <a:xfrm>
              <a:off x="2419346" y="254571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4" name="Sechseck 323">
              <a:extLst>
                <a:ext uri="{FF2B5EF4-FFF2-40B4-BE49-F238E27FC236}">
                  <a16:creationId xmlns:a16="http://schemas.microsoft.com/office/drawing/2014/main" id="{7860CD27-69D5-44BA-0D72-D323A7056649}"/>
                </a:ext>
              </a:extLst>
            </p:cNvPr>
            <p:cNvSpPr/>
            <p:nvPr/>
          </p:nvSpPr>
          <p:spPr>
            <a:xfrm>
              <a:off x="2419346" y="77914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5" name="Sechseck 324">
              <a:extLst>
                <a:ext uri="{FF2B5EF4-FFF2-40B4-BE49-F238E27FC236}">
                  <a16:creationId xmlns:a16="http://schemas.microsoft.com/office/drawing/2014/main" id="{05A406D2-B512-3BFD-0C4C-465543EC1EF6}"/>
                </a:ext>
              </a:extLst>
            </p:cNvPr>
            <p:cNvSpPr/>
            <p:nvPr/>
          </p:nvSpPr>
          <p:spPr>
            <a:xfrm>
              <a:off x="2419345" y="-1041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6" name="Sechseck 325">
              <a:extLst>
                <a:ext uri="{FF2B5EF4-FFF2-40B4-BE49-F238E27FC236}">
                  <a16:creationId xmlns:a16="http://schemas.microsoft.com/office/drawing/2014/main" id="{5C9DF081-0253-305F-D921-F28BB91AC568}"/>
                </a:ext>
              </a:extLst>
            </p:cNvPr>
            <p:cNvSpPr/>
            <p:nvPr/>
          </p:nvSpPr>
          <p:spPr>
            <a:xfrm>
              <a:off x="2419346" y="519556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7" name="Sechseck 326">
              <a:extLst>
                <a:ext uri="{FF2B5EF4-FFF2-40B4-BE49-F238E27FC236}">
                  <a16:creationId xmlns:a16="http://schemas.microsoft.com/office/drawing/2014/main" id="{CC232982-BFAB-CB03-EBA1-232845BA0934}"/>
                </a:ext>
              </a:extLst>
            </p:cNvPr>
            <p:cNvSpPr/>
            <p:nvPr/>
          </p:nvSpPr>
          <p:spPr>
            <a:xfrm>
              <a:off x="2419346" y="607884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8" name="Sechseck 327">
              <a:extLst>
                <a:ext uri="{FF2B5EF4-FFF2-40B4-BE49-F238E27FC236}">
                  <a16:creationId xmlns:a16="http://schemas.microsoft.com/office/drawing/2014/main" id="{16EBC514-0816-3F94-882B-6B7F253C91A9}"/>
                </a:ext>
              </a:extLst>
            </p:cNvPr>
            <p:cNvSpPr/>
            <p:nvPr/>
          </p:nvSpPr>
          <p:spPr>
            <a:xfrm>
              <a:off x="2419346" y="431227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9" name="Sechseck 328">
              <a:extLst>
                <a:ext uri="{FF2B5EF4-FFF2-40B4-BE49-F238E27FC236}">
                  <a16:creationId xmlns:a16="http://schemas.microsoft.com/office/drawing/2014/main" id="{6FC3253E-2EB4-28D1-0912-E5EFA455C652}"/>
                </a:ext>
              </a:extLst>
            </p:cNvPr>
            <p:cNvSpPr/>
            <p:nvPr/>
          </p:nvSpPr>
          <p:spPr>
            <a:xfrm>
              <a:off x="-819156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0" name="Sechseck 329">
              <a:extLst>
                <a:ext uri="{FF2B5EF4-FFF2-40B4-BE49-F238E27FC236}">
                  <a16:creationId xmlns:a16="http://schemas.microsoft.com/office/drawing/2014/main" id="{96675A15-30AF-1AE8-9C0C-418B00D2717C}"/>
                </a:ext>
              </a:extLst>
            </p:cNvPr>
            <p:cNvSpPr/>
            <p:nvPr/>
          </p:nvSpPr>
          <p:spPr>
            <a:xfrm>
              <a:off x="-819156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1" name="Sechseck 330">
              <a:extLst>
                <a:ext uri="{FF2B5EF4-FFF2-40B4-BE49-F238E27FC236}">
                  <a16:creationId xmlns:a16="http://schemas.microsoft.com/office/drawing/2014/main" id="{CC31613B-7F54-4376-A198-690A3EA26128}"/>
                </a:ext>
              </a:extLst>
            </p:cNvPr>
            <p:cNvSpPr/>
            <p:nvPr/>
          </p:nvSpPr>
          <p:spPr>
            <a:xfrm>
              <a:off x="-819156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2" name="Sechseck 331">
              <a:extLst>
                <a:ext uri="{FF2B5EF4-FFF2-40B4-BE49-F238E27FC236}">
                  <a16:creationId xmlns:a16="http://schemas.microsoft.com/office/drawing/2014/main" id="{9821854C-F571-BE91-2D00-38C77865BA84}"/>
                </a:ext>
              </a:extLst>
            </p:cNvPr>
            <p:cNvSpPr/>
            <p:nvPr/>
          </p:nvSpPr>
          <p:spPr>
            <a:xfrm>
              <a:off x="-819156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3" name="Sechseck 332">
              <a:extLst>
                <a:ext uri="{FF2B5EF4-FFF2-40B4-BE49-F238E27FC236}">
                  <a16:creationId xmlns:a16="http://schemas.microsoft.com/office/drawing/2014/main" id="{BEC10101-7E26-8C0E-FCA2-63E78FA28C03}"/>
                </a:ext>
              </a:extLst>
            </p:cNvPr>
            <p:cNvSpPr/>
            <p:nvPr/>
          </p:nvSpPr>
          <p:spPr>
            <a:xfrm>
              <a:off x="-819157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4" name="Sechseck 333">
              <a:extLst>
                <a:ext uri="{FF2B5EF4-FFF2-40B4-BE49-F238E27FC236}">
                  <a16:creationId xmlns:a16="http://schemas.microsoft.com/office/drawing/2014/main" id="{3AA61514-55BF-A0F6-124A-86BFEA514EB3}"/>
                </a:ext>
              </a:extLst>
            </p:cNvPr>
            <p:cNvSpPr/>
            <p:nvPr/>
          </p:nvSpPr>
          <p:spPr>
            <a:xfrm>
              <a:off x="-819158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5" name="Sechseck 334">
              <a:extLst>
                <a:ext uri="{FF2B5EF4-FFF2-40B4-BE49-F238E27FC236}">
                  <a16:creationId xmlns:a16="http://schemas.microsoft.com/office/drawing/2014/main" id="{ED8A13A0-1978-0A59-D3BA-78C9D8247B32}"/>
                </a:ext>
              </a:extLst>
            </p:cNvPr>
            <p:cNvSpPr/>
            <p:nvPr/>
          </p:nvSpPr>
          <p:spPr>
            <a:xfrm>
              <a:off x="-819156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6" name="Sechseck 335">
              <a:extLst>
                <a:ext uri="{FF2B5EF4-FFF2-40B4-BE49-F238E27FC236}">
                  <a16:creationId xmlns:a16="http://schemas.microsoft.com/office/drawing/2014/main" id="{E7D79426-FD30-C9F0-1430-E5FA5506AA22}"/>
                </a:ext>
              </a:extLst>
            </p:cNvPr>
            <p:cNvSpPr/>
            <p:nvPr/>
          </p:nvSpPr>
          <p:spPr>
            <a:xfrm>
              <a:off x="-819156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7" name="Sechseck 336">
              <a:extLst>
                <a:ext uri="{FF2B5EF4-FFF2-40B4-BE49-F238E27FC236}">
                  <a16:creationId xmlns:a16="http://schemas.microsoft.com/office/drawing/2014/main" id="{67F05F66-E984-C58B-D8BB-35D77145DFE7}"/>
                </a:ext>
              </a:extLst>
            </p:cNvPr>
            <p:cNvSpPr/>
            <p:nvPr/>
          </p:nvSpPr>
          <p:spPr>
            <a:xfrm>
              <a:off x="-819156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8" name="Sechseck 337">
              <a:extLst>
                <a:ext uri="{FF2B5EF4-FFF2-40B4-BE49-F238E27FC236}">
                  <a16:creationId xmlns:a16="http://schemas.microsoft.com/office/drawing/2014/main" id="{D9D69FBA-6BD1-4514-E73D-FC559319B098}"/>
                </a:ext>
              </a:extLst>
            </p:cNvPr>
            <p:cNvSpPr/>
            <p:nvPr/>
          </p:nvSpPr>
          <p:spPr>
            <a:xfrm>
              <a:off x="-171456" y="254571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9" name="Sechseck 338">
              <a:extLst>
                <a:ext uri="{FF2B5EF4-FFF2-40B4-BE49-F238E27FC236}">
                  <a16:creationId xmlns:a16="http://schemas.microsoft.com/office/drawing/2014/main" id="{34862DFD-523A-F04B-D589-F0487F1A198B}"/>
                </a:ext>
              </a:extLst>
            </p:cNvPr>
            <p:cNvSpPr/>
            <p:nvPr/>
          </p:nvSpPr>
          <p:spPr>
            <a:xfrm>
              <a:off x="-171456" y="342899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0" name="Sechseck 339">
              <a:extLst>
                <a:ext uri="{FF2B5EF4-FFF2-40B4-BE49-F238E27FC236}">
                  <a16:creationId xmlns:a16="http://schemas.microsoft.com/office/drawing/2014/main" id="{B70B7652-B489-A89B-0FD6-11EDE3A0BB1F}"/>
                </a:ext>
              </a:extLst>
            </p:cNvPr>
            <p:cNvSpPr/>
            <p:nvPr/>
          </p:nvSpPr>
          <p:spPr>
            <a:xfrm>
              <a:off x="-171456" y="166242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1" name="Sechseck 340">
              <a:extLst>
                <a:ext uri="{FF2B5EF4-FFF2-40B4-BE49-F238E27FC236}">
                  <a16:creationId xmlns:a16="http://schemas.microsoft.com/office/drawing/2014/main" id="{3E8186F7-6256-09F3-9486-9D1B54F0B699}"/>
                </a:ext>
              </a:extLst>
            </p:cNvPr>
            <p:cNvSpPr/>
            <p:nvPr/>
          </p:nvSpPr>
          <p:spPr>
            <a:xfrm>
              <a:off x="-171456" y="77914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2" name="Sechseck 341">
              <a:extLst>
                <a:ext uri="{FF2B5EF4-FFF2-40B4-BE49-F238E27FC236}">
                  <a16:creationId xmlns:a16="http://schemas.microsoft.com/office/drawing/2014/main" id="{246CB080-AA72-9EA9-2567-CB74BC629FDA}"/>
                </a:ext>
              </a:extLst>
            </p:cNvPr>
            <p:cNvSpPr/>
            <p:nvPr/>
          </p:nvSpPr>
          <p:spPr>
            <a:xfrm>
              <a:off x="-171457" y="-1041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3" name="Sechseck 342">
              <a:extLst>
                <a:ext uri="{FF2B5EF4-FFF2-40B4-BE49-F238E27FC236}">
                  <a16:creationId xmlns:a16="http://schemas.microsoft.com/office/drawing/2014/main" id="{B3FE2931-2BE0-77C4-2E3A-474EA1E7641D}"/>
                </a:ext>
              </a:extLst>
            </p:cNvPr>
            <p:cNvSpPr/>
            <p:nvPr/>
          </p:nvSpPr>
          <p:spPr>
            <a:xfrm>
              <a:off x="-171456" y="519556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4" name="Sechseck 343">
              <a:extLst>
                <a:ext uri="{FF2B5EF4-FFF2-40B4-BE49-F238E27FC236}">
                  <a16:creationId xmlns:a16="http://schemas.microsoft.com/office/drawing/2014/main" id="{6D6B4D13-CC4B-ED22-70ED-45BD035C03DF}"/>
                </a:ext>
              </a:extLst>
            </p:cNvPr>
            <p:cNvSpPr/>
            <p:nvPr/>
          </p:nvSpPr>
          <p:spPr>
            <a:xfrm>
              <a:off x="-171456" y="607884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5" name="Sechseck 344">
              <a:extLst>
                <a:ext uri="{FF2B5EF4-FFF2-40B4-BE49-F238E27FC236}">
                  <a16:creationId xmlns:a16="http://schemas.microsoft.com/office/drawing/2014/main" id="{830B55D3-38FF-2481-A0D4-E0546974A853}"/>
                </a:ext>
              </a:extLst>
            </p:cNvPr>
            <p:cNvSpPr/>
            <p:nvPr/>
          </p:nvSpPr>
          <p:spPr>
            <a:xfrm>
              <a:off x="-171456" y="431227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6591847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Person, Kleidung, Flasche, Menschen enthält.&#10;&#10;Automatisch generierte Beschreibung">
            <a:extLst>
              <a:ext uri="{FF2B5EF4-FFF2-40B4-BE49-F238E27FC236}">
                <a16:creationId xmlns:a16="http://schemas.microsoft.com/office/drawing/2014/main" id="{3015F109-93FD-F82F-384E-F09ECD0DF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0990" y="-745064"/>
            <a:ext cx="12947647" cy="8631764"/>
          </a:xfrm>
          <a:prstGeom prst="rect">
            <a:avLst/>
          </a:prstGeo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100F80D1-A2AF-FCF5-CA13-915D6D326B63}"/>
              </a:ext>
            </a:extLst>
          </p:cNvPr>
          <p:cNvGrpSpPr/>
          <p:nvPr/>
        </p:nvGrpSpPr>
        <p:grpSpPr>
          <a:xfrm>
            <a:off x="-5943600" y="-3295650"/>
            <a:ext cx="24136350" cy="14763750"/>
            <a:chOff x="-819158" y="-545779"/>
            <a:chExt cx="13830305" cy="7949552"/>
          </a:xfrm>
        </p:grpSpPr>
        <p:sp>
          <p:nvSpPr>
            <p:cNvPr id="143" name="Sechseck 142"/>
            <p:cNvSpPr/>
            <p:nvPr/>
          </p:nvSpPr>
          <p:spPr>
            <a:xfrm>
              <a:off x="5656262" y="298735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9" name="Sechseck 168">
              <a:extLst>
                <a:ext uri="{FF2B5EF4-FFF2-40B4-BE49-F238E27FC236}">
                  <a16:creationId xmlns:a16="http://schemas.microsoft.com/office/drawing/2014/main" id="{5B6BE1F9-5265-F7AB-8CD5-F55FA6BC973B}"/>
                </a:ext>
              </a:extLst>
            </p:cNvPr>
            <p:cNvSpPr/>
            <p:nvPr/>
          </p:nvSpPr>
          <p:spPr>
            <a:xfrm>
              <a:off x="5656262" y="122079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0" name="Sechseck 169">
              <a:extLst>
                <a:ext uri="{FF2B5EF4-FFF2-40B4-BE49-F238E27FC236}">
                  <a16:creationId xmlns:a16="http://schemas.microsoft.com/office/drawing/2014/main" id="{A3931273-D7D1-37B3-A3B5-61D7F7107C5E}"/>
                </a:ext>
              </a:extLst>
            </p:cNvPr>
            <p:cNvSpPr/>
            <p:nvPr/>
          </p:nvSpPr>
          <p:spPr>
            <a:xfrm>
              <a:off x="5656261" y="33750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1" name="Sechseck 170">
              <a:extLst>
                <a:ext uri="{FF2B5EF4-FFF2-40B4-BE49-F238E27FC236}">
                  <a16:creationId xmlns:a16="http://schemas.microsoft.com/office/drawing/2014/main" id="{4B15D718-FECD-5F68-F55B-389010F9891B}"/>
                </a:ext>
              </a:extLst>
            </p:cNvPr>
            <p:cNvSpPr/>
            <p:nvPr/>
          </p:nvSpPr>
          <p:spPr>
            <a:xfrm>
              <a:off x="5656260" y="-54577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2" name="Sechseck 171">
              <a:extLst>
                <a:ext uri="{FF2B5EF4-FFF2-40B4-BE49-F238E27FC236}">
                  <a16:creationId xmlns:a16="http://schemas.microsoft.com/office/drawing/2014/main" id="{BEA319E4-C5DF-5A2F-B12D-3BDBC574C460}"/>
                </a:ext>
              </a:extLst>
            </p:cNvPr>
            <p:cNvSpPr/>
            <p:nvPr/>
          </p:nvSpPr>
          <p:spPr>
            <a:xfrm>
              <a:off x="5656262" y="56372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3" name="Sechseck 172">
              <a:extLst>
                <a:ext uri="{FF2B5EF4-FFF2-40B4-BE49-F238E27FC236}">
                  <a16:creationId xmlns:a16="http://schemas.microsoft.com/office/drawing/2014/main" id="{F0C51DBA-BB24-65D3-A4D2-30D02A3AF241}"/>
                </a:ext>
              </a:extLst>
            </p:cNvPr>
            <p:cNvSpPr/>
            <p:nvPr/>
          </p:nvSpPr>
          <p:spPr>
            <a:xfrm>
              <a:off x="5656262" y="652049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4" name="Sechseck 173">
              <a:extLst>
                <a:ext uri="{FF2B5EF4-FFF2-40B4-BE49-F238E27FC236}">
                  <a16:creationId xmlns:a16="http://schemas.microsoft.com/office/drawing/2014/main" id="{E9DB00F8-9902-CDCC-C926-75751DC9F131}"/>
                </a:ext>
              </a:extLst>
            </p:cNvPr>
            <p:cNvSpPr/>
            <p:nvPr/>
          </p:nvSpPr>
          <p:spPr>
            <a:xfrm>
              <a:off x="5656262" y="475392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6" name="Sechseck 175">
              <a:extLst>
                <a:ext uri="{FF2B5EF4-FFF2-40B4-BE49-F238E27FC236}">
                  <a16:creationId xmlns:a16="http://schemas.microsoft.com/office/drawing/2014/main" id="{3C4316F7-4EDA-8EE1-4B83-152519F3E1AC}"/>
                </a:ext>
              </a:extLst>
            </p:cNvPr>
            <p:cNvSpPr/>
            <p:nvPr/>
          </p:nvSpPr>
          <p:spPr>
            <a:xfrm>
              <a:off x="6303962" y="342899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8" name="Sechseck 177">
              <a:extLst>
                <a:ext uri="{FF2B5EF4-FFF2-40B4-BE49-F238E27FC236}">
                  <a16:creationId xmlns:a16="http://schemas.microsoft.com/office/drawing/2014/main" id="{6BC727D5-F4AA-E41C-901E-89AF7BFDA7EF}"/>
                </a:ext>
              </a:extLst>
            </p:cNvPr>
            <p:cNvSpPr/>
            <p:nvPr/>
          </p:nvSpPr>
          <p:spPr>
            <a:xfrm>
              <a:off x="6303962" y="77915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9" name="Sechseck 178">
              <a:extLst>
                <a:ext uri="{FF2B5EF4-FFF2-40B4-BE49-F238E27FC236}">
                  <a16:creationId xmlns:a16="http://schemas.microsoft.com/office/drawing/2014/main" id="{B0DF63BB-133C-A964-339B-84FA6320A9F0}"/>
                </a:ext>
              </a:extLst>
            </p:cNvPr>
            <p:cNvSpPr/>
            <p:nvPr/>
          </p:nvSpPr>
          <p:spPr>
            <a:xfrm>
              <a:off x="6303961" y="-10413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1" name="Sechseck 180">
              <a:extLst>
                <a:ext uri="{FF2B5EF4-FFF2-40B4-BE49-F238E27FC236}">
                  <a16:creationId xmlns:a16="http://schemas.microsoft.com/office/drawing/2014/main" id="{0401A66E-0C08-2055-30E6-49DB28171AFE}"/>
                </a:ext>
              </a:extLst>
            </p:cNvPr>
            <p:cNvSpPr/>
            <p:nvPr/>
          </p:nvSpPr>
          <p:spPr>
            <a:xfrm>
              <a:off x="6303962" y="519556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2" name="Sechseck 181">
              <a:extLst>
                <a:ext uri="{FF2B5EF4-FFF2-40B4-BE49-F238E27FC236}">
                  <a16:creationId xmlns:a16="http://schemas.microsoft.com/office/drawing/2014/main" id="{C8DB283B-C6FA-9260-3874-699547BD81D2}"/>
                </a:ext>
              </a:extLst>
            </p:cNvPr>
            <p:cNvSpPr/>
            <p:nvPr/>
          </p:nvSpPr>
          <p:spPr>
            <a:xfrm>
              <a:off x="6303962" y="607884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3" name="Sechseck 182">
              <a:extLst>
                <a:ext uri="{FF2B5EF4-FFF2-40B4-BE49-F238E27FC236}">
                  <a16:creationId xmlns:a16="http://schemas.microsoft.com/office/drawing/2014/main" id="{94F37198-1D8B-85C3-C955-1CAE036450E7}"/>
                </a:ext>
              </a:extLst>
            </p:cNvPr>
            <p:cNvSpPr/>
            <p:nvPr/>
          </p:nvSpPr>
          <p:spPr>
            <a:xfrm>
              <a:off x="6303962" y="431228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6" name="Sechseck 185">
              <a:extLst>
                <a:ext uri="{FF2B5EF4-FFF2-40B4-BE49-F238E27FC236}">
                  <a16:creationId xmlns:a16="http://schemas.microsoft.com/office/drawing/2014/main" id="{21A6A763-4D2A-39A5-CEC1-307572D8E2A6}"/>
                </a:ext>
              </a:extLst>
            </p:cNvPr>
            <p:cNvSpPr/>
            <p:nvPr/>
          </p:nvSpPr>
          <p:spPr>
            <a:xfrm>
              <a:off x="6951661" y="210407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7" name="Sechseck 186">
              <a:extLst>
                <a:ext uri="{FF2B5EF4-FFF2-40B4-BE49-F238E27FC236}">
                  <a16:creationId xmlns:a16="http://schemas.microsoft.com/office/drawing/2014/main" id="{51BFD9ED-B262-B27A-D816-182C31B26CD4}"/>
                </a:ext>
              </a:extLst>
            </p:cNvPr>
            <p:cNvSpPr/>
            <p:nvPr/>
          </p:nvSpPr>
          <p:spPr>
            <a:xfrm>
              <a:off x="6951661" y="122079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8" name="Sechseck 187">
              <a:extLst>
                <a:ext uri="{FF2B5EF4-FFF2-40B4-BE49-F238E27FC236}">
                  <a16:creationId xmlns:a16="http://schemas.microsoft.com/office/drawing/2014/main" id="{57613BE4-F9D5-7D29-52DF-D16DEEA22792}"/>
                </a:ext>
              </a:extLst>
            </p:cNvPr>
            <p:cNvSpPr/>
            <p:nvPr/>
          </p:nvSpPr>
          <p:spPr>
            <a:xfrm>
              <a:off x="6951660" y="33750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9" name="Sechseck 188">
              <a:extLst>
                <a:ext uri="{FF2B5EF4-FFF2-40B4-BE49-F238E27FC236}">
                  <a16:creationId xmlns:a16="http://schemas.microsoft.com/office/drawing/2014/main" id="{6880AAE1-41CA-76B5-6703-0311DE81577A}"/>
                </a:ext>
              </a:extLst>
            </p:cNvPr>
            <p:cNvSpPr/>
            <p:nvPr/>
          </p:nvSpPr>
          <p:spPr>
            <a:xfrm>
              <a:off x="6951659" y="-54577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0" name="Sechseck 189">
              <a:extLst>
                <a:ext uri="{FF2B5EF4-FFF2-40B4-BE49-F238E27FC236}">
                  <a16:creationId xmlns:a16="http://schemas.microsoft.com/office/drawing/2014/main" id="{0A403097-F6BC-450F-6EBE-37EFA3F92282}"/>
                </a:ext>
              </a:extLst>
            </p:cNvPr>
            <p:cNvSpPr/>
            <p:nvPr/>
          </p:nvSpPr>
          <p:spPr>
            <a:xfrm>
              <a:off x="6951661" y="56372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1" name="Sechseck 190">
              <a:extLst>
                <a:ext uri="{FF2B5EF4-FFF2-40B4-BE49-F238E27FC236}">
                  <a16:creationId xmlns:a16="http://schemas.microsoft.com/office/drawing/2014/main" id="{906BC755-0C47-23D2-4A31-789F8018FA2F}"/>
                </a:ext>
              </a:extLst>
            </p:cNvPr>
            <p:cNvSpPr/>
            <p:nvPr/>
          </p:nvSpPr>
          <p:spPr>
            <a:xfrm>
              <a:off x="6951661" y="65204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3" name="Sechseck 192">
              <a:extLst>
                <a:ext uri="{FF2B5EF4-FFF2-40B4-BE49-F238E27FC236}">
                  <a16:creationId xmlns:a16="http://schemas.microsoft.com/office/drawing/2014/main" id="{1DD7D9B9-0EB8-A1A8-1A4F-A5373091747C}"/>
                </a:ext>
              </a:extLst>
            </p:cNvPr>
            <p:cNvSpPr/>
            <p:nvPr/>
          </p:nvSpPr>
          <p:spPr>
            <a:xfrm>
              <a:off x="7599361" y="254571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4" name="Sechseck 193">
              <a:extLst>
                <a:ext uri="{FF2B5EF4-FFF2-40B4-BE49-F238E27FC236}">
                  <a16:creationId xmlns:a16="http://schemas.microsoft.com/office/drawing/2014/main" id="{15879E7B-8D9A-F75F-ECB4-F33D2AC47C60}"/>
                </a:ext>
              </a:extLst>
            </p:cNvPr>
            <p:cNvSpPr/>
            <p:nvPr/>
          </p:nvSpPr>
          <p:spPr>
            <a:xfrm>
              <a:off x="7599361" y="342899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7" name="Sechseck 196">
              <a:extLst>
                <a:ext uri="{FF2B5EF4-FFF2-40B4-BE49-F238E27FC236}">
                  <a16:creationId xmlns:a16="http://schemas.microsoft.com/office/drawing/2014/main" id="{C0EC518D-8AE7-71A5-B2AF-5C02D03A30FB}"/>
                </a:ext>
              </a:extLst>
            </p:cNvPr>
            <p:cNvSpPr/>
            <p:nvPr/>
          </p:nvSpPr>
          <p:spPr>
            <a:xfrm>
              <a:off x="7599360" y="-10413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8" name="Sechseck 197">
              <a:extLst>
                <a:ext uri="{FF2B5EF4-FFF2-40B4-BE49-F238E27FC236}">
                  <a16:creationId xmlns:a16="http://schemas.microsoft.com/office/drawing/2014/main" id="{33146D5D-78B4-E94A-D60A-8F0C5CDD88DA}"/>
                </a:ext>
              </a:extLst>
            </p:cNvPr>
            <p:cNvSpPr/>
            <p:nvPr/>
          </p:nvSpPr>
          <p:spPr>
            <a:xfrm>
              <a:off x="7599361" y="519556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9" name="Sechseck 198">
              <a:extLst>
                <a:ext uri="{FF2B5EF4-FFF2-40B4-BE49-F238E27FC236}">
                  <a16:creationId xmlns:a16="http://schemas.microsoft.com/office/drawing/2014/main" id="{9ED1BD72-713F-5DF9-AA16-58795DE1C0BC}"/>
                </a:ext>
              </a:extLst>
            </p:cNvPr>
            <p:cNvSpPr/>
            <p:nvPr/>
          </p:nvSpPr>
          <p:spPr>
            <a:xfrm>
              <a:off x="7599361" y="60788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1" name="Sechseck 200">
              <a:extLst>
                <a:ext uri="{FF2B5EF4-FFF2-40B4-BE49-F238E27FC236}">
                  <a16:creationId xmlns:a16="http://schemas.microsoft.com/office/drawing/2014/main" id="{6E19AD43-EECB-E1CB-7E36-1296BADE3A09}"/>
                </a:ext>
              </a:extLst>
            </p:cNvPr>
            <p:cNvSpPr/>
            <p:nvPr/>
          </p:nvSpPr>
          <p:spPr>
            <a:xfrm>
              <a:off x="3067048" y="298735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4" name="Sechseck 203">
              <a:extLst>
                <a:ext uri="{FF2B5EF4-FFF2-40B4-BE49-F238E27FC236}">
                  <a16:creationId xmlns:a16="http://schemas.microsoft.com/office/drawing/2014/main" id="{70F02ABB-FF0E-E544-56B0-92DEC1D566BB}"/>
                </a:ext>
              </a:extLst>
            </p:cNvPr>
            <p:cNvSpPr/>
            <p:nvPr/>
          </p:nvSpPr>
          <p:spPr>
            <a:xfrm>
              <a:off x="3067048" y="122079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5" name="Sechseck 204">
              <a:extLst>
                <a:ext uri="{FF2B5EF4-FFF2-40B4-BE49-F238E27FC236}">
                  <a16:creationId xmlns:a16="http://schemas.microsoft.com/office/drawing/2014/main" id="{DEFDC681-35AD-9E90-5C07-1EC9FA3E0C98}"/>
                </a:ext>
              </a:extLst>
            </p:cNvPr>
            <p:cNvSpPr/>
            <p:nvPr/>
          </p:nvSpPr>
          <p:spPr>
            <a:xfrm>
              <a:off x="3067047" y="33750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6" name="Sechseck 205">
              <a:extLst>
                <a:ext uri="{FF2B5EF4-FFF2-40B4-BE49-F238E27FC236}">
                  <a16:creationId xmlns:a16="http://schemas.microsoft.com/office/drawing/2014/main" id="{640389F7-5F80-D07E-7967-8192BAB60644}"/>
                </a:ext>
              </a:extLst>
            </p:cNvPr>
            <p:cNvSpPr/>
            <p:nvPr/>
          </p:nvSpPr>
          <p:spPr>
            <a:xfrm>
              <a:off x="3067046" y="-54577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7" name="Sechseck 206">
              <a:extLst>
                <a:ext uri="{FF2B5EF4-FFF2-40B4-BE49-F238E27FC236}">
                  <a16:creationId xmlns:a16="http://schemas.microsoft.com/office/drawing/2014/main" id="{90B40A7C-09B5-6EBE-B27F-4631ECB30FEA}"/>
                </a:ext>
              </a:extLst>
            </p:cNvPr>
            <p:cNvSpPr/>
            <p:nvPr/>
          </p:nvSpPr>
          <p:spPr>
            <a:xfrm>
              <a:off x="3067048" y="56372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8" name="Sechseck 207">
              <a:extLst>
                <a:ext uri="{FF2B5EF4-FFF2-40B4-BE49-F238E27FC236}">
                  <a16:creationId xmlns:a16="http://schemas.microsoft.com/office/drawing/2014/main" id="{F3BD6B07-572E-BD70-09CE-9490264A3CA9}"/>
                </a:ext>
              </a:extLst>
            </p:cNvPr>
            <p:cNvSpPr/>
            <p:nvPr/>
          </p:nvSpPr>
          <p:spPr>
            <a:xfrm>
              <a:off x="3067048" y="65204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1" name="Sechseck 210">
              <a:extLst>
                <a:ext uri="{FF2B5EF4-FFF2-40B4-BE49-F238E27FC236}">
                  <a16:creationId xmlns:a16="http://schemas.microsoft.com/office/drawing/2014/main" id="{A1C0A5CD-FFB8-35A8-98A6-97E6D4D0C2BA}"/>
                </a:ext>
              </a:extLst>
            </p:cNvPr>
            <p:cNvSpPr/>
            <p:nvPr/>
          </p:nvSpPr>
          <p:spPr>
            <a:xfrm>
              <a:off x="3714748" y="342899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2" name="Sechseck 211">
              <a:extLst>
                <a:ext uri="{FF2B5EF4-FFF2-40B4-BE49-F238E27FC236}">
                  <a16:creationId xmlns:a16="http://schemas.microsoft.com/office/drawing/2014/main" id="{DEBC170A-41C7-43A0-346B-37292626AD1E}"/>
                </a:ext>
              </a:extLst>
            </p:cNvPr>
            <p:cNvSpPr/>
            <p:nvPr/>
          </p:nvSpPr>
          <p:spPr>
            <a:xfrm>
              <a:off x="3714748" y="166243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4" name="Sechseck 213">
              <a:extLst>
                <a:ext uri="{FF2B5EF4-FFF2-40B4-BE49-F238E27FC236}">
                  <a16:creationId xmlns:a16="http://schemas.microsoft.com/office/drawing/2014/main" id="{A0130838-D499-47FF-C96E-D866E35786E5}"/>
                </a:ext>
              </a:extLst>
            </p:cNvPr>
            <p:cNvSpPr/>
            <p:nvPr/>
          </p:nvSpPr>
          <p:spPr>
            <a:xfrm>
              <a:off x="3714747" y="-10413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5" name="Sechseck 214">
              <a:extLst>
                <a:ext uri="{FF2B5EF4-FFF2-40B4-BE49-F238E27FC236}">
                  <a16:creationId xmlns:a16="http://schemas.microsoft.com/office/drawing/2014/main" id="{416F0816-3F39-FFAA-A4DD-33E17717484F}"/>
                </a:ext>
              </a:extLst>
            </p:cNvPr>
            <p:cNvSpPr/>
            <p:nvPr/>
          </p:nvSpPr>
          <p:spPr>
            <a:xfrm>
              <a:off x="3714748" y="519556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6" name="Sechseck 215">
              <a:extLst>
                <a:ext uri="{FF2B5EF4-FFF2-40B4-BE49-F238E27FC236}">
                  <a16:creationId xmlns:a16="http://schemas.microsoft.com/office/drawing/2014/main" id="{A039CF25-23B5-3307-AAE0-50D1213DAA8D}"/>
                </a:ext>
              </a:extLst>
            </p:cNvPr>
            <p:cNvSpPr/>
            <p:nvPr/>
          </p:nvSpPr>
          <p:spPr>
            <a:xfrm>
              <a:off x="3714748" y="60788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8" name="Sechseck 217">
              <a:extLst>
                <a:ext uri="{FF2B5EF4-FFF2-40B4-BE49-F238E27FC236}">
                  <a16:creationId xmlns:a16="http://schemas.microsoft.com/office/drawing/2014/main" id="{E930CB23-626E-33BA-870B-6101CC31A310}"/>
                </a:ext>
              </a:extLst>
            </p:cNvPr>
            <p:cNvSpPr/>
            <p:nvPr/>
          </p:nvSpPr>
          <p:spPr>
            <a:xfrm>
              <a:off x="4362447" y="298735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9" name="Sechseck 218">
              <a:extLst>
                <a:ext uri="{FF2B5EF4-FFF2-40B4-BE49-F238E27FC236}">
                  <a16:creationId xmlns:a16="http://schemas.microsoft.com/office/drawing/2014/main" id="{DFBB6412-1F4D-F576-45B8-D79D2EEB952B}"/>
                </a:ext>
              </a:extLst>
            </p:cNvPr>
            <p:cNvSpPr/>
            <p:nvPr/>
          </p:nvSpPr>
          <p:spPr>
            <a:xfrm>
              <a:off x="4362447" y="387063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2" name="Sechseck 221">
              <a:extLst>
                <a:ext uri="{FF2B5EF4-FFF2-40B4-BE49-F238E27FC236}">
                  <a16:creationId xmlns:a16="http://schemas.microsoft.com/office/drawing/2014/main" id="{0A2DFC93-3A9C-7379-776F-CD7F0EA5292C}"/>
                </a:ext>
              </a:extLst>
            </p:cNvPr>
            <p:cNvSpPr/>
            <p:nvPr/>
          </p:nvSpPr>
          <p:spPr>
            <a:xfrm>
              <a:off x="4362446" y="3375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3" name="Sechseck 222">
              <a:extLst>
                <a:ext uri="{FF2B5EF4-FFF2-40B4-BE49-F238E27FC236}">
                  <a16:creationId xmlns:a16="http://schemas.microsoft.com/office/drawing/2014/main" id="{4C9B2203-03D5-939F-7964-88E55C074480}"/>
                </a:ext>
              </a:extLst>
            </p:cNvPr>
            <p:cNvSpPr/>
            <p:nvPr/>
          </p:nvSpPr>
          <p:spPr>
            <a:xfrm>
              <a:off x="4362445" y="-54577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4" name="Sechseck 223">
              <a:extLst>
                <a:ext uri="{FF2B5EF4-FFF2-40B4-BE49-F238E27FC236}">
                  <a16:creationId xmlns:a16="http://schemas.microsoft.com/office/drawing/2014/main" id="{AA0BA42C-00D5-FF58-93C5-A82823C18BA2}"/>
                </a:ext>
              </a:extLst>
            </p:cNvPr>
            <p:cNvSpPr/>
            <p:nvPr/>
          </p:nvSpPr>
          <p:spPr>
            <a:xfrm>
              <a:off x="4362447" y="56372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5" name="Sechseck 224">
              <a:extLst>
                <a:ext uri="{FF2B5EF4-FFF2-40B4-BE49-F238E27FC236}">
                  <a16:creationId xmlns:a16="http://schemas.microsoft.com/office/drawing/2014/main" id="{AFE895DF-EF07-6120-9704-FE75C4B0D17B}"/>
                </a:ext>
              </a:extLst>
            </p:cNvPr>
            <p:cNvSpPr/>
            <p:nvPr/>
          </p:nvSpPr>
          <p:spPr>
            <a:xfrm>
              <a:off x="4362447" y="65204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6" name="Sechseck 225">
              <a:extLst>
                <a:ext uri="{FF2B5EF4-FFF2-40B4-BE49-F238E27FC236}">
                  <a16:creationId xmlns:a16="http://schemas.microsoft.com/office/drawing/2014/main" id="{92C783D9-A37A-C2D3-1ED7-03C2459567B9}"/>
                </a:ext>
              </a:extLst>
            </p:cNvPr>
            <p:cNvSpPr/>
            <p:nvPr/>
          </p:nvSpPr>
          <p:spPr>
            <a:xfrm>
              <a:off x="4362447" y="475392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7" name="Sechseck 226">
              <a:extLst>
                <a:ext uri="{FF2B5EF4-FFF2-40B4-BE49-F238E27FC236}">
                  <a16:creationId xmlns:a16="http://schemas.microsoft.com/office/drawing/2014/main" id="{37D1FCD6-FF8C-AF73-46C8-205330D19ED2}"/>
                </a:ext>
              </a:extLst>
            </p:cNvPr>
            <p:cNvSpPr/>
            <p:nvPr/>
          </p:nvSpPr>
          <p:spPr>
            <a:xfrm>
              <a:off x="5010147" y="254571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9" name="Sechseck 228">
              <a:extLst>
                <a:ext uri="{FF2B5EF4-FFF2-40B4-BE49-F238E27FC236}">
                  <a16:creationId xmlns:a16="http://schemas.microsoft.com/office/drawing/2014/main" id="{BA44CD67-2B32-FCB6-30C1-09776B1D4CD4}"/>
                </a:ext>
              </a:extLst>
            </p:cNvPr>
            <p:cNvSpPr/>
            <p:nvPr/>
          </p:nvSpPr>
          <p:spPr>
            <a:xfrm>
              <a:off x="5010147" y="166243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1" name="Sechseck 230">
              <a:extLst>
                <a:ext uri="{FF2B5EF4-FFF2-40B4-BE49-F238E27FC236}">
                  <a16:creationId xmlns:a16="http://schemas.microsoft.com/office/drawing/2014/main" id="{53AC77E6-E59F-194A-3695-05BCA5317B7C}"/>
                </a:ext>
              </a:extLst>
            </p:cNvPr>
            <p:cNvSpPr/>
            <p:nvPr/>
          </p:nvSpPr>
          <p:spPr>
            <a:xfrm>
              <a:off x="5010146" y="-10413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2" name="Sechseck 231">
              <a:extLst>
                <a:ext uri="{FF2B5EF4-FFF2-40B4-BE49-F238E27FC236}">
                  <a16:creationId xmlns:a16="http://schemas.microsoft.com/office/drawing/2014/main" id="{F5E83919-F47B-F684-70E6-B38AC454DD2C}"/>
                </a:ext>
              </a:extLst>
            </p:cNvPr>
            <p:cNvSpPr/>
            <p:nvPr/>
          </p:nvSpPr>
          <p:spPr>
            <a:xfrm>
              <a:off x="5010147" y="519556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3" name="Sechseck 232">
              <a:extLst>
                <a:ext uri="{FF2B5EF4-FFF2-40B4-BE49-F238E27FC236}">
                  <a16:creationId xmlns:a16="http://schemas.microsoft.com/office/drawing/2014/main" id="{54366C7D-02C1-FCC1-B07A-35A769090ECE}"/>
                </a:ext>
              </a:extLst>
            </p:cNvPr>
            <p:cNvSpPr/>
            <p:nvPr/>
          </p:nvSpPr>
          <p:spPr>
            <a:xfrm>
              <a:off x="5010147" y="60788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6" name="Sechseck 235">
              <a:extLst>
                <a:ext uri="{FF2B5EF4-FFF2-40B4-BE49-F238E27FC236}">
                  <a16:creationId xmlns:a16="http://schemas.microsoft.com/office/drawing/2014/main" id="{848FD815-8AD0-A51B-3FDC-C61699069AE5}"/>
                </a:ext>
              </a:extLst>
            </p:cNvPr>
            <p:cNvSpPr/>
            <p:nvPr/>
          </p:nvSpPr>
          <p:spPr>
            <a:xfrm>
              <a:off x="8247061" y="387063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9" name="Sechseck 238">
              <a:extLst>
                <a:ext uri="{FF2B5EF4-FFF2-40B4-BE49-F238E27FC236}">
                  <a16:creationId xmlns:a16="http://schemas.microsoft.com/office/drawing/2014/main" id="{A285C087-C2F5-1523-C1FF-299DAE94C85A}"/>
                </a:ext>
              </a:extLst>
            </p:cNvPr>
            <p:cNvSpPr/>
            <p:nvPr/>
          </p:nvSpPr>
          <p:spPr>
            <a:xfrm>
              <a:off x="8247060" y="3375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0" name="Sechseck 239">
              <a:extLst>
                <a:ext uri="{FF2B5EF4-FFF2-40B4-BE49-F238E27FC236}">
                  <a16:creationId xmlns:a16="http://schemas.microsoft.com/office/drawing/2014/main" id="{2F231919-FDE4-D2C8-AAB6-245CC47C2A9D}"/>
                </a:ext>
              </a:extLst>
            </p:cNvPr>
            <p:cNvSpPr/>
            <p:nvPr/>
          </p:nvSpPr>
          <p:spPr>
            <a:xfrm>
              <a:off x="8247059" y="-54577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1" name="Sechseck 240">
              <a:extLst>
                <a:ext uri="{FF2B5EF4-FFF2-40B4-BE49-F238E27FC236}">
                  <a16:creationId xmlns:a16="http://schemas.microsoft.com/office/drawing/2014/main" id="{264FA14E-6D5F-2C0A-91DB-6C486D9D368B}"/>
                </a:ext>
              </a:extLst>
            </p:cNvPr>
            <p:cNvSpPr/>
            <p:nvPr/>
          </p:nvSpPr>
          <p:spPr>
            <a:xfrm>
              <a:off x="8247061" y="56372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2" name="Sechseck 241">
              <a:extLst>
                <a:ext uri="{FF2B5EF4-FFF2-40B4-BE49-F238E27FC236}">
                  <a16:creationId xmlns:a16="http://schemas.microsoft.com/office/drawing/2014/main" id="{8E5B9D4E-B46D-A0AF-2E82-FA3962EE9D12}"/>
                </a:ext>
              </a:extLst>
            </p:cNvPr>
            <p:cNvSpPr/>
            <p:nvPr/>
          </p:nvSpPr>
          <p:spPr>
            <a:xfrm>
              <a:off x="8247061" y="65204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3" name="Sechseck 242">
              <a:extLst>
                <a:ext uri="{FF2B5EF4-FFF2-40B4-BE49-F238E27FC236}">
                  <a16:creationId xmlns:a16="http://schemas.microsoft.com/office/drawing/2014/main" id="{B1A217CC-0BD0-C144-3D9A-BFB6156D628D}"/>
                </a:ext>
              </a:extLst>
            </p:cNvPr>
            <p:cNvSpPr/>
            <p:nvPr/>
          </p:nvSpPr>
          <p:spPr>
            <a:xfrm>
              <a:off x="8247061" y="475392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4" name="Sechseck 243">
              <a:extLst>
                <a:ext uri="{FF2B5EF4-FFF2-40B4-BE49-F238E27FC236}">
                  <a16:creationId xmlns:a16="http://schemas.microsoft.com/office/drawing/2014/main" id="{2A30A3A1-A4AF-E51E-C768-FE401335428F}"/>
                </a:ext>
              </a:extLst>
            </p:cNvPr>
            <p:cNvSpPr/>
            <p:nvPr/>
          </p:nvSpPr>
          <p:spPr>
            <a:xfrm>
              <a:off x="8894761" y="254571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6" name="Sechseck 245">
              <a:extLst>
                <a:ext uri="{FF2B5EF4-FFF2-40B4-BE49-F238E27FC236}">
                  <a16:creationId xmlns:a16="http://schemas.microsoft.com/office/drawing/2014/main" id="{BE6BB764-99C5-EA09-8C9B-0845D06FA5AF}"/>
                </a:ext>
              </a:extLst>
            </p:cNvPr>
            <p:cNvSpPr/>
            <p:nvPr/>
          </p:nvSpPr>
          <p:spPr>
            <a:xfrm>
              <a:off x="8894761" y="166243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7" name="Sechseck 246">
              <a:extLst>
                <a:ext uri="{FF2B5EF4-FFF2-40B4-BE49-F238E27FC236}">
                  <a16:creationId xmlns:a16="http://schemas.microsoft.com/office/drawing/2014/main" id="{F627E678-32DE-DD3F-E1AA-B078D971D35B}"/>
                </a:ext>
              </a:extLst>
            </p:cNvPr>
            <p:cNvSpPr/>
            <p:nvPr/>
          </p:nvSpPr>
          <p:spPr>
            <a:xfrm>
              <a:off x="8894761" y="77914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8" name="Sechseck 247">
              <a:extLst>
                <a:ext uri="{FF2B5EF4-FFF2-40B4-BE49-F238E27FC236}">
                  <a16:creationId xmlns:a16="http://schemas.microsoft.com/office/drawing/2014/main" id="{8EE2A589-3AD2-00AF-AAA8-BBEE1C67BB00}"/>
                </a:ext>
              </a:extLst>
            </p:cNvPr>
            <p:cNvSpPr/>
            <p:nvPr/>
          </p:nvSpPr>
          <p:spPr>
            <a:xfrm>
              <a:off x="8894760" y="-10413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9" name="Sechseck 248">
              <a:extLst>
                <a:ext uri="{FF2B5EF4-FFF2-40B4-BE49-F238E27FC236}">
                  <a16:creationId xmlns:a16="http://schemas.microsoft.com/office/drawing/2014/main" id="{F4A3C0C1-E9C8-4657-4EC3-FF51457699A4}"/>
                </a:ext>
              </a:extLst>
            </p:cNvPr>
            <p:cNvSpPr/>
            <p:nvPr/>
          </p:nvSpPr>
          <p:spPr>
            <a:xfrm>
              <a:off x="8894761" y="519556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0" name="Sechseck 249">
              <a:extLst>
                <a:ext uri="{FF2B5EF4-FFF2-40B4-BE49-F238E27FC236}">
                  <a16:creationId xmlns:a16="http://schemas.microsoft.com/office/drawing/2014/main" id="{ED8CFB1D-8BF1-089A-E048-B2E5A1FB73BD}"/>
                </a:ext>
              </a:extLst>
            </p:cNvPr>
            <p:cNvSpPr/>
            <p:nvPr/>
          </p:nvSpPr>
          <p:spPr>
            <a:xfrm>
              <a:off x="8894761" y="60788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1" name="Sechseck 250">
              <a:extLst>
                <a:ext uri="{FF2B5EF4-FFF2-40B4-BE49-F238E27FC236}">
                  <a16:creationId xmlns:a16="http://schemas.microsoft.com/office/drawing/2014/main" id="{D266CF40-57E1-34EB-D9EB-81A8B52725CA}"/>
                </a:ext>
              </a:extLst>
            </p:cNvPr>
            <p:cNvSpPr/>
            <p:nvPr/>
          </p:nvSpPr>
          <p:spPr>
            <a:xfrm>
              <a:off x="8894761" y="431228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2" name="Sechseck 251">
              <a:extLst>
                <a:ext uri="{FF2B5EF4-FFF2-40B4-BE49-F238E27FC236}">
                  <a16:creationId xmlns:a16="http://schemas.microsoft.com/office/drawing/2014/main" id="{5300F3BD-0368-0781-E0F5-B54631FE7ADE}"/>
                </a:ext>
              </a:extLst>
            </p:cNvPr>
            <p:cNvSpPr/>
            <p:nvPr/>
          </p:nvSpPr>
          <p:spPr>
            <a:xfrm>
              <a:off x="9542460" y="298735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3" name="Sechseck 252">
              <a:extLst>
                <a:ext uri="{FF2B5EF4-FFF2-40B4-BE49-F238E27FC236}">
                  <a16:creationId xmlns:a16="http://schemas.microsoft.com/office/drawing/2014/main" id="{3BBC05E2-1E9C-BE26-1229-6D16E7C7E29F}"/>
                </a:ext>
              </a:extLst>
            </p:cNvPr>
            <p:cNvSpPr/>
            <p:nvPr/>
          </p:nvSpPr>
          <p:spPr>
            <a:xfrm>
              <a:off x="9542460" y="38706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4" name="Sechseck 253">
              <a:extLst>
                <a:ext uri="{FF2B5EF4-FFF2-40B4-BE49-F238E27FC236}">
                  <a16:creationId xmlns:a16="http://schemas.microsoft.com/office/drawing/2014/main" id="{C67C0B69-9644-1020-1C30-B881FEB50DAD}"/>
                </a:ext>
              </a:extLst>
            </p:cNvPr>
            <p:cNvSpPr/>
            <p:nvPr/>
          </p:nvSpPr>
          <p:spPr>
            <a:xfrm>
              <a:off x="9542460" y="210407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5" name="Sechseck 254">
              <a:extLst>
                <a:ext uri="{FF2B5EF4-FFF2-40B4-BE49-F238E27FC236}">
                  <a16:creationId xmlns:a16="http://schemas.microsoft.com/office/drawing/2014/main" id="{6161029D-F451-94CE-4AAE-437E0F307D4D}"/>
                </a:ext>
              </a:extLst>
            </p:cNvPr>
            <p:cNvSpPr/>
            <p:nvPr/>
          </p:nvSpPr>
          <p:spPr>
            <a:xfrm>
              <a:off x="9542460" y="12207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6" name="Sechseck 255">
              <a:extLst>
                <a:ext uri="{FF2B5EF4-FFF2-40B4-BE49-F238E27FC236}">
                  <a16:creationId xmlns:a16="http://schemas.microsoft.com/office/drawing/2014/main" id="{D546FF50-29B8-096B-D182-DBF2C168DCF4}"/>
                </a:ext>
              </a:extLst>
            </p:cNvPr>
            <p:cNvSpPr/>
            <p:nvPr/>
          </p:nvSpPr>
          <p:spPr>
            <a:xfrm>
              <a:off x="9542459" y="3375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7" name="Sechseck 256">
              <a:extLst>
                <a:ext uri="{FF2B5EF4-FFF2-40B4-BE49-F238E27FC236}">
                  <a16:creationId xmlns:a16="http://schemas.microsoft.com/office/drawing/2014/main" id="{EB131AE6-38F1-2E4B-6E95-3CB2F999B3A7}"/>
                </a:ext>
              </a:extLst>
            </p:cNvPr>
            <p:cNvSpPr/>
            <p:nvPr/>
          </p:nvSpPr>
          <p:spPr>
            <a:xfrm>
              <a:off x="9542458" y="-54577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8" name="Sechseck 257">
              <a:extLst>
                <a:ext uri="{FF2B5EF4-FFF2-40B4-BE49-F238E27FC236}">
                  <a16:creationId xmlns:a16="http://schemas.microsoft.com/office/drawing/2014/main" id="{8EB771F4-3FDF-E896-68E0-BA6A0BF9BB57}"/>
                </a:ext>
              </a:extLst>
            </p:cNvPr>
            <p:cNvSpPr/>
            <p:nvPr/>
          </p:nvSpPr>
          <p:spPr>
            <a:xfrm>
              <a:off x="9542460" y="56372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9" name="Sechseck 258">
              <a:extLst>
                <a:ext uri="{FF2B5EF4-FFF2-40B4-BE49-F238E27FC236}">
                  <a16:creationId xmlns:a16="http://schemas.microsoft.com/office/drawing/2014/main" id="{FCE61F08-AA53-46CF-B9EC-963C2E028FEA}"/>
                </a:ext>
              </a:extLst>
            </p:cNvPr>
            <p:cNvSpPr/>
            <p:nvPr/>
          </p:nvSpPr>
          <p:spPr>
            <a:xfrm>
              <a:off x="9542460" y="65204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0" name="Sechseck 259">
              <a:extLst>
                <a:ext uri="{FF2B5EF4-FFF2-40B4-BE49-F238E27FC236}">
                  <a16:creationId xmlns:a16="http://schemas.microsoft.com/office/drawing/2014/main" id="{1DDBD850-FDAA-B952-F4CD-F9F268E0F0E8}"/>
                </a:ext>
              </a:extLst>
            </p:cNvPr>
            <p:cNvSpPr/>
            <p:nvPr/>
          </p:nvSpPr>
          <p:spPr>
            <a:xfrm>
              <a:off x="9542460" y="475392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1" name="Sechseck 260">
              <a:extLst>
                <a:ext uri="{FF2B5EF4-FFF2-40B4-BE49-F238E27FC236}">
                  <a16:creationId xmlns:a16="http://schemas.microsoft.com/office/drawing/2014/main" id="{7C4AD8FC-ECA1-E4FC-CE55-2C8BA776F7DA}"/>
                </a:ext>
              </a:extLst>
            </p:cNvPr>
            <p:cNvSpPr/>
            <p:nvPr/>
          </p:nvSpPr>
          <p:spPr>
            <a:xfrm>
              <a:off x="10190160" y="254571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2" name="Sechseck 261">
              <a:extLst>
                <a:ext uri="{FF2B5EF4-FFF2-40B4-BE49-F238E27FC236}">
                  <a16:creationId xmlns:a16="http://schemas.microsoft.com/office/drawing/2014/main" id="{1C6D84AD-E5AA-B823-07DF-69456F06D36E}"/>
                </a:ext>
              </a:extLst>
            </p:cNvPr>
            <p:cNvSpPr/>
            <p:nvPr/>
          </p:nvSpPr>
          <p:spPr>
            <a:xfrm>
              <a:off x="10190160" y="342899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3" name="Sechseck 262">
              <a:extLst>
                <a:ext uri="{FF2B5EF4-FFF2-40B4-BE49-F238E27FC236}">
                  <a16:creationId xmlns:a16="http://schemas.microsoft.com/office/drawing/2014/main" id="{CE4F94A6-D73E-0DED-D4C7-4B731836F7F2}"/>
                </a:ext>
              </a:extLst>
            </p:cNvPr>
            <p:cNvSpPr/>
            <p:nvPr/>
          </p:nvSpPr>
          <p:spPr>
            <a:xfrm>
              <a:off x="10190160" y="166243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4" name="Sechseck 263">
              <a:extLst>
                <a:ext uri="{FF2B5EF4-FFF2-40B4-BE49-F238E27FC236}">
                  <a16:creationId xmlns:a16="http://schemas.microsoft.com/office/drawing/2014/main" id="{16088092-3A89-B707-A530-70C804D85CFC}"/>
                </a:ext>
              </a:extLst>
            </p:cNvPr>
            <p:cNvSpPr/>
            <p:nvPr/>
          </p:nvSpPr>
          <p:spPr>
            <a:xfrm>
              <a:off x="10190160" y="7791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5" name="Sechseck 264">
              <a:extLst>
                <a:ext uri="{FF2B5EF4-FFF2-40B4-BE49-F238E27FC236}">
                  <a16:creationId xmlns:a16="http://schemas.microsoft.com/office/drawing/2014/main" id="{CD2727F4-4866-BC2A-AF70-C24F17D0E08F}"/>
                </a:ext>
              </a:extLst>
            </p:cNvPr>
            <p:cNvSpPr/>
            <p:nvPr/>
          </p:nvSpPr>
          <p:spPr>
            <a:xfrm>
              <a:off x="10190159" y="-1041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6" name="Sechseck 265">
              <a:extLst>
                <a:ext uri="{FF2B5EF4-FFF2-40B4-BE49-F238E27FC236}">
                  <a16:creationId xmlns:a16="http://schemas.microsoft.com/office/drawing/2014/main" id="{044DC255-8A22-7B3A-4219-5640F88198A7}"/>
                </a:ext>
              </a:extLst>
            </p:cNvPr>
            <p:cNvSpPr/>
            <p:nvPr/>
          </p:nvSpPr>
          <p:spPr>
            <a:xfrm>
              <a:off x="10190160" y="519556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7" name="Sechseck 266">
              <a:extLst>
                <a:ext uri="{FF2B5EF4-FFF2-40B4-BE49-F238E27FC236}">
                  <a16:creationId xmlns:a16="http://schemas.microsoft.com/office/drawing/2014/main" id="{D3BC1D2B-DC25-338E-B0F3-32E4267D12CE}"/>
                </a:ext>
              </a:extLst>
            </p:cNvPr>
            <p:cNvSpPr/>
            <p:nvPr/>
          </p:nvSpPr>
          <p:spPr>
            <a:xfrm>
              <a:off x="10190160" y="607884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8" name="Sechseck 267">
              <a:extLst>
                <a:ext uri="{FF2B5EF4-FFF2-40B4-BE49-F238E27FC236}">
                  <a16:creationId xmlns:a16="http://schemas.microsoft.com/office/drawing/2014/main" id="{7B74D41E-4175-BDC7-2A65-FA08269FBD90}"/>
                </a:ext>
              </a:extLst>
            </p:cNvPr>
            <p:cNvSpPr/>
            <p:nvPr/>
          </p:nvSpPr>
          <p:spPr>
            <a:xfrm>
              <a:off x="10190160" y="43122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9" name="Sechseck 268">
              <a:extLst>
                <a:ext uri="{FF2B5EF4-FFF2-40B4-BE49-F238E27FC236}">
                  <a16:creationId xmlns:a16="http://schemas.microsoft.com/office/drawing/2014/main" id="{480E9670-8456-5073-E69B-4445F1E1149F}"/>
                </a:ext>
              </a:extLst>
            </p:cNvPr>
            <p:cNvSpPr/>
            <p:nvPr/>
          </p:nvSpPr>
          <p:spPr>
            <a:xfrm>
              <a:off x="10837860" y="298735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0" name="Sechseck 269">
              <a:extLst>
                <a:ext uri="{FF2B5EF4-FFF2-40B4-BE49-F238E27FC236}">
                  <a16:creationId xmlns:a16="http://schemas.microsoft.com/office/drawing/2014/main" id="{8EBF43B8-4D23-4044-9893-031B3916E15D}"/>
                </a:ext>
              </a:extLst>
            </p:cNvPr>
            <p:cNvSpPr/>
            <p:nvPr/>
          </p:nvSpPr>
          <p:spPr>
            <a:xfrm>
              <a:off x="10837860" y="38706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1" name="Sechseck 270">
              <a:extLst>
                <a:ext uri="{FF2B5EF4-FFF2-40B4-BE49-F238E27FC236}">
                  <a16:creationId xmlns:a16="http://schemas.microsoft.com/office/drawing/2014/main" id="{DC5646F1-1D62-3A45-F47D-FCA5BBA77DF5}"/>
                </a:ext>
              </a:extLst>
            </p:cNvPr>
            <p:cNvSpPr/>
            <p:nvPr/>
          </p:nvSpPr>
          <p:spPr>
            <a:xfrm>
              <a:off x="10837860" y="210407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2" name="Sechseck 271">
              <a:extLst>
                <a:ext uri="{FF2B5EF4-FFF2-40B4-BE49-F238E27FC236}">
                  <a16:creationId xmlns:a16="http://schemas.microsoft.com/office/drawing/2014/main" id="{8E1F4716-65AE-8582-6C07-845A5E3FDB7F}"/>
                </a:ext>
              </a:extLst>
            </p:cNvPr>
            <p:cNvSpPr/>
            <p:nvPr/>
          </p:nvSpPr>
          <p:spPr>
            <a:xfrm>
              <a:off x="10837860" y="12207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3" name="Sechseck 272">
              <a:extLst>
                <a:ext uri="{FF2B5EF4-FFF2-40B4-BE49-F238E27FC236}">
                  <a16:creationId xmlns:a16="http://schemas.microsoft.com/office/drawing/2014/main" id="{424B3E35-96A6-19BB-6749-6C2B686B8C53}"/>
                </a:ext>
              </a:extLst>
            </p:cNvPr>
            <p:cNvSpPr/>
            <p:nvPr/>
          </p:nvSpPr>
          <p:spPr>
            <a:xfrm>
              <a:off x="10837859" y="3375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4" name="Sechseck 273">
              <a:extLst>
                <a:ext uri="{FF2B5EF4-FFF2-40B4-BE49-F238E27FC236}">
                  <a16:creationId xmlns:a16="http://schemas.microsoft.com/office/drawing/2014/main" id="{74AF091C-14EC-7329-E82F-7013694DCA9A}"/>
                </a:ext>
              </a:extLst>
            </p:cNvPr>
            <p:cNvSpPr/>
            <p:nvPr/>
          </p:nvSpPr>
          <p:spPr>
            <a:xfrm>
              <a:off x="10837858" y="-5457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5" name="Sechseck 274">
              <a:extLst>
                <a:ext uri="{FF2B5EF4-FFF2-40B4-BE49-F238E27FC236}">
                  <a16:creationId xmlns:a16="http://schemas.microsoft.com/office/drawing/2014/main" id="{42B97F2D-1F1A-7AB0-4E81-1E2F450A1578}"/>
                </a:ext>
              </a:extLst>
            </p:cNvPr>
            <p:cNvSpPr/>
            <p:nvPr/>
          </p:nvSpPr>
          <p:spPr>
            <a:xfrm>
              <a:off x="10837860" y="563720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6" name="Sechseck 275">
              <a:extLst>
                <a:ext uri="{FF2B5EF4-FFF2-40B4-BE49-F238E27FC236}">
                  <a16:creationId xmlns:a16="http://schemas.microsoft.com/office/drawing/2014/main" id="{4B7B78BB-BEE6-03B9-4204-2ABC2704F32E}"/>
                </a:ext>
              </a:extLst>
            </p:cNvPr>
            <p:cNvSpPr/>
            <p:nvPr/>
          </p:nvSpPr>
          <p:spPr>
            <a:xfrm>
              <a:off x="10837860" y="652048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7" name="Sechseck 276">
              <a:extLst>
                <a:ext uri="{FF2B5EF4-FFF2-40B4-BE49-F238E27FC236}">
                  <a16:creationId xmlns:a16="http://schemas.microsoft.com/office/drawing/2014/main" id="{623FEFB1-8AC1-2205-2716-5F406D38A70B}"/>
                </a:ext>
              </a:extLst>
            </p:cNvPr>
            <p:cNvSpPr/>
            <p:nvPr/>
          </p:nvSpPr>
          <p:spPr>
            <a:xfrm>
              <a:off x="10837860" y="475392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8" name="Sechseck 277">
              <a:extLst>
                <a:ext uri="{FF2B5EF4-FFF2-40B4-BE49-F238E27FC236}">
                  <a16:creationId xmlns:a16="http://schemas.microsoft.com/office/drawing/2014/main" id="{139445ED-9022-9887-2C97-88F12B594FB3}"/>
                </a:ext>
              </a:extLst>
            </p:cNvPr>
            <p:cNvSpPr/>
            <p:nvPr/>
          </p:nvSpPr>
          <p:spPr>
            <a:xfrm>
              <a:off x="11485560" y="254571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9" name="Sechseck 278">
              <a:extLst>
                <a:ext uri="{FF2B5EF4-FFF2-40B4-BE49-F238E27FC236}">
                  <a16:creationId xmlns:a16="http://schemas.microsoft.com/office/drawing/2014/main" id="{9B8D3649-22FA-A482-76F9-4975BAFD2694}"/>
                </a:ext>
              </a:extLst>
            </p:cNvPr>
            <p:cNvSpPr/>
            <p:nvPr/>
          </p:nvSpPr>
          <p:spPr>
            <a:xfrm>
              <a:off x="11485560" y="342899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0" name="Sechseck 279">
              <a:extLst>
                <a:ext uri="{FF2B5EF4-FFF2-40B4-BE49-F238E27FC236}">
                  <a16:creationId xmlns:a16="http://schemas.microsoft.com/office/drawing/2014/main" id="{A73785F0-75B5-1650-867B-3AC12F83C1E5}"/>
                </a:ext>
              </a:extLst>
            </p:cNvPr>
            <p:cNvSpPr/>
            <p:nvPr/>
          </p:nvSpPr>
          <p:spPr>
            <a:xfrm>
              <a:off x="11485560" y="166242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1" name="Sechseck 280">
              <a:extLst>
                <a:ext uri="{FF2B5EF4-FFF2-40B4-BE49-F238E27FC236}">
                  <a16:creationId xmlns:a16="http://schemas.microsoft.com/office/drawing/2014/main" id="{61825C70-B9C4-E729-6B50-B68C7D2B6DF4}"/>
                </a:ext>
              </a:extLst>
            </p:cNvPr>
            <p:cNvSpPr/>
            <p:nvPr/>
          </p:nvSpPr>
          <p:spPr>
            <a:xfrm>
              <a:off x="11485560" y="7791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2" name="Sechseck 281">
              <a:extLst>
                <a:ext uri="{FF2B5EF4-FFF2-40B4-BE49-F238E27FC236}">
                  <a16:creationId xmlns:a16="http://schemas.microsoft.com/office/drawing/2014/main" id="{BA7EA6BD-AB7B-C9AC-F670-117BCAA7D040}"/>
                </a:ext>
              </a:extLst>
            </p:cNvPr>
            <p:cNvSpPr/>
            <p:nvPr/>
          </p:nvSpPr>
          <p:spPr>
            <a:xfrm>
              <a:off x="11485559" y="-1041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3" name="Sechseck 282">
              <a:extLst>
                <a:ext uri="{FF2B5EF4-FFF2-40B4-BE49-F238E27FC236}">
                  <a16:creationId xmlns:a16="http://schemas.microsoft.com/office/drawing/2014/main" id="{F84F9776-2B6D-BD36-8508-4AA68D585ED4}"/>
                </a:ext>
              </a:extLst>
            </p:cNvPr>
            <p:cNvSpPr/>
            <p:nvPr/>
          </p:nvSpPr>
          <p:spPr>
            <a:xfrm>
              <a:off x="11485560" y="519556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4" name="Sechseck 283">
              <a:extLst>
                <a:ext uri="{FF2B5EF4-FFF2-40B4-BE49-F238E27FC236}">
                  <a16:creationId xmlns:a16="http://schemas.microsoft.com/office/drawing/2014/main" id="{29628E50-84C7-89A6-F5EF-3698308BDB8C}"/>
                </a:ext>
              </a:extLst>
            </p:cNvPr>
            <p:cNvSpPr/>
            <p:nvPr/>
          </p:nvSpPr>
          <p:spPr>
            <a:xfrm>
              <a:off x="11485560" y="607884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5" name="Sechseck 284">
              <a:extLst>
                <a:ext uri="{FF2B5EF4-FFF2-40B4-BE49-F238E27FC236}">
                  <a16:creationId xmlns:a16="http://schemas.microsoft.com/office/drawing/2014/main" id="{8EE0DA5C-618E-7A6F-A686-C1D30580F98B}"/>
                </a:ext>
              </a:extLst>
            </p:cNvPr>
            <p:cNvSpPr/>
            <p:nvPr/>
          </p:nvSpPr>
          <p:spPr>
            <a:xfrm>
              <a:off x="11485560" y="43122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6" name="Sechseck 285">
              <a:extLst>
                <a:ext uri="{FF2B5EF4-FFF2-40B4-BE49-F238E27FC236}">
                  <a16:creationId xmlns:a16="http://schemas.microsoft.com/office/drawing/2014/main" id="{18EEE67C-5064-FD84-AF8E-1FDBF205393C}"/>
                </a:ext>
              </a:extLst>
            </p:cNvPr>
            <p:cNvSpPr/>
            <p:nvPr/>
          </p:nvSpPr>
          <p:spPr>
            <a:xfrm>
              <a:off x="12131672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7" name="Sechseck 286">
              <a:extLst>
                <a:ext uri="{FF2B5EF4-FFF2-40B4-BE49-F238E27FC236}">
                  <a16:creationId xmlns:a16="http://schemas.microsoft.com/office/drawing/2014/main" id="{11C3A96C-7767-D9AB-97D5-2991D9224323}"/>
                </a:ext>
              </a:extLst>
            </p:cNvPr>
            <p:cNvSpPr/>
            <p:nvPr/>
          </p:nvSpPr>
          <p:spPr>
            <a:xfrm>
              <a:off x="12131672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8" name="Sechseck 287">
              <a:extLst>
                <a:ext uri="{FF2B5EF4-FFF2-40B4-BE49-F238E27FC236}">
                  <a16:creationId xmlns:a16="http://schemas.microsoft.com/office/drawing/2014/main" id="{12C143E7-2EA7-5D12-B693-50B0D5CBC5D3}"/>
                </a:ext>
              </a:extLst>
            </p:cNvPr>
            <p:cNvSpPr/>
            <p:nvPr/>
          </p:nvSpPr>
          <p:spPr>
            <a:xfrm>
              <a:off x="12131672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9" name="Sechseck 288">
              <a:extLst>
                <a:ext uri="{FF2B5EF4-FFF2-40B4-BE49-F238E27FC236}">
                  <a16:creationId xmlns:a16="http://schemas.microsoft.com/office/drawing/2014/main" id="{1A3B1B12-EAA1-6E04-E2BB-BFA7BCE353B1}"/>
                </a:ext>
              </a:extLst>
            </p:cNvPr>
            <p:cNvSpPr/>
            <p:nvPr/>
          </p:nvSpPr>
          <p:spPr>
            <a:xfrm>
              <a:off x="12131672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0" name="Sechseck 289">
              <a:extLst>
                <a:ext uri="{FF2B5EF4-FFF2-40B4-BE49-F238E27FC236}">
                  <a16:creationId xmlns:a16="http://schemas.microsoft.com/office/drawing/2014/main" id="{DE30C20F-91BC-E73F-0951-5B6197370E1D}"/>
                </a:ext>
              </a:extLst>
            </p:cNvPr>
            <p:cNvSpPr/>
            <p:nvPr/>
          </p:nvSpPr>
          <p:spPr>
            <a:xfrm>
              <a:off x="12131671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1" name="Sechseck 290">
              <a:extLst>
                <a:ext uri="{FF2B5EF4-FFF2-40B4-BE49-F238E27FC236}">
                  <a16:creationId xmlns:a16="http://schemas.microsoft.com/office/drawing/2014/main" id="{17592040-FEDA-3BA1-C109-3E8F94368194}"/>
                </a:ext>
              </a:extLst>
            </p:cNvPr>
            <p:cNvSpPr/>
            <p:nvPr/>
          </p:nvSpPr>
          <p:spPr>
            <a:xfrm>
              <a:off x="12131670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2" name="Sechseck 291">
              <a:extLst>
                <a:ext uri="{FF2B5EF4-FFF2-40B4-BE49-F238E27FC236}">
                  <a16:creationId xmlns:a16="http://schemas.microsoft.com/office/drawing/2014/main" id="{75037796-02B4-A00A-8E1D-8E4D85C1D192}"/>
                </a:ext>
              </a:extLst>
            </p:cNvPr>
            <p:cNvSpPr/>
            <p:nvPr/>
          </p:nvSpPr>
          <p:spPr>
            <a:xfrm>
              <a:off x="12131672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3" name="Sechseck 292">
              <a:extLst>
                <a:ext uri="{FF2B5EF4-FFF2-40B4-BE49-F238E27FC236}">
                  <a16:creationId xmlns:a16="http://schemas.microsoft.com/office/drawing/2014/main" id="{854CBEC9-9803-4D06-1144-A19C0B654EA8}"/>
                </a:ext>
              </a:extLst>
            </p:cNvPr>
            <p:cNvSpPr/>
            <p:nvPr/>
          </p:nvSpPr>
          <p:spPr>
            <a:xfrm>
              <a:off x="12131672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4" name="Sechseck 293">
              <a:extLst>
                <a:ext uri="{FF2B5EF4-FFF2-40B4-BE49-F238E27FC236}">
                  <a16:creationId xmlns:a16="http://schemas.microsoft.com/office/drawing/2014/main" id="{2B258713-613A-B3D2-B352-7AA3E582F677}"/>
                </a:ext>
              </a:extLst>
            </p:cNvPr>
            <p:cNvSpPr/>
            <p:nvPr/>
          </p:nvSpPr>
          <p:spPr>
            <a:xfrm>
              <a:off x="12131672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5" name="Sechseck 294">
              <a:extLst>
                <a:ext uri="{FF2B5EF4-FFF2-40B4-BE49-F238E27FC236}">
                  <a16:creationId xmlns:a16="http://schemas.microsoft.com/office/drawing/2014/main" id="{32CD17AA-D2A2-6B80-DA65-7C0B12FE779C}"/>
                </a:ext>
              </a:extLst>
            </p:cNvPr>
            <p:cNvSpPr/>
            <p:nvPr/>
          </p:nvSpPr>
          <p:spPr>
            <a:xfrm>
              <a:off x="476247" y="298735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6" name="Sechseck 295">
              <a:extLst>
                <a:ext uri="{FF2B5EF4-FFF2-40B4-BE49-F238E27FC236}">
                  <a16:creationId xmlns:a16="http://schemas.microsoft.com/office/drawing/2014/main" id="{382F3514-540A-C9D2-4A22-ABB70BB7A26E}"/>
                </a:ext>
              </a:extLst>
            </p:cNvPr>
            <p:cNvSpPr/>
            <p:nvPr/>
          </p:nvSpPr>
          <p:spPr>
            <a:xfrm>
              <a:off x="476247" y="38706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7" name="Sechseck 296">
              <a:extLst>
                <a:ext uri="{FF2B5EF4-FFF2-40B4-BE49-F238E27FC236}">
                  <a16:creationId xmlns:a16="http://schemas.microsoft.com/office/drawing/2014/main" id="{DD2319A2-BF3D-4815-A79D-FCD6F36451AA}"/>
                </a:ext>
              </a:extLst>
            </p:cNvPr>
            <p:cNvSpPr/>
            <p:nvPr/>
          </p:nvSpPr>
          <p:spPr>
            <a:xfrm>
              <a:off x="476247" y="210407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8" name="Sechseck 297">
              <a:extLst>
                <a:ext uri="{FF2B5EF4-FFF2-40B4-BE49-F238E27FC236}">
                  <a16:creationId xmlns:a16="http://schemas.microsoft.com/office/drawing/2014/main" id="{A9AD1928-57F4-E7F0-5D2C-53F80F32E5E9}"/>
                </a:ext>
              </a:extLst>
            </p:cNvPr>
            <p:cNvSpPr/>
            <p:nvPr/>
          </p:nvSpPr>
          <p:spPr>
            <a:xfrm>
              <a:off x="476247" y="12207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9" name="Sechseck 298">
              <a:extLst>
                <a:ext uri="{FF2B5EF4-FFF2-40B4-BE49-F238E27FC236}">
                  <a16:creationId xmlns:a16="http://schemas.microsoft.com/office/drawing/2014/main" id="{E65B0E72-80C8-EB16-E12C-B440C3DFAB34}"/>
                </a:ext>
              </a:extLst>
            </p:cNvPr>
            <p:cNvSpPr/>
            <p:nvPr/>
          </p:nvSpPr>
          <p:spPr>
            <a:xfrm>
              <a:off x="476246" y="3375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0" name="Sechseck 299">
              <a:extLst>
                <a:ext uri="{FF2B5EF4-FFF2-40B4-BE49-F238E27FC236}">
                  <a16:creationId xmlns:a16="http://schemas.microsoft.com/office/drawing/2014/main" id="{B0A32968-43B1-7899-260B-43E7A5B49C6C}"/>
                </a:ext>
              </a:extLst>
            </p:cNvPr>
            <p:cNvSpPr/>
            <p:nvPr/>
          </p:nvSpPr>
          <p:spPr>
            <a:xfrm>
              <a:off x="476245" y="-5457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1" name="Sechseck 300">
              <a:extLst>
                <a:ext uri="{FF2B5EF4-FFF2-40B4-BE49-F238E27FC236}">
                  <a16:creationId xmlns:a16="http://schemas.microsoft.com/office/drawing/2014/main" id="{9C40BED6-10B6-3084-A39F-2D35171723B2}"/>
                </a:ext>
              </a:extLst>
            </p:cNvPr>
            <p:cNvSpPr/>
            <p:nvPr/>
          </p:nvSpPr>
          <p:spPr>
            <a:xfrm>
              <a:off x="476247" y="563720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2" name="Sechseck 301">
              <a:extLst>
                <a:ext uri="{FF2B5EF4-FFF2-40B4-BE49-F238E27FC236}">
                  <a16:creationId xmlns:a16="http://schemas.microsoft.com/office/drawing/2014/main" id="{95837E81-7B74-37B2-C8DA-74A44C45701A}"/>
                </a:ext>
              </a:extLst>
            </p:cNvPr>
            <p:cNvSpPr/>
            <p:nvPr/>
          </p:nvSpPr>
          <p:spPr>
            <a:xfrm>
              <a:off x="476247" y="652048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3" name="Sechseck 302">
              <a:extLst>
                <a:ext uri="{FF2B5EF4-FFF2-40B4-BE49-F238E27FC236}">
                  <a16:creationId xmlns:a16="http://schemas.microsoft.com/office/drawing/2014/main" id="{CA5B3166-F277-B6FA-4B82-8F4EDD7B253B}"/>
                </a:ext>
              </a:extLst>
            </p:cNvPr>
            <p:cNvSpPr/>
            <p:nvPr/>
          </p:nvSpPr>
          <p:spPr>
            <a:xfrm>
              <a:off x="476247" y="475392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4" name="Sechseck 303">
              <a:extLst>
                <a:ext uri="{FF2B5EF4-FFF2-40B4-BE49-F238E27FC236}">
                  <a16:creationId xmlns:a16="http://schemas.microsoft.com/office/drawing/2014/main" id="{966C74C7-E046-A995-F5B2-17C418073EB8}"/>
                </a:ext>
              </a:extLst>
            </p:cNvPr>
            <p:cNvSpPr/>
            <p:nvPr/>
          </p:nvSpPr>
          <p:spPr>
            <a:xfrm>
              <a:off x="1123947" y="254571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5" name="Sechseck 304">
              <a:extLst>
                <a:ext uri="{FF2B5EF4-FFF2-40B4-BE49-F238E27FC236}">
                  <a16:creationId xmlns:a16="http://schemas.microsoft.com/office/drawing/2014/main" id="{2A65384F-AA08-B2B4-253E-8D65189F9809}"/>
                </a:ext>
              </a:extLst>
            </p:cNvPr>
            <p:cNvSpPr/>
            <p:nvPr/>
          </p:nvSpPr>
          <p:spPr>
            <a:xfrm>
              <a:off x="1123947" y="342899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6" name="Sechseck 305">
              <a:extLst>
                <a:ext uri="{FF2B5EF4-FFF2-40B4-BE49-F238E27FC236}">
                  <a16:creationId xmlns:a16="http://schemas.microsoft.com/office/drawing/2014/main" id="{3F1FCEEE-B233-9EE4-34ED-7F37303BA69D}"/>
                </a:ext>
              </a:extLst>
            </p:cNvPr>
            <p:cNvSpPr/>
            <p:nvPr/>
          </p:nvSpPr>
          <p:spPr>
            <a:xfrm>
              <a:off x="1123947" y="166242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7" name="Sechseck 306">
              <a:extLst>
                <a:ext uri="{FF2B5EF4-FFF2-40B4-BE49-F238E27FC236}">
                  <a16:creationId xmlns:a16="http://schemas.microsoft.com/office/drawing/2014/main" id="{6009A806-7E88-88C1-A4C8-1745CD0F72C2}"/>
                </a:ext>
              </a:extLst>
            </p:cNvPr>
            <p:cNvSpPr/>
            <p:nvPr/>
          </p:nvSpPr>
          <p:spPr>
            <a:xfrm>
              <a:off x="1123947" y="7791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8" name="Sechseck 307">
              <a:extLst>
                <a:ext uri="{FF2B5EF4-FFF2-40B4-BE49-F238E27FC236}">
                  <a16:creationId xmlns:a16="http://schemas.microsoft.com/office/drawing/2014/main" id="{CD793FFB-4A53-F93B-A3E2-BA2E6EC6BDAC}"/>
                </a:ext>
              </a:extLst>
            </p:cNvPr>
            <p:cNvSpPr/>
            <p:nvPr/>
          </p:nvSpPr>
          <p:spPr>
            <a:xfrm>
              <a:off x="1123946" y="-1041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9" name="Sechseck 308">
              <a:extLst>
                <a:ext uri="{FF2B5EF4-FFF2-40B4-BE49-F238E27FC236}">
                  <a16:creationId xmlns:a16="http://schemas.microsoft.com/office/drawing/2014/main" id="{7815AA39-33D5-5FFD-52B3-AA09BA77B95E}"/>
                </a:ext>
              </a:extLst>
            </p:cNvPr>
            <p:cNvSpPr/>
            <p:nvPr/>
          </p:nvSpPr>
          <p:spPr>
            <a:xfrm>
              <a:off x="1123947" y="519556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0" name="Sechseck 309">
              <a:extLst>
                <a:ext uri="{FF2B5EF4-FFF2-40B4-BE49-F238E27FC236}">
                  <a16:creationId xmlns:a16="http://schemas.microsoft.com/office/drawing/2014/main" id="{E5DCED60-4128-8893-4B90-C4BAFC466222}"/>
                </a:ext>
              </a:extLst>
            </p:cNvPr>
            <p:cNvSpPr/>
            <p:nvPr/>
          </p:nvSpPr>
          <p:spPr>
            <a:xfrm>
              <a:off x="1123947" y="607884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1" name="Sechseck 310">
              <a:extLst>
                <a:ext uri="{FF2B5EF4-FFF2-40B4-BE49-F238E27FC236}">
                  <a16:creationId xmlns:a16="http://schemas.microsoft.com/office/drawing/2014/main" id="{C712A7F2-C4BB-3CEC-54AB-2819E41B3CA2}"/>
                </a:ext>
              </a:extLst>
            </p:cNvPr>
            <p:cNvSpPr/>
            <p:nvPr/>
          </p:nvSpPr>
          <p:spPr>
            <a:xfrm>
              <a:off x="1123947" y="43122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2" name="Sechseck 311">
              <a:extLst>
                <a:ext uri="{FF2B5EF4-FFF2-40B4-BE49-F238E27FC236}">
                  <a16:creationId xmlns:a16="http://schemas.microsoft.com/office/drawing/2014/main" id="{42BE83F5-6A09-0FC8-C6BE-44BF28AC1637}"/>
                </a:ext>
              </a:extLst>
            </p:cNvPr>
            <p:cNvSpPr/>
            <p:nvPr/>
          </p:nvSpPr>
          <p:spPr>
            <a:xfrm>
              <a:off x="1771646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3" name="Sechseck 312">
              <a:extLst>
                <a:ext uri="{FF2B5EF4-FFF2-40B4-BE49-F238E27FC236}">
                  <a16:creationId xmlns:a16="http://schemas.microsoft.com/office/drawing/2014/main" id="{174F752A-4BAA-0C71-8A4D-B12537897557}"/>
                </a:ext>
              </a:extLst>
            </p:cNvPr>
            <p:cNvSpPr/>
            <p:nvPr/>
          </p:nvSpPr>
          <p:spPr>
            <a:xfrm>
              <a:off x="1771646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4" name="Sechseck 313">
              <a:extLst>
                <a:ext uri="{FF2B5EF4-FFF2-40B4-BE49-F238E27FC236}">
                  <a16:creationId xmlns:a16="http://schemas.microsoft.com/office/drawing/2014/main" id="{48FE04FA-9CE0-36A3-1DB9-1C492241F633}"/>
                </a:ext>
              </a:extLst>
            </p:cNvPr>
            <p:cNvSpPr/>
            <p:nvPr/>
          </p:nvSpPr>
          <p:spPr>
            <a:xfrm>
              <a:off x="1771646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5" name="Sechseck 314">
              <a:extLst>
                <a:ext uri="{FF2B5EF4-FFF2-40B4-BE49-F238E27FC236}">
                  <a16:creationId xmlns:a16="http://schemas.microsoft.com/office/drawing/2014/main" id="{0D26E973-4A83-276F-8C7D-55DA2597F409}"/>
                </a:ext>
              </a:extLst>
            </p:cNvPr>
            <p:cNvSpPr/>
            <p:nvPr/>
          </p:nvSpPr>
          <p:spPr>
            <a:xfrm>
              <a:off x="1771646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6" name="Sechseck 315">
              <a:extLst>
                <a:ext uri="{FF2B5EF4-FFF2-40B4-BE49-F238E27FC236}">
                  <a16:creationId xmlns:a16="http://schemas.microsoft.com/office/drawing/2014/main" id="{9D858B33-2B11-F184-71FC-AC4663419FDA}"/>
                </a:ext>
              </a:extLst>
            </p:cNvPr>
            <p:cNvSpPr/>
            <p:nvPr/>
          </p:nvSpPr>
          <p:spPr>
            <a:xfrm>
              <a:off x="1771645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7" name="Sechseck 316">
              <a:extLst>
                <a:ext uri="{FF2B5EF4-FFF2-40B4-BE49-F238E27FC236}">
                  <a16:creationId xmlns:a16="http://schemas.microsoft.com/office/drawing/2014/main" id="{BFB4FEB4-0EE6-96DA-D909-CA7A0B3A16A8}"/>
                </a:ext>
              </a:extLst>
            </p:cNvPr>
            <p:cNvSpPr/>
            <p:nvPr/>
          </p:nvSpPr>
          <p:spPr>
            <a:xfrm>
              <a:off x="1771644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8" name="Sechseck 317">
              <a:extLst>
                <a:ext uri="{FF2B5EF4-FFF2-40B4-BE49-F238E27FC236}">
                  <a16:creationId xmlns:a16="http://schemas.microsoft.com/office/drawing/2014/main" id="{FCDDD69B-F41E-73FB-DF56-3ADB82E5B66F}"/>
                </a:ext>
              </a:extLst>
            </p:cNvPr>
            <p:cNvSpPr/>
            <p:nvPr/>
          </p:nvSpPr>
          <p:spPr>
            <a:xfrm>
              <a:off x="1771646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9" name="Sechseck 318">
              <a:extLst>
                <a:ext uri="{FF2B5EF4-FFF2-40B4-BE49-F238E27FC236}">
                  <a16:creationId xmlns:a16="http://schemas.microsoft.com/office/drawing/2014/main" id="{D27A8BE4-41A4-41B4-53B0-4FA3C805EFF5}"/>
                </a:ext>
              </a:extLst>
            </p:cNvPr>
            <p:cNvSpPr/>
            <p:nvPr/>
          </p:nvSpPr>
          <p:spPr>
            <a:xfrm>
              <a:off x="1771646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0" name="Sechseck 319">
              <a:extLst>
                <a:ext uri="{FF2B5EF4-FFF2-40B4-BE49-F238E27FC236}">
                  <a16:creationId xmlns:a16="http://schemas.microsoft.com/office/drawing/2014/main" id="{3AE5B272-B3ED-F933-4034-C0C4FCA2E478}"/>
                </a:ext>
              </a:extLst>
            </p:cNvPr>
            <p:cNvSpPr/>
            <p:nvPr/>
          </p:nvSpPr>
          <p:spPr>
            <a:xfrm>
              <a:off x="1771646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1" name="Sechseck 320">
              <a:extLst>
                <a:ext uri="{FF2B5EF4-FFF2-40B4-BE49-F238E27FC236}">
                  <a16:creationId xmlns:a16="http://schemas.microsoft.com/office/drawing/2014/main" id="{9AEC1A71-38C1-B8FE-4168-B197F2011787}"/>
                </a:ext>
              </a:extLst>
            </p:cNvPr>
            <p:cNvSpPr/>
            <p:nvPr/>
          </p:nvSpPr>
          <p:spPr>
            <a:xfrm>
              <a:off x="2419346" y="254571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4" name="Sechseck 323">
              <a:extLst>
                <a:ext uri="{FF2B5EF4-FFF2-40B4-BE49-F238E27FC236}">
                  <a16:creationId xmlns:a16="http://schemas.microsoft.com/office/drawing/2014/main" id="{7860CD27-69D5-44BA-0D72-D323A7056649}"/>
                </a:ext>
              </a:extLst>
            </p:cNvPr>
            <p:cNvSpPr/>
            <p:nvPr/>
          </p:nvSpPr>
          <p:spPr>
            <a:xfrm>
              <a:off x="2419346" y="77914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5" name="Sechseck 324">
              <a:extLst>
                <a:ext uri="{FF2B5EF4-FFF2-40B4-BE49-F238E27FC236}">
                  <a16:creationId xmlns:a16="http://schemas.microsoft.com/office/drawing/2014/main" id="{05A406D2-B512-3BFD-0C4C-465543EC1EF6}"/>
                </a:ext>
              </a:extLst>
            </p:cNvPr>
            <p:cNvSpPr/>
            <p:nvPr/>
          </p:nvSpPr>
          <p:spPr>
            <a:xfrm>
              <a:off x="2419345" y="-1041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6" name="Sechseck 325">
              <a:extLst>
                <a:ext uri="{FF2B5EF4-FFF2-40B4-BE49-F238E27FC236}">
                  <a16:creationId xmlns:a16="http://schemas.microsoft.com/office/drawing/2014/main" id="{5C9DF081-0253-305F-D921-F28BB91AC568}"/>
                </a:ext>
              </a:extLst>
            </p:cNvPr>
            <p:cNvSpPr/>
            <p:nvPr/>
          </p:nvSpPr>
          <p:spPr>
            <a:xfrm>
              <a:off x="2419346" y="519556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7" name="Sechseck 326">
              <a:extLst>
                <a:ext uri="{FF2B5EF4-FFF2-40B4-BE49-F238E27FC236}">
                  <a16:creationId xmlns:a16="http://schemas.microsoft.com/office/drawing/2014/main" id="{CC232982-BFAB-CB03-EBA1-232845BA0934}"/>
                </a:ext>
              </a:extLst>
            </p:cNvPr>
            <p:cNvSpPr/>
            <p:nvPr/>
          </p:nvSpPr>
          <p:spPr>
            <a:xfrm>
              <a:off x="2419346" y="607884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8" name="Sechseck 327">
              <a:extLst>
                <a:ext uri="{FF2B5EF4-FFF2-40B4-BE49-F238E27FC236}">
                  <a16:creationId xmlns:a16="http://schemas.microsoft.com/office/drawing/2014/main" id="{16EBC514-0816-3F94-882B-6B7F253C91A9}"/>
                </a:ext>
              </a:extLst>
            </p:cNvPr>
            <p:cNvSpPr/>
            <p:nvPr/>
          </p:nvSpPr>
          <p:spPr>
            <a:xfrm>
              <a:off x="2419346" y="431227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9" name="Sechseck 328">
              <a:extLst>
                <a:ext uri="{FF2B5EF4-FFF2-40B4-BE49-F238E27FC236}">
                  <a16:creationId xmlns:a16="http://schemas.microsoft.com/office/drawing/2014/main" id="{6FC3253E-2EB4-28D1-0912-E5EFA455C652}"/>
                </a:ext>
              </a:extLst>
            </p:cNvPr>
            <p:cNvSpPr/>
            <p:nvPr/>
          </p:nvSpPr>
          <p:spPr>
            <a:xfrm>
              <a:off x="-819156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0" name="Sechseck 329">
              <a:extLst>
                <a:ext uri="{FF2B5EF4-FFF2-40B4-BE49-F238E27FC236}">
                  <a16:creationId xmlns:a16="http://schemas.microsoft.com/office/drawing/2014/main" id="{96675A15-30AF-1AE8-9C0C-418B00D2717C}"/>
                </a:ext>
              </a:extLst>
            </p:cNvPr>
            <p:cNvSpPr/>
            <p:nvPr/>
          </p:nvSpPr>
          <p:spPr>
            <a:xfrm>
              <a:off x="-819156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1" name="Sechseck 330">
              <a:extLst>
                <a:ext uri="{FF2B5EF4-FFF2-40B4-BE49-F238E27FC236}">
                  <a16:creationId xmlns:a16="http://schemas.microsoft.com/office/drawing/2014/main" id="{CC31613B-7F54-4376-A198-690A3EA26128}"/>
                </a:ext>
              </a:extLst>
            </p:cNvPr>
            <p:cNvSpPr/>
            <p:nvPr/>
          </p:nvSpPr>
          <p:spPr>
            <a:xfrm>
              <a:off x="-819156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2" name="Sechseck 331">
              <a:extLst>
                <a:ext uri="{FF2B5EF4-FFF2-40B4-BE49-F238E27FC236}">
                  <a16:creationId xmlns:a16="http://schemas.microsoft.com/office/drawing/2014/main" id="{9821854C-F571-BE91-2D00-38C77865BA84}"/>
                </a:ext>
              </a:extLst>
            </p:cNvPr>
            <p:cNvSpPr/>
            <p:nvPr/>
          </p:nvSpPr>
          <p:spPr>
            <a:xfrm>
              <a:off x="-819156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3" name="Sechseck 332">
              <a:extLst>
                <a:ext uri="{FF2B5EF4-FFF2-40B4-BE49-F238E27FC236}">
                  <a16:creationId xmlns:a16="http://schemas.microsoft.com/office/drawing/2014/main" id="{BEC10101-7E26-8C0E-FCA2-63E78FA28C03}"/>
                </a:ext>
              </a:extLst>
            </p:cNvPr>
            <p:cNvSpPr/>
            <p:nvPr/>
          </p:nvSpPr>
          <p:spPr>
            <a:xfrm>
              <a:off x="-819157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4" name="Sechseck 333">
              <a:extLst>
                <a:ext uri="{FF2B5EF4-FFF2-40B4-BE49-F238E27FC236}">
                  <a16:creationId xmlns:a16="http://schemas.microsoft.com/office/drawing/2014/main" id="{3AA61514-55BF-A0F6-124A-86BFEA514EB3}"/>
                </a:ext>
              </a:extLst>
            </p:cNvPr>
            <p:cNvSpPr/>
            <p:nvPr/>
          </p:nvSpPr>
          <p:spPr>
            <a:xfrm>
              <a:off x="-819158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5" name="Sechseck 334">
              <a:extLst>
                <a:ext uri="{FF2B5EF4-FFF2-40B4-BE49-F238E27FC236}">
                  <a16:creationId xmlns:a16="http://schemas.microsoft.com/office/drawing/2014/main" id="{ED8A13A0-1978-0A59-D3BA-78C9D8247B32}"/>
                </a:ext>
              </a:extLst>
            </p:cNvPr>
            <p:cNvSpPr/>
            <p:nvPr/>
          </p:nvSpPr>
          <p:spPr>
            <a:xfrm>
              <a:off x="-819156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6" name="Sechseck 335">
              <a:extLst>
                <a:ext uri="{FF2B5EF4-FFF2-40B4-BE49-F238E27FC236}">
                  <a16:creationId xmlns:a16="http://schemas.microsoft.com/office/drawing/2014/main" id="{E7D79426-FD30-C9F0-1430-E5FA5506AA22}"/>
                </a:ext>
              </a:extLst>
            </p:cNvPr>
            <p:cNvSpPr/>
            <p:nvPr/>
          </p:nvSpPr>
          <p:spPr>
            <a:xfrm>
              <a:off x="-819156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7" name="Sechseck 336">
              <a:extLst>
                <a:ext uri="{FF2B5EF4-FFF2-40B4-BE49-F238E27FC236}">
                  <a16:creationId xmlns:a16="http://schemas.microsoft.com/office/drawing/2014/main" id="{67F05F66-E984-C58B-D8BB-35D77145DFE7}"/>
                </a:ext>
              </a:extLst>
            </p:cNvPr>
            <p:cNvSpPr/>
            <p:nvPr/>
          </p:nvSpPr>
          <p:spPr>
            <a:xfrm>
              <a:off x="-819156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8" name="Sechseck 337">
              <a:extLst>
                <a:ext uri="{FF2B5EF4-FFF2-40B4-BE49-F238E27FC236}">
                  <a16:creationId xmlns:a16="http://schemas.microsoft.com/office/drawing/2014/main" id="{D9D69FBA-6BD1-4514-E73D-FC559319B098}"/>
                </a:ext>
              </a:extLst>
            </p:cNvPr>
            <p:cNvSpPr/>
            <p:nvPr/>
          </p:nvSpPr>
          <p:spPr>
            <a:xfrm>
              <a:off x="-171456" y="254571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9" name="Sechseck 338">
              <a:extLst>
                <a:ext uri="{FF2B5EF4-FFF2-40B4-BE49-F238E27FC236}">
                  <a16:creationId xmlns:a16="http://schemas.microsoft.com/office/drawing/2014/main" id="{34862DFD-523A-F04B-D589-F0487F1A198B}"/>
                </a:ext>
              </a:extLst>
            </p:cNvPr>
            <p:cNvSpPr/>
            <p:nvPr/>
          </p:nvSpPr>
          <p:spPr>
            <a:xfrm>
              <a:off x="-171456" y="342899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0" name="Sechseck 339">
              <a:extLst>
                <a:ext uri="{FF2B5EF4-FFF2-40B4-BE49-F238E27FC236}">
                  <a16:creationId xmlns:a16="http://schemas.microsoft.com/office/drawing/2014/main" id="{B70B7652-B489-A89B-0FD6-11EDE3A0BB1F}"/>
                </a:ext>
              </a:extLst>
            </p:cNvPr>
            <p:cNvSpPr/>
            <p:nvPr/>
          </p:nvSpPr>
          <p:spPr>
            <a:xfrm>
              <a:off x="-171456" y="166242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1" name="Sechseck 340">
              <a:extLst>
                <a:ext uri="{FF2B5EF4-FFF2-40B4-BE49-F238E27FC236}">
                  <a16:creationId xmlns:a16="http://schemas.microsoft.com/office/drawing/2014/main" id="{3E8186F7-6256-09F3-9486-9D1B54F0B699}"/>
                </a:ext>
              </a:extLst>
            </p:cNvPr>
            <p:cNvSpPr/>
            <p:nvPr/>
          </p:nvSpPr>
          <p:spPr>
            <a:xfrm>
              <a:off x="-171456" y="77914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2" name="Sechseck 341">
              <a:extLst>
                <a:ext uri="{FF2B5EF4-FFF2-40B4-BE49-F238E27FC236}">
                  <a16:creationId xmlns:a16="http://schemas.microsoft.com/office/drawing/2014/main" id="{246CB080-AA72-9EA9-2567-CB74BC629FDA}"/>
                </a:ext>
              </a:extLst>
            </p:cNvPr>
            <p:cNvSpPr/>
            <p:nvPr/>
          </p:nvSpPr>
          <p:spPr>
            <a:xfrm>
              <a:off x="-171457" y="-1041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3" name="Sechseck 342">
              <a:extLst>
                <a:ext uri="{FF2B5EF4-FFF2-40B4-BE49-F238E27FC236}">
                  <a16:creationId xmlns:a16="http://schemas.microsoft.com/office/drawing/2014/main" id="{B3FE2931-2BE0-77C4-2E3A-474EA1E7641D}"/>
                </a:ext>
              </a:extLst>
            </p:cNvPr>
            <p:cNvSpPr/>
            <p:nvPr/>
          </p:nvSpPr>
          <p:spPr>
            <a:xfrm>
              <a:off x="-171456" y="519556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4" name="Sechseck 343">
              <a:extLst>
                <a:ext uri="{FF2B5EF4-FFF2-40B4-BE49-F238E27FC236}">
                  <a16:creationId xmlns:a16="http://schemas.microsoft.com/office/drawing/2014/main" id="{6D6B4D13-CC4B-ED22-70ED-45BD035C03DF}"/>
                </a:ext>
              </a:extLst>
            </p:cNvPr>
            <p:cNvSpPr/>
            <p:nvPr/>
          </p:nvSpPr>
          <p:spPr>
            <a:xfrm>
              <a:off x="-171456" y="607884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5" name="Sechseck 344">
              <a:extLst>
                <a:ext uri="{FF2B5EF4-FFF2-40B4-BE49-F238E27FC236}">
                  <a16:creationId xmlns:a16="http://schemas.microsoft.com/office/drawing/2014/main" id="{830B55D3-38FF-2481-A0D4-E0546974A853}"/>
                </a:ext>
              </a:extLst>
            </p:cNvPr>
            <p:cNvSpPr/>
            <p:nvPr/>
          </p:nvSpPr>
          <p:spPr>
            <a:xfrm>
              <a:off x="-171456" y="431227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4178809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Person, Kleidung, Flasche, Menschen enthält.&#10;&#10;Automatisch generierte Beschreibung">
            <a:extLst>
              <a:ext uri="{FF2B5EF4-FFF2-40B4-BE49-F238E27FC236}">
                <a16:creationId xmlns:a16="http://schemas.microsoft.com/office/drawing/2014/main" id="{3015F109-93FD-F82F-384E-F09ECD0DF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0990" y="-745064"/>
            <a:ext cx="12947647" cy="8631764"/>
          </a:xfrm>
          <a:prstGeom prst="rect">
            <a:avLst/>
          </a:prstGeo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100F80D1-A2AF-FCF5-CA13-915D6D326B63}"/>
              </a:ext>
            </a:extLst>
          </p:cNvPr>
          <p:cNvGrpSpPr/>
          <p:nvPr/>
        </p:nvGrpSpPr>
        <p:grpSpPr>
          <a:xfrm>
            <a:off x="-5943600" y="-3295650"/>
            <a:ext cx="24136350" cy="14763750"/>
            <a:chOff x="-819158" y="-545779"/>
            <a:chExt cx="13830305" cy="7949552"/>
          </a:xfrm>
        </p:grpSpPr>
        <p:sp>
          <p:nvSpPr>
            <p:cNvPr id="143" name="Sechseck 142"/>
            <p:cNvSpPr/>
            <p:nvPr/>
          </p:nvSpPr>
          <p:spPr>
            <a:xfrm>
              <a:off x="5656262" y="298735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9" name="Sechseck 168">
              <a:extLst>
                <a:ext uri="{FF2B5EF4-FFF2-40B4-BE49-F238E27FC236}">
                  <a16:creationId xmlns:a16="http://schemas.microsoft.com/office/drawing/2014/main" id="{5B6BE1F9-5265-F7AB-8CD5-F55FA6BC973B}"/>
                </a:ext>
              </a:extLst>
            </p:cNvPr>
            <p:cNvSpPr/>
            <p:nvPr/>
          </p:nvSpPr>
          <p:spPr>
            <a:xfrm>
              <a:off x="5656262" y="122079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0" name="Sechseck 169">
              <a:extLst>
                <a:ext uri="{FF2B5EF4-FFF2-40B4-BE49-F238E27FC236}">
                  <a16:creationId xmlns:a16="http://schemas.microsoft.com/office/drawing/2014/main" id="{A3931273-D7D1-37B3-A3B5-61D7F7107C5E}"/>
                </a:ext>
              </a:extLst>
            </p:cNvPr>
            <p:cNvSpPr/>
            <p:nvPr/>
          </p:nvSpPr>
          <p:spPr>
            <a:xfrm>
              <a:off x="5656261" y="33750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1" name="Sechseck 170">
              <a:extLst>
                <a:ext uri="{FF2B5EF4-FFF2-40B4-BE49-F238E27FC236}">
                  <a16:creationId xmlns:a16="http://schemas.microsoft.com/office/drawing/2014/main" id="{4B15D718-FECD-5F68-F55B-389010F9891B}"/>
                </a:ext>
              </a:extLst>
            </p:cNvPr>
            <p:cNvSpPr/>
            <p:nvPr/>
          </p:nvSpPr>
          <p:spPr>
            <a:xfrm>
              <a:off x="5656260" y="-54577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2" name="Sechseck 171">
              <a:extLst>
                <a:ext uri="{FF2B5EF4-FFF2-40B4-BE49-F238E27FC236}">
                  <a16:creationId xmlns:a16="http://schemas.microsoft.com/office/drawing/2014/main" id="{BEA319E4-C5DF-5A2F-B12D-3BDBC574C460}"/>
                </a:ext>
              </a:extLst>
            </p:cNvPr>
            <p:cNvSpPr/>
            <p:nvPr/>
          </p:nvSpPr>
          <p:spPr>
            <a:xfrm>
              <a:off x="5656262" y="56372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3" name="Sechseck 172">
              <a:extLst>
                <a:ext uri="{FF2B5EF4-FFF2-40B4-BE49-F238E27FC236}">
                  <a16:creationId xmlns:a16="http://schemas.microsoft.com/office/drawing/2014/main" id="{F0C51DBA-BB24-65D3-A4D2-30D02A3AF241}"/>
                </a:ext>
              </a:extLst>
            </p:cNvPr>
            <p:cNvSpPr/>
            <p:nvPr/>
          </p:nvSpPr>
          <p:spPr>
            <a:xfrm>
              <a:off x="5656262" y="652049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4" name="Sechseck 173">
              <a:extLst>
                <a:ext uri="{FF2B5EF4-FFF2-40B4-BE49-F238E27FC236}">
                  <a16:creationId xmlns:a16="http://schemas.microsoft.com/office/drawing/2014/main" id="{E9DB00F8-9902-CDCC-C926-75751DC9F131}"/>
                </a:ext>
              </a:extLst>
            </p:cNvPr>
            <p:cNvSpPr/>
            <p:nvPr/>
          </p:nvSpPr>
          <p:spPr>
            <a:xfrm>
              <a:off x="5656262" y="475392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6" name="Sechseck 175">
              <a:extLst>
                <a:ext uri="{FF2B5EF4-FFF2-40B4-BE49-F238E27FC236}">
                  <a16:creationId xmlns:a16="http://schemas.microsoft.com/office/drawing/2014/main" id="{3C4316F7-4EDA-8EE1-4B83-152519F3E1AC}"/>
                </a:ext>
              </a:extLst>
            </p:cNvPr>
            <p:cNvSpPr/>
            <p:nvPr/>
          </p:nvSpPr>
          <p:spPr>
            <a:xfrm>
              <a:off x="6303962" y="342899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8" name="Sechseck 177">
              <a:extLst>
                <a:ext uri="{FF2B5EF4-FFF2-40B4-BE49-F238E27FC236}">
                  <a16:creationId xmlns:a16="http://schemas.microsoft.com/office/drawing/2014/main" id="{6BC727D5-F4AA-E41C-901E-89AF7BFDA7EF}"/>
                </a:ext>
              </a:extLst>
            </p:cNvPr>
            <p:cNvSpPr/>
            <p:nvPr/>
          </p:nvSpPr>
          <p:spPr>
            <a:xfrm>
              <a:off x="6303962" y="77915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9" name="Sechseck 178">
              <a:extLst>
                <a:ext uri="{FF2B5EF4-FFF2-40B4-BE49-F238E27FC236}">
                  <a16:creationId xmlns:a16="http://schemas.microsoft.com/office/drawing/2014/main" id="{B0DF63BB-133C-A964-339B-84FA6320A9F0}"/>
                </a:ext>
              </a:extLst>
            </p:cNvPr>
            <p:cNvSpPr/>
            <p:nvPr/>
          </p:nvSpPr>
          <p:spPr>
            <a:xfrm>
              <a:off x="6303961" y="-10413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1" name="Sechseck 180">
              <a:extLst>
                <a:ext uri="{FF2B5EF4-FFF2-40B4-BE49-F238E27FC236}">
                  <a16:creationId xmlns:a16="http://schemas.microsoft.com/office/drawing/2014/main" id="{0401A66E-0C08-2055-30E6-49DB28171AFE}"/>
                </a:ext>
              </a:extLst>
            </p:cNvPr>
            <p:cNvSpPr/>
            <p:nvPr/>
          </p:nvSpPr>
          <p:spPr>
            <a:xfrm>
              <a:off x="6303962" y="519556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2" name="Sechseck 181">
              <a:extLst>
                <a:ext uri="{FF2B5EF4-FFF2-40B4-BE49-F238E27FC236}">
                  <a16:creationId xmlns:a16="http://schemas.microsoft.com/office/drawing/2014/main" id="{C8DB283B-C6FA-9260-3874-699547BD81D2}"/>
                </a:ext>
              </a:extLst>
            </p:cNvPr>
            <p:cNvSpPr/>
            <p:nvPr/>
          </p:nvSpPr>
          <p:spPr>
            <a:xfrm>
              <a:off x="6303962" y="607884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3" name="Sechseck 182">
              <a:extLst>
                <a:ext uri="{FF2B5EF4-FFF2-40B4-BE49-F238E27FC236}">
                  <a16:creationId xmlns:a16="http://schemas.microsoft.com/office/drawing/2014/main" id="{94F37198-1D8B-85C3-C955-1CAE036450E7}"/>
                </a:ext>
              </a:extLst>
            </p:cNvPr>
            <p:cNvSpPr/>
            <p:nvPr/>
          </p:nvSpPr>
          <p:spPr>
            <a:xfrm>
              <a:off x="6303962" y="431228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6" name="Sechseck 185">
              <a:extLst>
                <a:ext uri="{FF2B5EF4-FFF2-40B4-BE49-F238E27FC236}">
                  <a16:creationId xmlns:a16="http://schemas.microsoft.com/office/drawing/2014/main" id="{21A6A763-4D2A-39A5-CEC1-307572D8E2A6}"/>
                </a:ext>
              </a:extLst>
            </p:cNvPr>
            <p:cNvSpPr/>
            <p:nvPr/>
          </p:nvSpPr>
          <p:spPr>
            <a:xfrm>
              <a:off x="6951661" y="210407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7" name="Sechseck 186">
              <a:extLst>
                <a:ext uri="{FF2B5EF4-FFF2-40B4-BE49-F238E27FC236}">
                  <a16:creationId xmlns:a16="http://schemas.microsoft.com/office/drawing/2014/main" id="{51BFD9ED-B262-B27A-D816-182C31B26CD4}"/>
                </a:ext>
              </a:extLst>
            </p:cNvPr>
            <p:cNvSpPr/>
            <p:nvPr/>
          </p:nvSpPr>
          <p:spPr>
            <a:xfrm>
              <a:off x="6951661" y="122079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8" name="Sechseck 187">
              <a:extLst>
                <a:ext uri="{FF2B5EF4-FFF2-40B4-BE49-F238E27FC236}">
                  <a16:creationId xmlns:a16="http://schemas.microsoft.com/office/drawing/2014/main" id="{57613BE4-F9D5-7D29-52DF-D16DEEA22792}"/>
                </a:ext>
              </a:extLst>
            </p:cNvPr>
            <p:cNvSpPr/>
            <p:nvPr/>
          </p:nvSpPr>
          <p:spPr>
            <a:xfrm>
              <a:off x="6951660" y="33750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9" name="Sechseck 188">
              <a:extLst>
                <a:ext uri="{FF2B5EF4-FFF2-40B4-BE49-F238E27FC236}">
                  <a16:creationId xmlns:a16="http://schemas.microsoft.com/office/drawing/2014/main" id="{6880AAE1-41CA-76B5-6703-0311DE81577A}"/>
                </a:ext>
              </a:extLst>
            </p:cNvPr>
            <p:cNvSpPr/>
            <p:nvPr/>
          </p:nvSpPr>
          <p:spPr>
            <a:xfrm>
              <a:off x="6951659" y="-54577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0" name="Sechseck 189">
              <a:extLst>
                <a:ext uri="{FF2B5EF4-FFF2-40B4-BE49-F238E27FC236}">
                  <a16:creationId xmlns:a16="http://schemas.microsoft.com/office/drawing/2014/main" id="{0A403097-F6BC-450F-6EBE-37EFA3F92282}"/>
                </a:ext>
              </a:extLst>
            </p:cNvPr>
            <p:cNvSpPr/>
            <p:nvPr/>
          </p:nvSpPr>
          <p:spPr>
            <a:xfrm>
              <a:off x="6951661" y="56372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1" name="Sechseck 190">
              <a:extLst>
                <a:ext uri="{FF2B5EF4-FFF2-40B4-BE49-F238E27FC236}">
                  <a16:creationId xmlns:a16="http://schemas.microsoft.com/office/drawing/2014/main" id="{906BC755-0C47-23D2-4A31-789F8018FA2F}"/>
                </a:ext>
              </a:extLst>
            </p:cNvPr>
            <p:cNvSpPr/>
            <p:nvPr/>
          </p:nvSpPr>
          <p:spPr>
            <a:xfrm>
              <a:off x="6951661" y="65204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3" name="Sechseck 192">
              <a:extLst>
                <a:ext uri="{FF2B5EF4-FFF2-40B4-BE49-F238E27FC236}">
                  <a16:creationId xmlns:a16="http://schemas.microsoft.com/office/drawing/2014/main" id="{1DD7D9B9-0EB8-A1A8-1A4F-A5373091747C}"/>
                </a:ext>
              </a:extLst>
            </p:cNvPr>
            <p:cNvSpPr/>
            <p:nvPr/>
          </p:nvSpPr>
          <p:spPr>
            <a:xfrm>
              <a:off x="7599361" y="254571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4" name="Sechseck 193">
              <a:extLst>
                <a:ext uri="{FF2B5EF4-FFF2-40B4-BE49-F238E27FC236}">
                  <a16:creationId xmlns:a16="http://schemas.microsoft.com/office/drawing/2014/main" id="{15879E7B-8D9A-F75F-ECB4-F33D2AC47C60}"/>
                </a:ext>
              </a:extLst>
            </p:cNvPr>
            <p:cNvSpPr/>
            <p:nvPr/>
          </p:nvSpPr>
          <p:spPr>
            <a:xfrm>
              <a:off x="7599361" y="342899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7" name="Sechseck 196">
              <a:extLst>
                <a:ext uri="{FF2B5EF4-FFF2-40B4-BE49-F238E27FC236}">
                  <a16:creationId xmlns:a16="http://schemas.microsoft.com/office/drawing/2014/main" id="{C0EC518D-8AE7-71A5-B2AF-5C02D03A30FB}"/>
                </a:ext>
              </a:extLst>
            </p:cNvPr>
            <p:cNvSpPr/>
            <p:nvPr/>
          </p:nvSpPr>
          <p:spPr>
            <a:xfrm>
              <a:off x="7599360" y="-10413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8" name="Sechseck 197">
              <a:extLst>
                <a:ext uri="{FF2B5EF4-FFF2-40B4-BE49-F238E27FC236}">
                  <a16:creationId xmlns:a16="http://schemas.microsoft.com/office/drawing/2014/main" id="{33146D5D-78B4-E94A-D60A-8F0C5CDD88DA}"/>
                </a:ext>
              </a:extLst>
            </p:cNvPr>
            <p:cNvSpPr/>
            <p:nvPr/>
          </p:nvSpPr>
          <p:spPr>
            <a:xfrm>
              <a:off x="7599361" y="519556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9" name="Sechseck 198">
              <a:extLst>
                <a:ext uri="{FF2B5EF4-FFF2-40B4-BE49-F238E27FC236}">
                  <a16:creationId xmlns:a16="http://schemas.microsoft.com/office/drawing/2014/main" id="{9ED1BD72-713F-5DF9-AA16-58795DE1C0BC}"/>
                </a:ext>
              </a:extLst>
            </p:cNvPr>
            <p:cNvSpPr/>
            <p:nvPr/>
          </p:nvSpPr>
          <p:spPr>
            <a:xfrm>
              <a:off x="7599361" y="60788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1" name="Sechseck 200">
              <a:extLst>
                <a:ext uri="{FF2B5EF4-FFF2-40B4-BE49-F238E27FC236}">
                  <a16:creationId xmlns:a16="http://schemas.microsoft.com/office/drawing/2014/main" id="{6E19AD43-EECB-E1CB-7E36-1296BADE3A09}"/>
                </a:ext>
              </a:extLst>
            </p:cNvPr>
            <p:cNvSpPr/>
            <p:nvPr/>
          </p:nvSpPr>
          <p:spPr>
            <a:xfrm>
              <a:off x="3067048" y="298735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4" name="Sechseck 203">
              <a:extLst>
                <a:ext uri="{FF2B5EF4-FFF2-40B4-BE49-F238E27FC236}">
                  <a16:creationId xmlns:a16="http://schemas.microsoft.com/office/drawing/2014/main" id="{70F02ABB-FF0E-E544-56B0-92DEC1D566BB}"/>
                </a:ext>
              </a:extLst>
            </p:cNvPr>
            <p:cNvSpPr/>
            <p:nvPr/>
          </p:nvSpPr>
          <p:spPr>
            <a:xfrm>
              <a:off x="3067048" y="122079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5" name="Sechseck 204">
              <a:extLst>
                <a:ext uri="{FF2B5EF4-FFF2-40B4-BE49-F238E27FC236}">
                  <a16:creationId xmlns:a16="http://schemas.microsoft.com/office/drawing/2014/main" id="{DEFDC681-35AD-9E90-5C07-1EC9FA3E0C98}"/>
                </a:ext>
              </a:extLst>
            </p:cNvPr>
            <p:cNvSpPr/>
            <p:nvPr/>
          </p:nvSpPr>
          <p:spPr>
            <a:xfrm>
              <a:off x="3067047" y="33750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6" name="Sechseck 205">
              <a:extLst>
                <a:ext uri="{FF2B5EF4-FFF2-40B4-BE49-F238E27FC236}">
                  <a16:creationId xmlns:a16="http://schemas.microsoft.com/office/drawing/2014/main" id="{640389F7-5F80-D07E-7967-8192BAB60644}"/>
                </a:ext>
              </a:extLst>
            </p:cNvPr>
            <p:cNvSpPr/>
            <p:nvPr/>
          </p:nvSpPr>
          <p:spPr>
            <a:xfrm>
              <a:off x="3067046" y="-54577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7" name="Sechseck 206">
              <a:extLst>
                <a:ext uri="{FF2B5EF4-FFF2-40B4-BE49-F238E27FC236}">
                  <a16:creationId xmlns:a16="http://schemas.microsoft.com/office/drawing/2014/main" id="{90B40A7C-09B5-6EBE-B27F-4631ECB30FEA}"/>
                </a:ext>
              </a:extLst>
            </p:cNvPr>
            <p:cNvSpPr/>
            <p:nvPr/>
          </p:nvSpPr>
          <p:spPr>
            <a:xfrm>
              <a:off x="3067048" y="56372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8" name="Sechseck 207">
              <a:extLst>
                <a:ext uri="{FF2B5EF4-FFF2-40B4-BE49-F238E27FC236}">
                  <a16:creationId xmlns:a16="http://schemas.microsoft.com/office/drawing/2014/main" id="{F3BD6B07-572E-BD70-09CE-9490264A3CA9}"/>
                </a:ext>
              </a:extLst>
            </p:cNvPr>
            <p:cNvSpPr/>
            <p:nvPr/>
          </p:nvSpPr>
          <p:spPr>
            <a:xfrm>
              <a:off x="3067048" y="65204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1" name="Sechseck 210">
              <a:extLst>
                <a:ext uri="{FF2B5EF4-FFF2-40B4-BE49-F238E27FC236}">
                  <a16:creationId xmlns:a16="http://schemas.microsoft.com/office/drawing/2014/main" id="{A1C0A5CD-FFB8-35A8-98A6-97E6D4D0C2BA}"/>
                </a:ext>
              </a:extLst>
            </p:cNvPr>
            <p:cNvSpPr/>
            <p:nvPr/>
          </p:nvSpPr>
          <p:spPr>
            <a:xfrm>
              <a:off x="3714748" y="342899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2" name="Sechseck 211">
              <a:extLst>
                <a:ext uri="{FF2B5EF4-FFF2-40B4-BE49-F238E27FC236}">
                  <a16:creationId xmlns:a16="http://schemas.microsoft.com/office/drawing/2014/main" id="{DEBC170A-41C7-43A0-346B-37292626AD1E}"/>
                </a:ext>
              </a:extLst>
            </p:cNvPr>
            <p:cNvSpPr/>
            <p:nvPr/>
          </p:nvSpPr>
          <p:spPr>
            <a:xfrm>
              <a:off x="3714748" y="166243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4" name="Sechseck 213">
              <a:extLst>
                <a:ext uri="{FF2B5EF4-FFF2-40B4-BE49-F238E27FC236}">
                  <a16:creationId xmlns:a16="http://schemas.microsoft.com/office/drawing/2014/main" id="{A0130838-D499-47FF-C96E-D866E35786E5}"/>
                </a:ext>
              </a:extLst>
            </p:cNvPr>
            <p:cNvSpPr/>
            <p:nvPr/>
          </p:nvSpPr>
          <p:spPr>
            <a:xfrm>
              <a:off x="3714747" y="-10413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5" name="Sechseck 214">
              <a:extLst>
                <a:ext uri="{FF2B5EF4-FFF2-40B4-BE49-F238E27FC236}">
                  <a16:creationId xmlns:a16="http://schemas.microsoft.com/office/drawing/2014/main" id="{416F0816-3F39-FFAA-A4DD-33E17717484F}"/>
                </a:ext>
              </a:extLst>
            </p:cNvPr>
            <p:cNvSpPr/>
            <p:nvPr/>
          </p:nvSpPr>
          <p:spPr>
            <a:xfrm>
              <a:off x="3714748" y="519556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6" name="Sechseck 215">
              <a:extLst>
                <a:ext uri="{FF2B5EF4-FFF2-40B4-BE49-F238E27FC236}">
                  <a16:creationId xmlns:a16="http://schemas.microsoft.com/office/drawing/2014/main" id="{A039CF25-23B5-3307-AAE0-50D1213DAA8D}"/>
                </a:ext>
              </a:extLst>
            </p:cNvPr>
            <p:cNvSpPr/>
            <p:nvPr/>
          </p:nvSpPr>
          <p:spPr>
            <a:xfrm>
              <a:off x="3714748" y="60788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9" name="Sechseck 218">
              <a:extLst>
                <a:ext uri="{FF2B5EF4-FFF2-40B4-BE49-F238E27FC236}">
                  <a16:creationId xmlns:a16="http://schemas.microsoft.com/office/drawing/2014/main" id="{DFBB6412-1F4D-F576-45B8-D79D2EEB952B}"/>
                </a:ext>
              </a:extLst>
            </p:cNvPr>
            <p:cNvSpPr/>
            <p:nvPr/>
          </p:nvSpPr>
          <p:spPr>
            <a:xfrm>
              <a:off x="4362447" y="387063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2" name="Sechseck 221">
              <a:extLst>
                <a:ext uri="{FF2B5EF4-FFF2-40B4-BE49-F238E27FC236}">
                  <a16:creationId xmlns:a16="http://schemas.microsoft.com/office/drawing/2014/main" id="{0A2DFC93-3A9C-7379-776F-CD7F0EA5292C}"/>
                </a:ext>
              </a:extLst>
            </p:cNvPr>
            <p:cNvSpPr/>
            <p:nvPr/>
          </p:nvSpPr>
          <p:spPr>
            <a:xfrm>
              <a:off x="4362446" y="3375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3" name="Sechseck 222">
              <a:extLst>
                <a:ext uri="{FF2B5EF4-FFF2-40B4-BE49-F238E27FC236}">
                  <a16:creationId xmlns:a16="http://schemas.microsoft.com/office/drawing/2014/main" id="{4C9B2203-03D5-939F-7964-88E55C074480}"/>
                </a:ext>
              </a:extLst>
            </p:cNvPr>
            <p:cNvSpPr/>
            <p:nvPr/>
          </p:nvSpPr>
          <p:spPr>
            <a:xfrm>
              <a:off x="4362445" y="-54577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4" name="Sechseck 223">
              <a:extLst>
                <a:ext uri="{FF2B5EF4-FFF2-40B4-BE49-F238E27FC236}">
                  <a16:creationId xmlns:a16="http://schemas.microsoft.com/office/drawing/2014/main" id="{AA0BA42C-00D5-FF58-93C5-A82823C18BA2}"/>
                </a:ext>
              </a:extLst>
            </p:cNvPr>
            <p:cNvSpPr/>
            <p:nvPr/>
          </p:nvSpPr>
          <p:spPr>
            <a:xfrm>
              <a:off x="4362447" y="56372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5" name="Sechseck 224">
              <a:extLst>
                <a:ext uri="{FF2B5EF4-FFF2-40B4-BE49-F238E27FC236}">
                  <a16:creationId xmlns:a16="http://schemas.microsoft.com/office/drawing/2014/main" id="{AFE895DF-EF07-6120-9704-FE75C4B0D17B}"/>
                </a:ext>
              </a:extLst>
            </p:cNvPr>
            <p:cNvSpPr/>
            <p:nvPr/>
          </p:nvSpPr>
          <p:spPr>
            <a:xfrm>
              <a:off x="4362447" y="65204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6" name="Sechseck 225">
              <a:extLst>
                <a:ext uri="{FF2B5EF4-FFF2-40B4-BE49-F238E27FC236}">
                  <a16:creationId xmlns:a16="http://schemas.microsoft.com/office/drawing/2014/main" id="{92C783D9-A37A-C2D3-1ED7-03C2459567B9}"/>
                </a:ext>
              </a:extLst>
            </p:cNvPr>
            <p:cNvSpPr/>
            <p:nvPr/>
          </p:nvSpPr>
          <p:spPr>
            <a:xfrm>
              <a:off x="4362447" y="475392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7" name="Sechseck 226">
              <a:extLst>
                <a:ext uri="{FF2B5EF4-FFF2-40B4-BE49-F238E27FC236}">
                  <a16:creationId xmlns:a16="http://schemas.microsoft.com/office/drawing/2014/main" id="{37D1FCD6-FF8C-AF73-46C8-205330D19ED2}"/>
                </a:ext>
              </a:extLst>
            </p:cNvPr>
            <p:cNvSpPr/>
            <p:nvPr/>
          </p:nvSpPr>
          <p:spPr>
            <a:xfrm>
              <a:off x="5010147" y="254571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9" name="Sechseck 228">
              <a:extLst>
                <a:ext uri="{FF2B5EF4-FFF2-40B4-BE49-F238E27FC236}">
                  <a16:creationId xmlns:a16="http://schemas.microsoft.com/office/drawing/2014/main" id="{BA44CD67-2B32-FCB6-30C1-09776B1D4CD4}"/>
                </a:ext>
              </a:extLst>
            </p:cNvPr>
            <p:cNvSpPr/>
            <p:nvPr/>
          </p:nvSpPr>
          <p:spPr>
            <a:xfrm>
              <a:off x="5010147" y="166243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1" name="Sechseck 230">
              <a:extLst>
                <a:ext uri="{FF2B5EF4-FFF2-40B4-BE49-F238E27FC236}">
                  <a16:creationId xmlns:a16="http://schemas.microsoft.com/office/drawing/2014/main" id="{53AC77E6-E59F-194A-3695-05BCA5317B7C}"/>
                </a:ext>
              </a:extLst>
            </p:cNvPr>
            <p:cNvSpPr/>
            <p:nvPr/>
          </p:nvSpPr>
          <p:spPr>
            <a:xfrm>
              <a:off x="5010146" y="-10413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2" name="Sechseck 231">
              <a:extLst>
                <a:ext uri="{FF2B5EF4-FFF2-40B4-BE49-F238E27FC236}">
                  <a16:creationId xmlns:a16="http://schemas.microsoft.com/office/drawing/2014/main" id="{F5E83919-F47B-F684-70E6-B38AC454DD2C}"/>
                </a:ext>
              </a:extLst>
            </p:cNvPr>
            <p:cNvSpPr/>
            <p:nvPr/>
          </p:nvSpPr>
          <p:spPr>
            <a:xfrm>
              <a:off x="5010147" y="519556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3" name="Sechseck 232">
              <a:extLst>
                <a:ext uri="{FF2B5EF4-FFF2-40B4-BE49-F238E27FC236}">
                  <a16:creationId xmlns:a16="http://schemas.microsoft.com/office/drawing/2014/main" id="{54366C7D-02C1-FCC1-B07A-35A769090ECE}"/>
                </a:ext>
              </a:extLst>
            </p:cNvPr>
            <p:cNvSpPr/>
            <p:nvPr/>
          </p:nvSpPr>
          <p:spPr>
            <a:xfrm>
              <a:off x="5010147" y="60788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6" name="Sechseck 235">
              <a:extLst>
                <a:ext uri="{FF2B5EF4-FFF2-40B4-BE49-F238E27FC236}">
                  <a16:creationId xmlns:a16="http://schemas.microsoft.com/office/drawing/2014/main" id="{848FD815-8AD0-A51B-3FDC-C61699069AE5}"/>
                </a:ext>
              </a:extLst>
            </p:cNvPr>
            <p:cNvSpPr/>
            <p:nvPr/>
          </p:nvSpPr>
          <p:spPr>
            <a:xfrm>
              <a:off x="8247061" y="387063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9" name="Sechseck 238">
              <a:extLst>
                <a:ext uri="{FF2B5EF4-FFF2-40B4-BE49-F238E27FC236}">
                  <a16:creationId xmlns:a16="http://schemas.microsoft.com/office/drawing/2014/main" id="{A285C087-C2F5-1523-C1FF-299DAE94C85A}"/>
                </a:ext>
              </a:extLst>
            </p:cNvPr>
            <p:cNvSpPr/>
            <p:nvPr/>
          </p:nvSpPr>
          <p:spPr>
            <a:xfrm>
              <a:off x="8247060" y="3375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0" name="Sechseck 239">
              <a:extLst>
                <a:ext uri="{FF2B5EF4-FFF2-40B4-BE49-F238E27FC236}">
                  <a16:creationId xmlns:a16="http://schemas.microsoft.com/office/drawing/2014/main" id="{2F231919-FDE4-D2C8-AAB6-245CC47C2A9D}"/>
                </a:ext>
              </a:extLst>
            </p:cNvPr>
            <p:cNvSpPr/>
            <p:nvPr/>
          </p:nvSpPr>
          <p:spPr>
            <a:xfrm>
              <a:off x="8247059" y="-54577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1" name="Sechseck 240">
              <a:extLst>
                <a:ext uri="{FF2B5EF4-FFF2-40B4-BE49-F238E27FC236}">
                  <a16:creationId xmlns:a16="http://schemas.microsoft.com/office/drawing/2014/main" id="{264FA14E-6D5F-2C0A-91DB-6C486D9D368B}"/>
                </a:ext>
              </a:extLst>
            </p:cNvPr>
            <p:cNvSpPr/>
            <p:nvPr/>
          </p:nvSpPr>
          <p:spPr>
            <a:xfrm>
              <a:off x="8247061" y="56372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2" name="Sechseck 241">
              <a:extLst>
                <a:ext uri="{FF2B5EF4-FFF2-40B4-BE49-F238E27FC236}">
                  <a16:creationId xmlns:a16="http://schemas.microsoft.com/office/drawing/2014/main" id="{8E5B9D4E-B46D-A0AF-2E82-FA3962EE9D12}"/>
                </a:ext>
              </a:extLst>
            </p:cNvPr>
            <p:cNvSpPr/>
            <p:nvPr/>
          </p:nvSpPr>
          <p:spPr>
            <a:xfrm>
              <a:off x="8247061" y="65204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3" name="Sechseck 242">
              <a:extLst>
                <a:ext uri="{FF2B5EF4-FFF2-40B4-BE49-F238E27FC236}">
                  <a16:creationId xmlns:a16="http://schemas.microsoft.com/office/drawing/2014/main" id="{B1A217CC-0BD0-C144-3D9A-BFB6156D628D}"/>
                </a:ext>
              </a:extLst>
            </p:cNvPr>
            <p:cNvSpPr/>
            <p:nvPr/>
          </p:nvSpPr>
          <p:spPr>
            <a:xfrm>
              <a:off x="8247061" y="475392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4" name="Sechseck 243">
              <a:extLst>
                <a:ext uri="{FF2B5EF4-FFF2-40B4-BE49-F238E27FC236}">
                  <a16:creationId xmlns:a16="http://schemas.microsoft.com/office/drawing/2014/main" id="{2A30A3A1-A4AF-E51E-C768-FE401335428F}"/>
                </a:ext>
              </a:extLst>
            </p:cNvPr>
            <p:cNvSpPr/>
            <p:nvPr/>
          </p:nvSpPr>
          <p:spPr>
            <a:xfrm>
              <a:off x="8894761" y="254571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6" name="Sechseck 245">
              <a:extLst>
                <a:ext uri="{FF2B5EF4-FFF2-40B4-BE49-F238E27FC236}">
                  <a16:creationId xmlns:a16="http://schemas.microsoft.com/office/drawing/2014/main" id="{BE6BB764-99C5-EA09-8C9B-0845D06FA5AF}"/>
                </a:ext>
              </a:extLst>
            </p:cNvPr>
            <p:cNvSpPr/>
            <p:nvPr/>
          </p:nvSpPr>
          <p:spPr>
            <a:xfrm>
              <a:off x="8894761" y="166243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7" name="Sechseck 246">
              <a:extLst>
                <a:ext uri="{FF2B5EF4-FFF2-40B4-BE49-F238E27FC236}">
                  <a16:creationId xmlns:a16="http://schemas.microsoft.com/office/drawing/2014/main" id="{F627E678-32DE-DD3F-E1AA-B078D971D35B}"/>
                </a:ext>
              </a:extLst>
            </p:cNvPr>
            <p:cNvSpPr/>
            <p:nvPr/>
          </p:nvSpPr>
          <p:spPr>
            <a:xfrm>
              <a:off x="8894761" y="77914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8" name="Sechseck 247">
              <a:extLst>
                <a:ext uri="{FF2B5EF4-FFF2-40B4-BE49-F238E27FC236}">
                  <a16:creationId xmlns:a16="http://schemas.microsoft.com/office/drawing/2014/main" id="{8EE2A589-3AD2-00AF-AAA8-BBEE1C67BB00}"/>
                </a:ext>
              </a:extLst>
            </p:cNvPr>
            <p:cNvSpPr/>
            <p:nvPr/>
          </p:nvSpPr>
          <p:spPr>
            <a:xfrm>
              <a:off x="8894760" y="-10413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9" name="Sechseck 248">
              <a:extLst>
                <a:ext uri="{FF2B5EF4-FFF2-40B4-BE49-F238E27FC236}">
                  <a16:creationId xmlns:a16="http://schemas.microsoft.com/office/drawing/2014/main" id="{F4A3C0C1-E9C8-4657-4EC3-FF51457699A4}"/>
                </a:ext>
              </a:extLst>
            </p:cNvPr>
            <p:cNvSpPr/>
            <p:nvPr/>
          </p:nvSpPr>
          <p:spPr>
            <a:xfrm>
              <a:off x="8894761" y="519556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0" name="Sechseck 249">
              <a:extLst>
                <a:ext uri="{FF2B5EF4-FFF2-40B4-BE49-F238E27FC236}">
                  <a16:creationId xmlns:a16="http://schemas.microsoft.com/office/drawing/2014/main" id="{ED8CFB1D-8BF1-089A-E048-B2E5A1FB73BD}"/>
                </a:ext>
              </a:extLst>
            </p:cNvPr>
            <p:cNvSpPr/>
            <p:nvPr/>
          </p:nvSpPr>
          <p:spPr>
            <a:xfrm>
              <a:off x="8894761" y="60788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1" name="Sechseck 250">
              <a:extLst>
                <a:ext uri="{FF2B5EF4-FFF2-40B4-BE49-F238E27FC236}">
                  <a16:creationId xmlns:a16="http://schemas.microsoft.com/office/drawing/2014/main" id="{D266CF40-57E1-34EB-D9EB-81A8B52725CA}"/>
                </a:ext>
              </a:extLst>
            </p:cNvPr>
            <p:cNvSpPr/>
            <p:nvPr/>
          </p:nvSpPr>
          <p:spPr>
            <a:xfrm>
              <a:off x="8894761" y="431228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2" name="Sechseck 251">
              <a:extLst>
                <a:ext uri="{FF2B5EF4-FFF2-40B4-BE49-F238E27FC236}">
                  <a16:creationId xmlns:a16="http://schemas.microsoft.com/office/drawing/2014/main" id="{5300F3BD-0368-0781-E0F5-B54631FE7ADE}"/>
                </a:ext>
              </a:extLst>
            </p:cNvPr>
            <p:cNvSpPr/>
            <p:nvPr/>
          </p:nvSpPr>
          <p:spPr>
            <a:xfrm>
              <a:off x="9542460" y="298735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3" name="Sechseck 252">
              <a:extLst>
                <a:ext uri="{FF2B5EF4-FFF2-40B4-BE49-F238E27FC236}">
                  <a16:creationId xmlns:a16="http://schemas.microsoft.com/office/drawing/2014/main" id="{3BBC05E2-1E9C-BE26-1229-6D16E7C7E29F}"/>
                </a:ext>
              </a:extLst>
            </p:cNvPr>
            <p:cNvSpPr/>
            <p:nvPr/>
          </p:nvSpPr>
          <p:spPr>
            <a:xfrm>
              <a:off x="9542460" y="38706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4" name="Sechseck 253">
              <a:extLst>
                <a:ext uri="{FF2B5EF4-FFF2-40B4-BE49-F238E27FC236}">
                  <a16:creationId xmlns:a16="http://schemas.microsoft.com/office/drawing/2014/main" id="{C67C0B69-9644-1020-1C30-B881FEB50DAD}"/>
                </a:ext>
              </a:extLst>
            </p:cNvPr>
            <p:cNvSpPr/>
            <p:nvPr/>
          </p:nvSpPr>
          <p:spPr>
            <a:xfrm>
              <a:off x="9542460" y="210407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5" name="Sechseck 254">
              <a:extLst>
                <a:ext uri="{FF2B5EF4-FFF2-40B4-BE49-F238E27FC236}">
                  <a16:creationId xmlns:a16="http://schemas.microsoft.com/office/drawing/2014/main" id="{6161029D-F451-94CE-4AAE-437E0F307D4D}"/>
                </a:ext>
              </a:extLst>
            </p:cNvPr>
            <p:cNvSpPr/>
            <p:nvPr/>
          </p:nvSpPr>
          <p:spPr>
            <a:xfrm>
              <a:off x="9542460" y="12207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6" name="Sechseck 255">
              <a:extLst>
                <a:ext uri="{FF2B5EF4-FFF2-40B4-BE49-F238E27FC236}">
                  <a16:creationId xmlns:a16="http://schemas.microsoft.com/office/drawing/2014/main" id="{D546FF50-29B8-096B-D182-DBF2C168DCF4}"/>
                </a:ext>
              </a:extLst>
            </p:cNvPr>
            <p:cNvSpPr/>
            <p:nvPr/>
          </p:nvSpPr>
          <p:spPr>
            <a:xfrm>
              <a:off x="9542459" y="3375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7" name="Sechseck 256">
              <a:extLst>
                <a:ext uri="{FF2B5EF4-FFF2-40B4-BE49-F238E27FC236}">
                  <a16:creationId xmlns:a16="http://schemas.microsoft.com/office/drawing/2014/main" id="{EB131AE6-38F1-2E4B-6E95-3CB2F999B3A7}"/>
                </a:ext>
              </a:extLst>
            </p:cNvPr>
            <p:cNvSpPr/>
            <p:nvPr/>
          </p:nvSpPr>
          <p:spPr>
            <a:xfrm>
              <a:off x="9542458" y="-54577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8" name="Sechseck 257">
              <a:extLst>
                <a:ext uri="{FF2B5EF4-FFF2-40B4-BE49-F238E27FC236}">
                  <a16:creationId xmlns:a16="http://schemas.microsoft.com/office/drawing/2014/main" id="{8EB771F4-3FDF-E896-68E0-BA6A0BF9BB57}"/>
                </a:ext>
              </a:extLst>
            </p:cNvPr>
            <p:cNvSpPr/>
            <p:nvPr/>
          </p:nvSpPr>
          <p:spPr>
            <a:xfrm>
              <a:off x="9542460" y="56372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9" name="Sechseck 258">
              <a:extLst>
                <a:ext uri="{FF2B5EF4-FFF2-40B4-BE49-F238E27FC236}">
                  <a16:creationId xmlns:a16="http://schemas.microsoft.com/office/drawing/2014/main" id="{FCE61F08-AA53-46CF-B9EC-963C2E028FEA}"/>
                </a:ext>
              </a:extLst>
            </p:cNvPr>
            <p:cNvSpPr/>
            <p:nvPr/>
          </p:nvSpPr>
          <p:spPr>
            <a:xfrm>
              <a:off x="9542460" y="65204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0" name="Sechseck 259">
              <a:extLst>
                <a:ext uri="{FF2B5EF4-FFF2-40B4-BE49-F238E27FC236}">
                  <a16:creationId xmlns:a16="http://schemas.microsoft.com/office/drawing/2014/main" id="{1DDBD850-FDAA-B952-F4CD-F9F268E0F0E8}"/>
                </a:ext>
              </a:extLst>
            </p:cNvPr>
            <p:cNvSpPr/>
            <p:nvPr/>
          </p:nvSpPr>
          <p:spPr>
            <a:xfrm>
              <a:off x="9542460" y="475392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1" name="Sechseck 260">
              <a:extLst>
                <a:ext uri="{FF2B5EF4-FFF2-40B4-BE49-F238E27FC236}">
                  <a16:creationId xmlns:a16="http://schemas.microsoft.com/office/drawing/2014/main" id="{7C4AD8FC-ECA1-E4FC-CE55-2C8BA776F7DA}"/>
                </a:ext>
              </a:extLst>
            </p:cNvPr>
            <p:cNvSpPr/>
            <p:nvPr/>
          </p:nvSpPr>
          <p:spPr>
            <a:xfrm>
              <a:off x="10190160" y="254571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2" name="Sechseck 261">
              <a:extLst>
                <a:ext uri="{FF2B5EF4-FFF2-40B4-BE49-F238E27FC236}">
                  <a16:creationId xmlns:a16="http://schemas.microsoft.com/office/drawing/2014/main" id="{1C6D84AD-E5AA-B823-07DF-69456F06D36E}"/>
                </a:ext>
              </a:extLst>
            </p:cNvPr>
            <p:cNvSpPr/>
            <p:nvPr/>
          </p:nvSpPr>
          <p:spPr>
            <a:xfrm>
              <a:off x="10190160" y="342899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3" name="Sechseck 262">
              <a:extLst>
                <a:ext uri="{FF2B5EF4-FFF2-40B4-BE49-F238E27FC236}">
                  <a16:creationId xmlns:a16="http://schemas.microsoft.com/office/drawing/2014/main" id="{CE4F94A6-D73E-0DED-D4C7-4B731836F7F2}"/>
                </a:ext>
              </a:extLst>
            </p:cNvPr>
            <p:cNvSpPr/>
            <p:nvPr/>
          </p:nvSpPr>
          <p:spPr>
            <a:xfrm>
              <a:off x="10190160" y="166243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4" name="Sechseck 263">
              <a:extLst>
                <a:ext uri="{FF2B5EF4-FFF2-40B4-BE49-F238E27FC236}">
                  <a16:creationId xmlns:a16="http://schemas.microsoft.com/office/drawing/2014/main" id="{16088092-3A89-B707-A530-70C804D85CFC}"/>
                </a:ext>
              </a:extLst>
            </p:cNvPr>
            <p:cNvSpPr/>
            <p:nvPr/>
          </p:nvSpPr>
          <p:spPr>
            <a:xfrm>
              <a:off x="10190160" y="7791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5" name="Sechseck 264">
              <a:extLst>
                <a:ext uri="{FF2B5EF4-FFF2-40B4-BE49-F238E27FC236}">
                  <a16:creationId xmlns:a16="http://schemas.microsoft.com/office/drawing/2014/main" id="{CD2727F4-4866-BC2A-AF70-C24F17D0E08F}"/>
                </a:ext>
              </a:extLst>
            </p:cNvPr>
            <p:cNvSpPr/>
            <p:nvPr/>
          </p:nvSpPr>
          <p:spPr>
            <a:xfrm>
              <a:off x="10190159" y="-1041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6" name="Sechseck 265">
              <a:extLst>
                <a:ext uri="{FF2B5EF4-FFF2-40B4-BE49-F238E27FC236}">
                  <a16:creationId xmlns:a16="http://schemas.microsoft.com/office/drawing/2014/main" id="{044DC255-8A22-7B3A-4219-5640F88198A7}"/>
                </a:ext>
              </a:extLst>
            </p:cNvPr>
            <p:cNvSpPr/>
            <p:nvPr/>
          </p:nvSpPr>
          <p:spPr>
            <a:xfrm>
              <a:off x="10190160" y="519556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7" name="Sechseck 266">
              <a:extLst>
                <a:ext uri="{FF2B5EF4-FFF2-40B4-BE49-F238E27FC236}">
                  <a16:creationId xmlns:a16="http://schemas.microsoft.com/office/drawing/2014/main" id="{D3BC1D2B-DC25-338E-B0F3-32E4267D12CE}"/>
                </a:ext>
              </a:extLst>
            </p:cNvPr>
            <p:cNvSpPr/>
            <p:nvPr/>
          </p:nvSpPr>
          <p:spPr>
            <a:xfrm>
              <a:off x="10190160" y="607884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8" name="Sechseck 267">
              <a:extLst>
                <a:ext uri="{FF2B5EF4-FFF2-40B4-BE49-F238E27FC236}">
                  <a16:creationId xmlns:a16="http://schemas.microsoft.com/office/drawing/2014/main" id="{7B74D41E-4175-BDC7-2A65-FA08269FBD90}"/>
                </a:ext>
              </a:extLst>
            </p:cNvPr>
            <p:cNvSpPr/>
            <p:nvPr/>
          </p:nvSpPr>
          <p:spPr>
            <a:xfrm>
              <a:off x="10190160" y="43122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9" name="Sechseck 268">
              <a:extLst>
                <a:ext uri="{FF2B5EF4-FFF2-40B4-BE49-F238E27FC236}">
                  <a16:creationId xmlns:a16="http://schemas.microsoft.com/office/drawing/2014/main" id="{480E9670-8456-5073-E69B-4445F1E1149F}"/>
                </a:ext>
              </a:extLst>
            </p:cNvPr>
            <p:cNvSpPr/>
            <p:nvPr/>
          </p:nvSpPr>
          <p:spPr>
            <a:xfrm>
              <a:off x="10837860" y="298735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0" name="Sechseck 269">
              <a:extLst>
                <a:ext uri="{FF2B5EF4-FFF2-40B4-BE49-F238E27FC236}">
                  <a16:creationId xmlns:a16="http://schemas.microsoft.com/office/drawing/2014/main" id="{8EBF43B8-4D23-4044-9893-031B3916E15D}"/>
                </a:ext>
              </a:extLst>
            </p:cNvPr>
            <p:cNvSpPr/>
            <p:nvPr/>
          </p:nvSpPr>
          <p:spPr>
            <a:xfrm>
              <a:off x="10837860" y="38706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1" name="Sechseck 270">
              <a:extLst>
                <a:ext uri="{FF2B5EF4-FFF2-40B4-BE49-F238E27FC236}">
                  <a16:creationId xmlns:a16="http://schemas.microsoft.com/office/drawing/2014/main" id="{DC5646F1-1D62-3A45-F47D-FCA5BBA77DF5}"/>
                </a:ext>
              </a:extLst>
            </p:cNvPr>
            <p:cNvSpPr/>
            <p:nvPr/>
          </p:nvSpPr>
          <p:spPr>
            <a:xfrm>
              <a:off x="10837860" y="210407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2" name="Sechseck 271">
              <a:extLst>
                <a:ext uri="{FF2B5EF4-FFF2-40B4-BE49-F238E27FC236}">
                  <a16:creationId xmlns:a16="http://schemas.microsoft.com/office/drawing/2014/main" id="{8E1F4716-65AE-8582-6C07-845A5E3FDB7F}"/>
                </a:ext>
              </a:extLst>
            </p:cNvPr>
            <p:cNvSpPr/>
            <p:nvPr/>
          </p:nvSpPr>
          <p:spPr>
            <a:xfrm>
              <a:off x="10837860" y="12207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3" name="Sechseck 272">
              <a:extLst>
                <a:ext uri="{FF2B5EF4-FFF2-40B4-BE49-F238E27FC236}">
                  <a16:creationId xmlns:a16="http://schemas.microsoft.com/office/drawing/2014/main" id="{424B3E35-96A6-19BB-6749-6C2B686B8C53}"/>
                </a:ext>
              </a:extLst>
            </p:cNvPr>
            <p:cNvSpPr/>
            <p:nvPr/>
          </p:nvSpPr>
          <p:spPr>
            <a:xfrm>
              <a:off x="10837859" y="3375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4" name="Sechseck 273">
              <a:extLst>
                <a:ext uri="{FF2B5EF4-FFF2-40B4-BE49-F238E27FC236}">
                  <a16:creationId xmlns:a16="http://schemas.microsoft.com/office/drawing/2014/main" id="{74AF091C-14EC-7329-E82F-7013694DCA9A}"/>
                </a:ext>
              </a:extLst>
            </p:cNvPr>
            <p:cNvSpPr/>
            <p:nvPr/>
          </p:nvSpPr>
          <p:spPr>
            <a:xfrm>
              <a:off x="10837858" y="-5457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5" name="Sechseck 274">
              <a:extLst>
                <a:ext uri="{FF2B5EF4-FFF2-40B4-BE49-F238E27FC236}">
                  <a16:creationId xmlns:a16="http://schemas.microsoft.com/office/drawing/2014/main" id="{42B97F2D-1F1A-7AB0-4E81-1E2F450A1578}"/>
                </a:ext>
              </a:extLst>
            </p:cNvPr>
            <p:cNvSpPr/>
            <p:nvPr/>
          </p:nvSpPr>
          <p:spPr>
            <a:xfrm>
              <a:off x="10837860" y="563720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6" name="Sechseck 275">
              <a:extLst>
                <a:ext uri="{FF2B5EF4-FFF2-40B4-BE49-F238E27FC236}">
                  <a16:creationId xmlns:a16="http://schemas.microsoft.com/office/drawing/2014/main" id="{4B7B78BB-BEE6-03B9-4204-2ABC2704F32E}"/>
                </a:ext>
              </a:extLst>
            </p:cNvPr>
            <p:cNvSpPr/>
            <p:nvPr/>
          </p:nvSpPr>
          <p:spPr>
            <a:xfrm>
              <a:off x="10837860" y="652048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7" name="Sechseck 276">
              <a:extLst>
                <a:ext uri="{FF2B5EF4-FFF2-40B4-BE49-F238E27FC236}">
                  <a16:creationId xmlns:a16="http://schemas.microsoft.com/office/drawing/2014/main" id="{623FEFB1-8AC1-2205-2716-5F406D38A70B}"/>
                </a:ext>
              </a:extLst>
            </p:cNvPr>
            <p:cNvSpPr/>
            <p:nvPr/>
          </p:nvSpPr>
          <p:spPr>
            <a:xfrm>
              <a:off x="10837860" y="475392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8" name="Sechseck 277">
              <a:extLst>
                <a:ext uri="{FF2B5EF4-FFF2-40B4-BE49-F238E27FC236}">
                  <a16:creationId xmlns:a16="http://schemas.microsoft.com/office/drawing/2014/main" id="{139445ED-9022-9887-2C97-88F12B594FB3}"/>
                </a:ext>
              </a:extLst>
            </p:cNvPr>
            <p:cNvSpPr/>
            <p:nvPr/>
          </p:nvSpPr>
          <p:spPr>
            <a:xfrm>
              <a:off x="11485560" y="254571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9" name="Sechseck 278">
              <a:extLst>
                <a:ext uri="{FF2B5EF4-FFF2-40B4-BE49-F238E27FC236}">
                  <a16:creationId xmlns:a16="http://schemas.microsoft.com/office/drawing/2014/main" id="{9B8D3649-22FA-A482-76F9-4975BAFD2694}"/>
                </a:ext>
              </a:extLst>
            </p:cNvPr>
            <p:cNvSpPr/>
            <p:nvPr/>
          </p:nvSpPr>
          <p:spPr>
            <a:xfrm>
              <a:off x="11485560" y="342899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0" name="Sechseck 279">
              <a:extLst>
                <a:ext uri="{FF2B5EF4-FFF2-40B4-BE49-F238E27FC236}">
                  <a16:creationId xmlns:a16="http://schemas.microsoft.com/office/drawing/2014/main" id="{A73785F0-75B5-1650-867B-3AC12F83C1E5}"/>
                </a:ext>
              </a:extLst>
            </p:cNvPr>
            <p:cNvSpPr/>
            <p:nvPr/>
          </p:nvSpPr>
          <p:spPr>
            <a:xfrm>
              <a:off x="11485560" y="166242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1" name="Sechseck 280">
              <a:extLst>
                <a:ext uri="{FF2B5EF4-FFF2-40B4-BE49-F238E27FC236}">
                  <a16:creationId xmlns:a16="http://schemas.microsoft.com/office/drawing/2014/main" id="{61825C70-B9C4-E729-6B50-B68C7D2B6DF4}"/>
                </a:ext>
              </a:extLst>
            </p:cNvPr>
            <p:cNvSpPr/>
            <p:nvPr/>
          </p:nvSpPr>
          <p:spPr>
            <a:xfrm>
              <a:off x="11485560" y="7791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2" name="Sechseck 281">
              <a:extLst>
                <a:ext uri="{FF2B5EF4-FFF2-40B4-BE49-F238E27FC236}">
                  <a16:creationId xmlns:a16="http://schemas.microsoft.com/office/drawing/2014/main" id="{BA7EA6BD-AB7B-C9AC-F670-117BCAA7D040}"/>
                </a:ext>
              </a:extLst>
            </p:cNvPr>
            <p:cNvSpPr/>
            <p:nvPr/>
          </p:nvSpPr>
          <p:spPr>
            <a:xfrm>
              <a:off x="11485559" y="-1041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3" name="Sechseck 282">
              <a:extLst>
                <a:ext uri="{FF2B5EF4-FFF2-40B4-BE49-F238E27FC236}">
                  <a16:creationId xmlns:a16="http://schemas.microsoft.com/office/drawing/2014/main" id="{F84F9776-2B6D-BD36-8508-4AA68D585ED4}"/>
                </a:ext>
              </a:extLst>
            </p:cNvPr>
            <p:cNvSpPr/>
            <p:nvPr/>
          </p:nvSpPr>
          <p:spPr>
            <a:xfrm>
              <a:off x="11485560" y="519556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4" name="Sechseck 283">
              <a:extLst>
                <a:ext uri="{FF2B5EF4-FFF2-40B4-BE49-F238E27FC236}">
                  <a16:creationId xmlns:a16="http://schemas.microsoft.com/office/drawing/2014/main" id="{29628E50-84C7-89A6-F5EF-3698308BDB8C}"/>
                </a:ext>
              </a:extLst>
            </p:cNvPr>
            <p:cNvSpPr/>
            <p:nvPr/>
          </p:nvSpPr>
          <p:spPr>
            <a:xfrm>
              <a:off x="11485560" y="607884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5" name="Sechseck 284">
              <a:extLst>
                <a:ext uri="{FF2B5EF4-FFF2-40B4-BE49-F238E27FC236}">
                  <a16:creationId xmlns:a16="http://schemas.microsoft.com/office/drawing/2014/main" id="{8EE0DA5C-618E-7A6F-A686-C1D30580F98B}"/>
                </a:ext>
              </a:extLst>
            </p:cNvPr>
            <p:cNvSpPr/>
            <p:nvPr/>
          </p:nvSpPr>
          <p:spPr>
            <a:xfrm>
              <a:off x="11485560" y="43122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6" name="Sechseck 285">
              <a:extLst>
                <a:ext uri="{FF2B5EF4-FFF2-40B4-BE49-F238E27FC236}">
                  <a16:creationId xmlns:a16="http://schemas.microsoft.com/office/drawing/2014/main" id="{18EEE67C-5064-FD84-AF8E-1FDBF205393C}"/>
                </a:ext>
              </a:extLst>
            </p:cNvPr>
            <p:cNvSpPr/>
            <p:nvPr/>
          </p:nvSpPr>
          <p:spPr>
            <a:xfrm>
              <a:off x="12131672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7" name="Sechseck 286">
              <a:extLst>
                <a:ext uri="{FF2B5EF4-FFF2-40B4-BE49-F238E27FC236}">
                  <a16:creationId xmlns:a16="http://schemas.microsoft.com/office/drawing/2014/main" id="{11C3A96C-7767-D9AB-97D5-2991D9224323}"/>
                </a:ext>
              </a:extLst>
            </p:cNvPr>
            <p:cNvSpPr/>
            <p:nvPr/>
          </p:nvSpPr>
          <p:spPr>
            <a:xfrm>
              <a:off x="12131672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8" name="Sechseck 287">
              <a:extLst>
                <a:ext uri="{FF2B5EF4-FFF2-40B4-BE49-F238E27FC236}">
                  <a16:creationId xmlns:a16="http://schemas.microsoft.com/office/drawing/2014/main" id="{12C143E7-2EA7-5D12-B693-50B0D5CBC5D3}"/>
                </a:ext>
              </a:extLst>
            </p:cNvPr>
            <p:cNvSpPr/>
            <p:nvPr/>
          </p:nvSpPr>
          <p:spPr>
            <a:xfrm>
              <a:off x="12131672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9" name="Sechseck 288">
              <a:extLst>
                <a:ext uri="{FF2B5EF4-FFF2-40B4-BE49-F238E27FC236}">
                  <a16:creationId xmlns:a16="http://schemas.microsoft.com/office/drawing/2014/main" id="{1A3B1B12-EAA1-6E04-E2BB-BFA7BCE353B1}"/>
                </a:ext>
              </a:extLst>
            </p:cNvPr>
            <p:cNvSpPr/>
            <p:nvPr/>
          </p:nvSpPr>
          <p:spPr>
            <a:xfrm>
              <a:off x="12131672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0" name="Sechseck 289">
              <a:extLst>
                <a:ext uri="{FF2B5EF4-FFF2-40B4-BE49-F238E27FC236}">
                  <a16:creationId xmlns:a16="http://schemas.microsoft.com/office/drawing/2014/main" id="{DE30C20F-91BC-E73F-0951-5B6197370E1D}"/>
                </a:ext>
              </a:extLst>
            </p:cNvPr>
            <p:cNvSpPr/>
            <p:nvPr/>
          </p:nvSpPr>
          <p:spPr>
            <a:xfrm>
              <a:off x="12131671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1" name="Sechseck 290">
              <a:extLst>
                <a:ext uri="{FF2B5EF4-FFF2-40B4-BE49-F238E27FC236}">
                  <a16:creationId xmlns:a16="http://schemas.microsoft.com/office/drawing/2014/main" id="{17592040-FEDA-3BA1-C109-3E8F94368194}"/>
                </a:ext>
              </a:extLst>
            </p:cNvPr>
            <p:cNvSpPr/>
            <p:nvPr/>
          </p:nvSpPr>
          <p:spPr>
            <a:xfrm>
              <a:off x="12131670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2" name="Sechseck 291">
              <a:extLst>
                <a:ext uri="{FF2B5EF4-FFF2-40B4-BE49-F238E27FC236}">
                  <a16:creationId xmlns:a16="http://schemas.microsoft.com/office/drawing/2014/main" id="{75037796-02B4-A00A-8E1D-8E4D85C1D192}"/>
                </a:ext>
              </a:extLst>
            </p:cNvPr>
            <p:cNvSpPr/>
            <p:nvPr/>
          </p:nvSpPr>
          <p:spPr>
            <a:xfrm>
              <a:off x="12131672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3" name="Sechseck 292">
              <a:extLst>
                <a:ext uri="{FF2B5EF4-FFF2-40B4-BE49-F238E27FC236}">
                  <a16:creationId xmlns:a16="http://schemas.microsoft.com/office/drawing/2014/main" id="{854CBEC9-9803-4D06-1144-A19C0B654EA8}"/>
                </a:ext>
              </a:extLst>
            </p:cNvPr>
            <p:cNvSpPr/>
            <p:nvPr/>
          </p:nvSpPr>
          <p:spPr>
            <a:xfrm>
              <a:off x="12131672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4" name="Sechseck 293">
              <a:extLst>
                <a:ext uri="{FF2B5EF4-FFF2-40B4-BE49-F238E27FC236}">
                  <a16:creationId xmlns:a16="http://schemas.microsoft.com/office/drawing/2014/main" id="{2B258713-613A-B3D2-B352-7AA3E582F677}"/>
                </a:ext>
              </a:extLst>
            </p:cNvPr>
            <p:cNvSpPr/>
            <p:nvPr/>
          </p:nvSpPr>
          <p:spPr>
            <a:xfrm>
              <a:off x="12131672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5" name="Sechseck 294">
              <a:extLst>
                <a:ext uri="{FF2B5EF4-FFF2-40B4-BE49-F238E27FC236}">
                  <a16:creationId xmlns:a16="http://schemas.microsoft.com/office/drawing/2014/main" id="{32CD17AA-D2A2-6B80-DA65-7C0B12FE779C}"/>
                </a:ext>
              </a:extLst>
            </p:cNvPr>
            <p:cNvSpPr/>
            <p:nvPr/>
          </p:nvSpPr>
          <p:spPr>
            <a:xfrm>
              <a:off x="476247" y="298735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6" name="Sechseck 295">
              <a:extLst>
                <a:ext uri="{FF2B5EF4-FFF2-40B4-BE49-F238E27FC236}">
                  <a16:creationId xmlns:a16="http://schemas.microsoft.com/office/drawing/2014/main" id="{382F3514-540A-C9D2-4A22-ABB70BB7A26E}"/>
                </a:ext>
              </a:extLst>
            </p:cNvPr>
            <p:cNvSpPr/>
            <p:nvPr/>
          </p:nvSpPr>
          <p:spPr>
            <a:xfrm>
              <a:off x="476247" y="38706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7" name="Sechseck 296">
              <a:extLst>
                <a:ext uri="{FF2B5EF4-FFF2-40B4-BE49-F238E27FC236}">
                  <a16:creationId xmlns:a16="http://schemas.microsoft.com/office/drawing/2014/main" id="{DD2319A2-BF3D-4815-A79D-FCD6F36451AA}"/>
                </a:ext>
              </a:extLst>
            </p:cNvPr>
            <p:cNvSpPr/>
            <p:nvPr/>
          </p:nvSpPr>
          <p:spPr>
            <a:xfrm>
              <a:off x="476247" y="210407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8" name="Sechseck 297">
              <a:extLst>
                <a:ext uri="{FF2B5EF4-FFF2-40B4-BE49-F238E27FC236}">
                  <a16:creationId xmlns:a16="http://schemas.microsoft.com/office/drawing/2014/main" id="{A9AD1928-57F4-E7F0-5D2C-53F80F32E5E9}"/>
                </a:ext>
              </a:extLst>
            </p:cNvPr>
            <p:cNvSpPr/>
            <p:nvPr/>
          </p:nvSpPr>
          <p:spPr>
            <a:xfrm>
              <a:off x="476247" y="12207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9" name="Sechseck 298">
              <a:extLst>
                <a:ext uri="{FF2B5EF4-FFF2-40B4-BE49-F238E27FC236}">
                  <a16:creationId xmlns:a16="http://schemas.microsoft.com/office/drawing/2014/main" id="{E65B0E72-80C8-EB16-E12C-B440C3DFAB34}"/>
                </a:ext>
              </a:extLst>
            </p:cNvPr>
            <p:cNvSpPr/>
            <p:nvPr/>
          </p:nvSpPr>
          <p:spPr>
            <a:xfrm>
              <a:off x="476246" y="3375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0" name="Sechseck 299">
              <a:extLst>
                <a:ext uri="{FF2B5EF4-FFF2-40B4-BE49-F238E27FC236}">
                  <a16:creationId xmlns:a16="http://schemas.microsoft.com/office/drawing/2014/main" id="{B0A32968-43B1-7899-260B-43E7A5B49C6C}"/>
                </a:ext>
              </a:extLst>
            </p:cNvPr>
            <p:cNvSpPr/>
            <p:nvPr/>
          </p:nvSpPr>
          <p:spPr>
            <a:xfrm>
              <a:off x="476245" y="-5457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1" name="Sechseck 300">
              <a:extLst>
                <a:ext uri="{FF2B5EF4-FFF2-40B4-BE49-F238E27FC236}">
                  <a16:creationId xmlns:a16="http://schemas.microsoft.com/office/drawing/2014/main" id="{9C40BED6-10B6-3084-A39F-2D35171723B2}"/>
                </a:ext>
              </a:extLst>
            </p:cNvPr>
            <p:cNvSpPr/>
            <p:nvPr/>
          </p:nvSpPr>
          <p:spPr>
            <a:xfrm>
              <a:off x="476247" y="563720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2" name="Sechseck 301">
              <a:extLst>
                <a:ext uri="{FF2B5EF4-FFF2-40B4-BE49-F238E27FC236}">
                  <a16:creationId xmlns:a16="http://schemas.microsoft.com/office/drawing/2014/main" id="{95837E81-7B74-37B2-C8DA-74A44C45701A}"/>
                </a:ext>
              </a:extLst>
            </p:cNvPr>
            <p:cNvSpPr/>
            <p:nvPr/>
          </p:nvSpPr>
          <p:spPr>
            <a:xfrm>
              <a:off x="476247" y="652048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3" name="Sechseck 302">
              <a:extLst>
                <a:ext uri="{FF2B5EF4-FFF2-40B4-BE49-F238E27FC236}">
                  <a16:creationId xmlns:a16="http://schemas.microsoft.com/office/drawing/2014/main" id="{CA5B3166-F277-B6FA-4B82-8F4EDD7B253B}"/>
                </a:ext>
              </a:extLst>
            </p:cNvPr>
            <p:cNvSpPr/>
            <p:nvPr/>
          </p:nvSpPr>
          <p:spPr>
            <a:xfrm>
              <a:off x="476247" y="475392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4" name="Sechseck 303">
              <a:extLst>
                <a:ext uri="{FF2B5EF4-FFF2-40B4-BE49-F238E27FC236}">
                  <a16:creationId xmlns:a16="http://schemas.microsoft.com/office/drawing/2014/main" id="{966C74C7-E046-A995-F5B2-17C418073EB8}"/>
                </a:ext>
              </a:extLst>
            </p:cNvPr>
            <p:cNvSpPr/>
            <p:nvPr/>
          </p:nvSpPr>
          <p:spPr>
            <a:xfrm>
              <a:off x="1123947" y="254571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5" name="Sechseck 304">
              <a:extLst>
                <a:ext uri="{FF2B5EF4-FFF2-40B4-BE49-F238E27FC236}">
                  <a16:creationId xmlns:a16="http://schemas.microsoft.com/office/drawing/2014/main" id="{2A65384F-AA08-B2B4-253E-8D65189F9809}"/>
                </a:ext>
              </a:extLst>
            </p:cNvPr>
            <p:cNvSpPr/>
            <p:nvPr/>
          </p:nvSpPr>
          <p:spPr>
            <a:xfrm>
              <a:off x="1123947" y="342899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6" name="Sechseck 305">
              <a:extLst>
                <a:ext uri="{FF2B5EF4-FFF2-40B4-BE49-F238E27FC236}">
                  <a16:creationId xmlns:a16="http://schemas.microsoft.com/office/drawing/2014/main" id="{3F1FCEEE-B233-9EE4-34ED-7F37303BA69D}"/>
                </a:ext>
              </a:extLst>
            </p:cNvPr>
            <p:cNvSpPr/>
            <p:nvPr/>
          </p:nvSpPr>
          <p:spPr>
            <a:xfrm>
              <a:off x="1123947" y="166242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7" name="Sechseck 306">
              <a:extLst>
                <a:ext uri="{FF2B5EF4-FFF2-40B4-BE49-F238E27FC236}">
                  <a16:creationId xmlns:a16="http://schemas.microsoft.com/office/drawing/2014/main" id="{6009A806-7E88-88C1-A4C8-1745CD0F72C2}"/>
                </a:ext>
              </a:extLst>
            </p:cNvPr>
            <p:cNvSpPr/>
            <p:nvPr/>
          </p:nvSpPr>
          <p:spPr>
            <a:xfrm>
              <a:off x="1123947" y="7791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8" name="Sechseck 307">
              <a:extLst>
                <a:ext uri="{FF2B5EF4-FFF2-40B4-BE49-F238E27FC236}">
                  <a16:creationId xmlns:a16="http://schemas.microsoft.com/office/drawing/2014/main" id="{CD793FFB-4A53-F93B-A3E2-BA2E6EC6BDAC}"/>
                </a:ext>
              </a:extLst>
            </p:cNvPr>
            <p:cNvSpPr/>
            <p:nvPr/>
          </p:nvSpPr>
          <p:spPr>
            <a:xfrm>
              <a:off x="1123946" y="-1041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9" name="Sechseck 308">
              <a:extLst>
                <a:ext uri="{FF2B5EF4-FFF2-40B4-BE49-F238E27FC236}">
                  <a16:creationId xmlns:a16="http://schemas.microsoft.com/office/drawing/2014/main" id="{7815AA39-33D5-5FFD-52B3-AA09BA77B95E}"/>
                </a:ext>
              </a:extLst>
            </p:cNvPr>
            <p:cNvSpPr/>
            <p:nvPr/>
          </p:nvSpPr>
          <p:spPr>
            <a:xfrm>
              <a:off x="1123947" y="519556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0" name="Sechseck 309">
              <a:extLst>
                <a:ext uri="{FF2B5EF4-FFF2-40B4-BE49-F238E27FC236}">
                  <a16:creationId xmlns:a16="http://schemas.microsoft.com/office/drawing/2014/main" id="{E5DCED60-4128-8893-4B90-C4BAFC466222}"/>
                </a:ext>
              </a:extLst>
            </p:cNvPr>
            <p:cNvSpPr/>
            <p:nvPr/>
          </p:nvSpPr>
          <p:spPr>
            <a:xfrm>
              <a:off x="1123947" y="607884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1" name="Sechseck 310">
              <a:extLst>
                <a:ext uri="{FF2B5EF4-FFF2-40B4-BE49-F238E27FC236}">
                  <a16:creationId xmlns:a16="http://schemas.microsoft.com/office/drawing/2014/main" id="{C712A7F2-C4BB-3CEC-54AB-2819E41B3CA2}"/>
                </a:ext>
              </a:extLst>
            </p:cNvPr>
            <p:cNvSpPr/>
            <p:nvPr/>
          </p:nvSpPr>
          <p:spPr>
            <a:xfrm>
              <a:off x="1123947" y="43122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2" name="Sechseck 311">
              <a:extLst>
                <a:ext uri="{FF2B5EF4-FFF2-40B4-BE49-F238E27FC236}">
                  <a16:creationId xmlns:a16="http://schemas.microsoft.com/office/drawing/2014/main" id="{42BE83F5-6A09-0FC8-C6BE-44BF28AC1637}"/>
                </a:ext>
              </a:extLst>
            </p:cNvPr>
            <p:cNvSpPr/>
            <p:nvPr/>
          </p:nvSpPr>
          <p:spPr>
            <a:xfrm>
              <a:off x="1771646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3" name="Sechseck 312">
              <a:extLst>
                <a:ext uri="{FF2B5EF4-FFF2-40B4-BE49-F238E27FC236}">
                  <a16:creationId xmlns:a16="http://schemas.microsoft.com/office/drawing/2014/main" id="{174F752A-4BAA-0C71-8A4D-B12537897557}"/>
                </a:ext>
              </a:extLst>
            </p:cNvPr>
            <p:cNvSpPr/>
            <p:nvPr/>
          </p:nvSpPr>
          <p:spPr>
            <a:xfrm>
              <a:off x="1771646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4" name="Sechseck 313">
              <a:extLst>
                <a:ext uri="{FF2B5EF4-FFF2-40B4-BE49-F238E27FC236}">
                  <a16:creationId xmlns:a16="http://schemas.microsoft.com/office/drawing/2014/main" id="{48FE04FA-9CE0-36A3-1DB9-1C492241F633}"/>
                </a:ext>
              </a:extLst>
            </p:cNvPr>
            <p:cNvSpPr/>
            <p:nvPr/>
          </p:nvSpPr>
          <p:spPr>
            <a:xfrm>
              <a:off x="1771646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5" name="Sechseck 314">
              <a:extLst>
                <a:ext uri="{FF2B5EF4-FFF2-40B4-BE49-F238E27FC236}">
                  <a16:creationId xmlns:a16="http://schemas.microsoft.com/office/drawing/2014/main" id="{0D26E973-4A83-276F-8C7D-55DA2597F409}"/>
                </a:ext>
              </a:extLst>
            </p:cNvPr>
            <p:cNvSpPr/>
            <p:nvPr/>
          </p:nvSpPr>
          <p:spPr>
            <a:xfrm>
              <a:off x="1771646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6" name="Sechseck 315">
              <a:extLst>
                <a:ext uri="{FF2B5EF4-FFF2-40B4-BE49-F238E27FC236}">
                  <a16:creationId xmlns:a16="http://schemas.microsoft.com/office/drawing/2014/main" id="{9D858B33-2B11-F184-71FC-AC4663419FDA}"/>
                </a:ext>
              </a:extLst>
            </p:cNvPr>
            <p:cNvSpPr/>
            <p:nvPr/>
          </p:nvSpPr>
          <p:spPr>
            <a:xfrm>
              <a:off x="1771645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7" name="Sechseck 316">
              <a:extLst>
                <a:ext uri="{FF2B5EF4-FFF2-40B4-BE49-F238E27FC236}">
                  <a16:creationId xmlns:a16="http://schemas.microsoft.com/office/drawing/2014/main" id="{BFB4FEB4-0EE6-96DA-D909-CA7A0B3A16A8}"/>
                </a:ext>
              </a:extLst>
            </p:cNvPr>
            <p:cNvSpPr/>
            <p:nvPr/>
          </p:nvSpPr>
          <p:spPr>
            <a:xfrm>
              <a:off x="1771644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8" name="Sechseck 317">
              <a:extLst>
                <a:ext uri="{FF2B5EF4-FFF2-40B4-BE49-F238E27FC236}">
                  <a16:creationId xmlns:a16="http://schemas.microsoft.com/office/drawing/2014/main" id="{FCDDD69B-F41E-73FB-DF56-3ADB82E5B66F}"/>
                </a:ext>
              </a:extLst>
            </p:cNvPr>
            <p:cNvSpPr/>
            <p:nvPr/>
          </p:nvSpPr>
          <p:spPr>
            <a:xfrm>
              <a:off x="1771646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9" name="Sechseck 318">
              <a:extLst>
                <a:ext uri="{FF2B5EF4-FFF2-40B4-BE49-F238E27FC236}">
                  <a16:creationId xmlns:a16="http://schemas.microsoft.com/office/drawing/2014/main" id="{D27A8BE4-41A4-41B4-53B0-4FA3C805EFF5}"/>
                </a:ext>
              </a:extLst>
            </p:cNvPr>
            <p:cNvSpPr/>
            <p:nvPr/>
          </p:nvSpPr>
          <p:spPr>
            <a:xfrm>
              <a:off x="1771646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0" name="Sechseck 319">
              <a:extLst>
                <a:ext uri="{FF2B5EF4-FFF2-40B4-BE49-F238E27FC236}">
                  <a16:creationId xmlns:a16="http://schemas.microsoft.com/office/drawing/2014/main" id="{3AE5B272-B3ED-F933-4034-C0C4FCA2E478}"/>
                </a:ext>
              </a:extLst>
            </p:cNvPr>
            <p:cNvSpPr/>
            <p:nvPr/>
          </p:nvSpPr>
          <p:spPr>
            <a:xfrm>
              <a:off x="1771646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1" name="Sechseck 320">
              <a:extLst>
                <a:ext uri="{FF2B5EF4-FFF2-40B4-BE49-F238E27FC236}">
                  <a16:creationId xmlns:a16="http://schemas.microsoft.com/office/drawing/2014/main" id="{9AEC1A71-38C1-B8FE-4168-B197F2011787}"/>
                </a:ext>
              </a:extLst>
            </p:cNvPr>
            <p:cNvSpPr/>
            <p:nvPr/>
          </p:nvSpPr>
          <p:spPr>
            <a:xfrm>
              <a:off x="2419346" y="254571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4" name="Sechseck 323">
              <a:extLst>
                <a:ext uri="{FF2B5EF4-FFF2-40B4-BE49-F238E27FC236}">
                  <a16:creationId xmlns:a16="http://schemas.microsoft.com/office/drawing/2014/main" id="{7860CD27-69D5-44BA-0D72-D323A7056649}"/>
                </a:ext>
              </a:extLst>
            </p:cNvPr>
            <p:cNvSpPr/>
            <p:nvPr/>
          </p:nvSpPr>
          <p:spPr>
            <a:xfrm>
              <a:off x="2419346" y="77914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5" name="Sechseck 324">
              <a:extLst>
                <a:ext uri="{FF2B5EF4-FFF2-40B4-BE49-F238E27FC236}">
                  <a16:creationId xmlns:a16="http://schemas.microsoft.com/office/drawing/2014/main" id="{05A406D2-B512-3BFD-0C4C-465543EC1EF6}"/>
                </a:ext>
              </a:extLst>
            </p:cNvPr>
            <p:cNvSpPr/>
            <p:nvPr/>
          </p:nvSpPr>
          <p:spPr>
            <a:xfrm>
              <a:off x="2419345" y="-1041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6" name="Sechseck 325">
              <a:extLst>
                <a:ext uri="{FF2B5EF4-FFF2-40B4-BE49-F238E27FC236}">
                  <a16:creationId xmlns:a16="http://schemas.microsoft.com/office/drawing/2014/main" id="{5C9DF081-0253-305F-D921-F28BB91AC568}"/>
                </a:ext>
              </a:extLst>
            </p:cNvPr>
            <p:cNvSpPr/>
            <p:nvPr/>
          </p:nvSpPr>
          <p:spPr>
            <a:xfrm>
              <a:off x="2419346" y="519556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7" name="Sechseck 326">
              <a:extLst>
                <a:ext uri="{FF2B5EF4-FFF2-40B4-BE49-F238E27FC236}">
                  <a16:creationId xmlns:a16="http://schemas.microsoft.com/office/drawing/2014/main" id="{CC232982-BFAB-CB03-EBA1-232845BA0934}"/>
                </a:ext>
              </a:extLst>
            </p:cNvPr>
            <p:cNvSpPr/>
            <p:nvPr/>
          </p:nvSpPr>
          <p:spPr>
            <a:xfrm>
              <a:off x="2419346" y="607884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8" name="Sechseck 327">
              <a:extLst>
                <a:ext uri="{FF2B5EF4-FFF2-40B4-BE49-F238E27FC236}">
                  <a16:creationId xmlns:a16="http://schemas.microsoft.com/office/drawing/2014/main" id="{16EBC514-0816-3F94-882B-6B7F253C91A9}"/>
                </a:ext>
              </a:extLst>
            </p:cNvPr>
            <p:cNvSpPr/>
            <p:nvPr/>
          </p:nvSpPr>
          <p:spPr>
            <a:xfrm>
              <a:off x="2419346" y="431227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9" name="Sechseck 328">
              <a:extLst>
                <a:ext uri="{FF2B5EF4-FFF2-40B4-BE49-F238E27FC236}">
                  <a16:creationId xmlns:a16="http://schemas.microsoft.com/office/drawing/2014/main" id="{6FC3253E-2EB4-28D1-0912-E5EFA455C652}"/>
                </a:ext>
              </a:extLst>
            </p:cNvPr>
            <p:cNvSpPr/>
            <p:nvPr/>
          </p:nvSpPr>
          <p:spPr>
            <a:xfrm>
              <a:off x="-819156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0" name="Sechseck 329">
              <a:extLst>
                <a:ext uri="{FF2B5EF4-FFF2-40B4-BE49-F238E27FC236}">
                  <a16:creationId xmlns:a16="http://schemas.microsoft.com/office/drawing/2014/main" id="{96675A15-30AF-1AE8-9C0C-418B00D2717C}"/>
                </a:ext>
              </a:extLst>
            </p:cNvPr>
            <p:cNvSpPr/>
            <p:nvPr/>
          </p:nvSpPr>
          <p:spPr>
            <a:xfrm>
              <a:off x="-819156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1" name="Sechseck 330">
              <a:extLst>
                <a:ext uri="{FF2B5EF4-FFF2-40B4-BE49-F238E27FC236}">
                  <a16:creationId xmlns:a16="http://schemas.microsoft.com/office/drawing/2014/main" id="{CC31613B-7F54-4376-A198-690A3EA26128}"/>
                </a:ext>
              </a:extLst>
            </p:cNvPr>
            <p:cNvSpPr/>
            <p:nvPr/>
          </p:nvSpPr>
          <p:spPr>
            <a:xfrm>
              <a:off x="-819156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2" name="Sechseck 331">
              <a:extLst>
                <a:ext uri="{FF2B5EF4-FFF2-40B4-BE49-F238E27FC236}">
                  <a16:creationId xmlns:a16="http://schemas.microsoft.com/office/drawing/2014/main" id="{9821854C-F571-BE91-2D00-38C77865BA84}"/>
                </a:ext>
              </a:extLst>
            </p:cNvPr>
            <p:cNvSpPr/>
            <p:nvPr/>
          </p:nvSpPr>
          <p:spPr>
            <a:xfrm>
              <a:off x="-819156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3" name="Sechseck 332">
              <a:extLst>
                <a:ext uri="{FF2B5EF4-FFF2-40B4-BE49-F238E27FC236}">
                  <a16:creationId xmlns:a16="http://schemas.microsoft.com/office/drawing/2014/main" id="{BEC10101-7E26-8C0E-FCA2-63E78FA28C03}"/>
                </a:ext>
              </a:extLst>
            </p:cNvPr>
            <p:cNvSpPr/>
            <p:nvPr/>
          </p:nvSpPr>
          <p:spPr>
            <a:xfrm>
              <a:off x="-819157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4" name="Sechseck 333">
              <a:extLst>
                <a:ext uri="{FF2B5EF4-FFF2-40B4-BE49-F238E27FC236}">
                  <a16:creationId xmlns:a16="http://schemas.microsoft.com/office/drawing/2014/main" id="{3AA61514-55BF-A0F6-124A-86BFEA514EB3}"/>
                </a:ext>
              </a:extLst>
            </p:cNvPr>
            <p:cNvSpPr/>
            <p:nvPr/>
          </p:nvSpPr>
          <p:spPr>
            <a:xfrm>
              <a:off x="-819158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5" name="Sechseck 334">
              <a:extLst>
                <a:ext uri="{FF2B5EF4-FFF2-40B4-BE49-F238E27FC236}">
                  <a16:creationId xmlns:a16="http://schemas.microsoft.com/office/drawing/2014/main" id="{ED8A13A0-1978-0A59-D3BA-78C9D8247B32}"/>
                </a:ext>
              </a:extLst>
            </p:cNvPr>
            <p:cNvSpPr/>
            <p:nvPr/>
          </p:nvSpPr>
          <p:spPr>
            <a:xfrm>
              <a:off x="-819156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6" name="Sechseck 335">
              <a:extLst>
                <a:ext uri="{FF2B5EF4-FFF2-40B4-BE49-F238E27FC236}">
                  <a16:creationId xmlns:a16="http://schemas.microsoft.com/office/drawing/2014/main" id="{E7D79426-FD30-C9F0-1430-E5FA5506AA22}"/>
                </a:ext>
              </a:extLst>
            </p:cNvPr>
            <p:cNvSpPr/>
            <p:nvPr/>
          </p:nvSpPr>
          <p:spPr>
            <a:xfrm>
              <a:off x="-819156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7" name="Sechseck 336">
              <a:extLst>
                <a:ext uri="{FF2B5EF4-FFF2-40B4-BE49-F238E27FC236}">
                  <a16:creationId xmlns:a16="http://schemas.microsoft.com/office/drawing/2014/main" id="{67F05F66-E984-C58B-D8BB-35D77145DFE7}"/>
                </a:ext>
              </a:extLst>
            </p:cNvPr>
            <p:cNvSpPr/>
            <p:nvPr/>
          </p:nvSpPr>
          <p:spPr>
            <a:xfrm>
              <a:off x="-819156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8" name="Sechseck 337">
              <a:extLst>
                <a:ext uri="{FF2B5EF4-FFF2-40B4-BE49-F238E27FC236}">
                  <a16:creationId xmlns:a16="http://schemas.microsoft.com/office/drawing/2014/main" id="{D9D69FBA-6BD1-4514-E73D-FC559319B098}"/>
                </a:ext>
              </a:extLst>
            </p:cNvPr>
            <p:cNvSpPr/>
            <p:nvPr/>
          </p:nvSpPr>
          <p:spPr>
            <a:xfrm>
              <a:off x="-171456" y="254571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9" name="Sechseck 338">
              <a:extLst>
                <a:ext uri="{FF2B5EF4-FFF2-40B4-BE49-F238E27FC236}">
                  <a16:creationId xmlns:a16="http://schemas.microsoft.com/office/drawing/2014/main" id="{34862DFD-523A-F04B-D589-F0487F1A198B}"/>
                </a:ext>
              </a:extLst>
            </p:cNvPr>
            <p:cNvSpPr/>
            <p:nvPr/>
          </p:nvSpPr>
          <p:spPr>
            <a:xfrm>
              <a:off x="-171456" y="342899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0" name="Sechseck 339">
              <a:extLst>
                <a:ext uri="{FF2B5EF4-FFF2-40B4-BE49-F238E27FC236}">
                  <a16:creationId xmlns:a16="http://schemas.microsoft.com/office/drawing/2014/main" id="{B70B7652-B489-A89B-0FD6-11EDE3A0BB1F}"/>
                </a:ext>
              </a:extLst>
            </p:cNvPr>
            <p:cNvSpPr/>
            <p:nvPr/>
          </p:nvSpPr>
          <p:spPr>
            <a:xfrm>
              <a:off x="-171456" y="166242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1" name="Sechseck 340">
              <a:extLst>
                <a:ext uri="{FF2B5EF4-FFF2-40B4-BE49-F238E27FC236}">
                  <a16:creationId xmlns:a16="http://schemas.microsoft.com/office/drawing/2014/main" id="{3E8186F7-6256-09F3-9486-9D1B54F0B699}"/>
                </a:ext>
              </a:extLst>
            </p:cNvPr>
            <p:cNvSpPr/>
            <p:nvPr/>
          </p:nvSpPr>
          <p:spPr>
            <a:xfrm>
              <a:off x="-171456" y="77914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2" name="Sechseck 341">
              <a:extLst>
                <a:ext uri="{FF2B5EF4-FFF2-40B4-BE49-F238E27FC236}">
                  <a16:creationId xmlns:a16="http://schemas.microsoft.com/office/drawing/2014/main" id="{246CB080-AA72-9EA9-2567-CB74BC629FDA}"/>
                </a:ext>
              </a:extLst>
            </p:cNvPr>
            <p:cNvSpPr/>
            <p:nvPr/>
          </p:nvSpPr>
          <p:spPr>
            <a:xfrm>
              <a:off x="-171457" y="-1041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3" name="Sechseck 342">
              <a:extLst>
                <a:ext uri="{FF2B5EF4-FFF2-40B4-BE49-F238E27FC236}">
                  <a16:creationId xmlns:a16="http://schemas.microsoft.com/office/drawing/2014/main" id="{B3FE2931-2BE0-77C4-2E3A-474EA1E7641D}"/>
                </a:ext>
              </a:extLst>
            </p:cNvPr>
            <p:cNvSpPr/>
            <p:nvPr/>
          </p:nvSpPr>
          <p:spPr>
            <a:xfrm>
              <a:off x="-171456" y="519556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4" name="Sechseck 343">
              <a:extLst>
                <a:ext uri="{FF2B5EF4-FFF2-40B4-BE49-F238E27FC236}">
                  <a16:creationId xmlns:a16="http://schemas.microsoft.com/office/drawing/2014/main" id="{6D6B4D13-CC4B-ED22-70ED-45BD035C03DF}"/>
                </a:ext>
              </a:extLst>
            </p:cNvPr>
            <p:cNvSpPr/>
            <p:nvPr/>
          </p:nvSpPr>
          <p:spPr>
            <a:xfrm>
              <a:off x="-171456" y="607884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5" name="Sechseck 344">
              <a:extLst>
                <a:ext uri="{FF2B5EF4-FFF2-40B4-BE49-F238E27FC236}">
                  <a16:creationId xmlns:a16="http://schemas.microsoft.com/office/drawing/2014/main" id="{830B55D3-38FF-2481-A0D4-E0546974A853}"/>
                </a:ext>
              </a:extLst>
            </p:cNvPr>
            <p:cNvSpPr/>
            <p:nvPr/>
          </p:nvSpPr>
          <p:spPr>
            <a:xfrm>
              <a:off x="-171456" y="431227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6315758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Person, Kleidung, Flasche, Menschen enthält.&#10;&#10;Automatisch generierte Beschreibung">
            <a:extLst>
              <a:ext uri="{FF2B5EF4-FFF2-40B4-BE49-F238E27FC236}">
                <a16:creationId xmlns:a16="http://schemas.microsoft.com/office/drawing/2014/main" id="{3015F109-93FD-F82F-384E-F09ECD0DF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0990" y="-745064"/>
            <a:ext cx="12947647" cy="8631764"/>
          </a:xfrm>
          <a:prstGeom prst="rect">
            <a:avLst/>
          </a:prstGeo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100F80D1-A2AF-FCF5-CA13-915D6D326B63}"/>
              </a:ext>
            </a:extLst>
          </p:cNvPr>
          <p:cNvGrpSpPr/>
          <p:nvPr/>
        </p:nvGrpSpPr>
        <p:grpSpPr>
          <a:xfrm>
            <a:off x="-5943600" y="-3295650"/>
            <a:ext cx="24136350" cy="14763750"/>
            <a:chOff x="-819158" y="-545779"/>
            <a:chExt cx="13830305" cy="7949552"/>
          </a:xfrm>
        </p:grpSpPr>
        <p:sp>
          <p:nvSpPr>
            <p:cNvPr id="169" name="Sechseck 168">
              <a:extLst>
                <a:ext uri="{FF2B5EF4-FFF2-40B4-BE49-F238E27FC236}">
                  <a16:creationId xmlns:a16="http://schemas.microsoft.com/office/drawing/2014/main" id="{5B6BE1F9-5265-F7AB-8CD5-F55FA6BC973B}"/>
                </a:ext>
              </a:extLst>
            </p:cNvPr>
            <p:cNvSpPr/>
            <p:nvPr/>
          </p:nvSpPr>
          <p:spPr>
            <a:xfrm>
              <a:off x="5656262" y="122079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0" name="Sechseck 169">
              <a:extLst>
                <a:ext uri="{FF2B5EF4-FFF2-40B4-BE49-F238E27FC236}">
                  <a16:creationId xmlns:a16="http://schemas.microsoft.com/office/drawing/2014/main" id="{A3931273-D7D1-37B3-A3B5-61D7F7107C5E}"/>
                </a:ext>
              </a:extLst>
            </p:cNvPr>
            <p:cNvSpPr/>
            <p:nvPr/>
          </p:nvSpPr>
          <p:spPr>
            <a:xfrm>
              <a:off x="5656261" y="33750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1" name="Sechseck 170">
              <a:extLst>
                <a:ext uri="{FF2B5EF4-FFF2-40B4-BE49-F238E27FC236}">
                  <a16:creationId xmlns:a16="http://schemas.microsoft.com/office/drawing/2014/main" id="{4B15D718-FECD-5F68-F55B-389010F9891B}"/>
                </a:ext>
              </a:extLst>
            </p:cNvPr>
            <p:cNvSpPr/>
            <p:nvPr/>
          </p:nvSpPr>
          <p:spPr>
            <a:xfrm>
              <a:off x="5656260" y="-54577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2" name="Sechseck 171">
              <a:extLst>
                <a:ext uri="{FF2B5EF4-FFF2-40B4-BE49-F238E27FC236}">
                  <a16:creationId xmlns:a16="http://schemas.microsoft.com/office/drawing/2014/main" id="{BEA319E4-C5DF-5A2F-B12D-3BDBC574C460}"/>
                </a:ext>
              </a:extLst>
            </p:cNvPr>
            <p:cNvSpPr/>
            <p:nvPr/>
          </p:nvSpPr>
          <p:spPr>
            <a:xfrm>
              <a:off x="5656262" y="56372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3" name="Sechseck 172">
              <a:extLst>
                <a:ext uri="{FF2B5EF4-FFF2-40B4-BE49-F238E27FC236}">
                  <a16:creationId xmlns:a16="http://schemas.microsoft.com/office/drawing/2014/main" id="{F0C51DBA-BB24-65D3-A4D2-30D02A3AF241}"/>
                </a:ext>
              </a:extLst>
            </p:cNvPr>
            <p:cNvSpPr/>
            <p:nvPr/>
          </p:nvSpPr>
          <p:spPr>
            <a:xfrm>
              <a:off x="5656262" y="652049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4" name="Sechseck 173">
              <a:extLst>
                <a:ext uri="{FF2B5EF4-FFF2-40B4-BE49-F238E27FC236}">
                  <a16:creationId xmlns:a16="http://schemas.microsoft.com/office/drawing/2014/main" id="{E9DB00F8-9902-CDCC-C926-75751DC9F131}"/>
                </a:ext>
              </a:extLst>
            </p:cNvPr>
            <p:cNvSpPr/>
            <p:nvPr/>
          </p:nvSpPr>
          <p:spPr>
            <a:xfrm>
              <a:off x="5656262" y="475392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6" name="Sechseck 175">
              <a:extLst>
                <a:ext uri="{FF2B5EF4-FFF2-40B4-BE49-F238E27FC236}">
                  <a16:creationId xmlns:a16="http://schemas.microsoft.com/office/drawing/2014/main" id="{3C4316F7-4EDA-8EE1-4B83-152519F3E1AC}"/>
                </a:ext>
              </a:extLst>
            </p:cNvPr>
            <p:cNvSpPr/>
            <p:nvPr/>
          </p:nvSpPr>
          <p:spPr>
            <a:xfrm>
              <a:off x="6303962" y="342899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8" name="Sechseck 177">
              <a:extLst>
                <a:ext uri="{FF2B5EF4-FFF2-40B4-BE49-F238E27FC236}">
                  <a16:creationId xmlns:a16="http://schemas.microsoft.com/office/drawing/2014/main" id="{6BC727D5-F4AA-E41C-901E-89AF7BFDA7EF}"/>
                </a:ext>
              </a:extLst>
            </p:cNvPr>
            <p:cNvSpPr/>
            <p:nvPr/>
          </p:nvSpPr>
          <p:spPr>
            <a:xfrm>
              <a:off x="6303962" y="77915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9" name="Sechseck 178">
              <a:extLst>
                <a:ext uri="{FF2B5EF4-FFF2-40B4-BE49-F238E27FC236}">
                  <a16:creationId xmlns:a16="http://schemas.microsoft.com/office/drawing/2014/main" id="{B0DF63BB-133C-A964-339B-84FA6320A9F0}"/>
                </a:ext>
              </a:extLst>
            </p:cNvPr>
            <p:cNvSpPr/>
            <p:nvPr/>
          </p:nvSpPr>
          <p:spPr>
            <a:xfrm>
              <a:off x="6303961" y="-10413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1" name="Sechseck 180">
              <a:extLst>
                <a:ext uri="{FF2B5EF4-FFF2-40B4-BE49-F238E27FC236}">
                  <a16:creationId xmlns:a16="http://schemas.microsoft.com/office/drawing/2014/main" id="{0401A66E-0C08-2055-30E6-49DB28171AFE}"/>
                </a:ext>
              </a:extLst>
            </p:cNvPr>
            <p:cNvSpPr/>
            <p:nvPr/>
          </p:nvSpPr>
          <p:spPr>
            <a:xfrm>
              <a:off x="6303962" y="519556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2" name="Sechseck 181">
              <a:extLst>
                <a:ext uri="{FF2B5EF4-FFF2-40B4-BE49-F238E27FC236}">
                  <a16:creationId xmlns:a16="http://schemas.microsoft.com/office/drawing/2014/main" id="{C8DB283B-C6FA-9260-3874-699547BD81D2}"/>
                </a:ext>
              </a:extLst>
            </p:cNvPr>
            <p:cNvSpPr/>
            <p:nvPr/>
          </p:nvSpPr>
          <p:spPr>
            <a:xfrm>
              <a:off x="6303962" y="607884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3" name="Sechseck 182">
              <a:extLst>
                <a:ext uri="{FF2B5EF4-FFF2-40B4-BE49-F238E27FC236}">
                  <a16:creationId xmlns:a16="http://schemas.microsoft.com/office/drawing/2014/main" id="{94F37198-1D8B-85C3-C955-1CAE036450E7}"/>
                </a:ext>
              </a:extLst>
            </p:cNvPr>
            <p:cNvSpPr/>
            <p:nvPr/>
          </p:nvSpPr>
          <p:spPr>
            <a:xfrm>
              <a:off x="6303962" y="431228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6" name="Sechseck 185">
              <a:extLst>
                <a:ext uri="{FF2B5EF4-FFF2-40B4-BE49-F238E27FC236}">
                  <a16:creationId xmlns:a16="http://schemas.microsoft.com/office/drawing/2014/main" id="{21A6A763-4D2A-39A5-CEC1-307572D8E2A6}"/>
                </a:ext>
              </a:extLst>
            </p:cNvPr>
            <p:cNvSpPr/>
            <p:nvPr/>
          </p:nvSpPr>
          <p:spPr>
            <a:xfrm>
              <a:off x="6951661" y="210407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7" name="Sechseck 186">
              <a:extLst>
                <a:ext uri="{FF2B5EF4-FFF2-40B4-BE49-F238E27FC236}">
                  <a16:creationId xmlns:a16="http://schemas.microsoft.com/office/drawing/2014/main" id="{51BFD9ED-B262-B27A-D816-182C31B26CD4}"/>
                </a:ext>
              </a:extLst>
            </p:cNvPr>
            <p:cNvSpPr/>
            <p:nvPr/>
          </p:nvSpPr>
          <p:spPr>
            <a:xfrm>
              <a:off x="6951661" y="122079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8" name="Sechseck 187">
              <a:extLst>
                <a:ext uri="{FF2B5EF4-FFF2-40B4-BE49-F238E27FC236}">
                  <a16:creationId xmlns:a16="http://schemas.microsoft.com/office/drawing/2014/main" id="{57613BE4-F9D5-7D29-52DF-D16DEEA22792}"/>
                </a:ext>
              </a:extLst>
            </p:cNvPr>
            <p:cNvSpPr/>
            <p:nvPr/>
          </p:nvSpPr>
          <p:spPr>
            <a:xfrm>
              <a:off x="6951660" y="33750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9" name="Sechseck 188">
              <a:extLst>
                <a:ext uri="{FF2B5EF4-FFF2-40B4-BE49-F238E27FC236}">
                  <a16:creationId xmlns:a16="http://schemas.microsoft.com/office/drawing/2014/main" id="{6880AAE1-41CA-76B5-6703-0311DE81577A}"/>
                </a:ext>
              </a:extLst>
            </p:cNvPr>
            <p:cNvSpPr/>
            <p:nvPr/>
          </p:nvSpPr>
          <p:spPr>
            <a:xfrm>
              <a:off x="6951659" y="-54577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0" name="Sechseck 189">
              <a:extLst>
                <a:ext uri="{FF2B5EF4-FFF2-40B4-BE49-F238E27FC236}">
                  <a16:creationId xmlns:a16="http://schemas.microsoft.com/office/drawing/2014/main" id="{0A403097-F6BC-450F-6EBE-37EFA3F92282}"/>
                </a:ext>
              </a:extLst>
            </p:cNvPr>
            <p:cNvSpPr/>
            <p:nvPr/>
          </p:nvSpPr>
          <p:spPr>
            <a:xfrm>
              <a:off x="6951661" y="56372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1" name="Sechseck 190">
              <a:extLst>
                <a:ext uri="{FF2B5EF4-FFF2-40B4-BE49-F238E27FC236}">
                  <a16:creationId xmlns:a16="http://schemas.microsoft.com/office/drawing/2014/main" id="{906BC755-0C47-23D2-4A31-789F8018FA2F}"/>
                </a:ext>
              </a:extLst>
            </p:cNvPr>
            <p:cNvSpPr/>
            <p:nvPr/>
          </p:nvSpPr>
          <p:spPr>
            <a:xfrm>
              <a:off x="6951661" y="65204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3" name="Sechseck 192">
              <a:extLst>
                <a:ext uri="{FF2B5EF4-FFF2-40B4-BE49-F238E27FC236}">
                  <a16:creationId xmlns:a16="http://schemas.microsoft.com/office/drawing/2014/main" id="{1DD7D9B9-0EB8-A1A8-1A4F-A5373091747C}"/>
                </a:ext>
              </a:extLst>
            </p:cNvPr>
            <p:cNvSpPr/>
            <p:nvPr/>
          </p:nvSpPr>
          <p:spPr>
            <a:xfrm>
              <a:off x="7599361" y="254571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4" name="Sechseck 193">
              <a:extLst>
                <a:ext uri="{FF2B5EF4-FFF2-40B4-BE49-F238E27FC236}">
                  <a16:creationId xmlns:a16="http://schemas.microsoft.com/office/drawing/2014/main" id="{15879E7B-8D9A-F75F-ECB4-F33D2AC47C60}"/>
                </a:ext>
              </a:extLst>
            </p:cNvPr>
            <p:cNvSpPr/>
            <p:nvPr/>
          </p:nvSpPr>
          <p:spPr>
            <a:xfrm>
              <a:off x="7599361" y="342899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7" name="Sechseck 196">
              <a:extLst>
                <a:ext uri="{FF2B5EF4-FFF2-40B4-BE49-F238E27FC236}">
                  <a16:creationId xmlns:a16="http://schemas.microsoft.com/office/drawing/2014/main" id="{C0EC518D-8AE7-71A5-B2AF-5C02D03A30FB}"/>
                </a:ext>
              </a:extLst>
            </p:cNvPr>
            <p:cNvSpPr/>
            <p:nvPr/>
          </p:nvSpPr>
          <p:spPr>
            <a:xfrm>
              <a:off x="7599360" y="-10413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8" name="Sechseck 197">
              <a:extLst>
                <a:ext uri="{FF2B5EF4-FFF2-40B4-BE49-F238E27FC236}">
                  <a16:creationId xmlns:a16="http://schemas.microsoft.com/office/drawing/2014/main" id="{33146D5D-78B4-E94A-D60A-8F0C5CDD88DA}"/>
                </a:ext>
              </a:extLst>
            </p:cNvPr>
            <p:cNvSpPr/>
            <p:nvPr/>
          </p:nvSpPr>
          <p:spPr>
            <a:xfrm>
              <a:off x="7599361" y="519556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9" name="Sechseck 198">
              <a:extLst>
                <a:ext uri="{FF2B5EF4-FFF2-40B4-BE49-F238E27FC236}">
                  <a16:creationId xmlns:a16="http://schemas.microsoft.com/office/drawing/2014/main" id="{9ED1BD72-713F-5DF9-AA16-58795DE1C0BC}"/>
                </a:ext>
              </a:extLst>
            </p:cNvPr>
            <p:cNvSpPr/>
            <p:nvPr/>
          </p:nvSpPr>
          <p:spPr>
            <a:xfrm>
              <a:off x="7599361" y="60788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1" name="Sechseck 200">
              <a:extLst>
                <a:ext uri="{FF2B5EF4-FFF2-40B4-BE49-F238E27FC236}">
                  <a16:creationId xmlns:a16="http://schemas.microsoft.com/office/drawing/2014/main" id="{6E19AD43-EECB-E1CB-7E36-1296BADE3A09}"/>
                </a:ext>
              </a:extLst>
            </p:cNvPr>
            <p:cNvSpPr/>
            <p:nvPr/>
          </p:nvSpPr>
          <p:spPr>
            <a:xfrm>
              <a:off x="3067048" y="298735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4" name="Sechseck 203">
              <a:extLst>
                <a:ext uri="{FF2B5EF4-FFF2-40B4-BE49-F238E27FC236}">
                  <a16:creationId xmlns:a16="http://schemas.microsoft.com/office/drawing/2014/main" id="{70F02ABB-FF0E-E544-56B0-92DEC1D566BB}"/>
                </a:ext>
              </a:extLst>
            </p:cNvPr>
            <p:cNvSpPr/>
            <p:nvPr/>
          </p:nvSpPr>
          <p:spPr>
            <a:xfrm>
              <a:off x="3067048" y="122079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5" name="Sechseck 204">
              <a:extLst>
                <a:ext uri="{FF2B5EF4-FFF2-40B4-BE49-F238E27FC236}">
                  <a16:creationId xmlns:a16="http://schemas.microsoft.com/office/drawing/2014/main" id="{DEFDC681-35AD-9E90-5C07-1EC9FA3E0C98}"/>
                </a:ext>
              </a:extLst>
            </p:cNvPr>
            <p:cNvSpPr/>
            <p:nvPr/>
          </p:nvSpPr>
          <p:spPr>
            <a:xfrm>
              <a:off x="3067047" y="33750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6" name="Sechseck 205">
              <a:extLst>
                <a:ext uri="{FF2B5EF4-FFF2-40B4-BE49-F238E27FC236}">
                  <a16:creationId xmlns:a16="http://schemas.microsoft.com/office/drawing/2014/main" id="{640389F7-5F80-D07E-7967-8192BAB60644}"/>
                </a:ext>
              </a:extLst>
            </p:cNvPr>
            <p:cNvSpPr/>
            <p:nvPr/>
          </p:nvSpPr>
          <p:spPr>
            <a:xfrm>
              <a:off x="3067046" y="-54577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7" name="Sechseck 206">
              <a:extLst>
                <a:ext uri="{FF2B5EF4-FFF2-40B4-BE49-F238E27FC236}">
                  <a16:creationId xmlns:a16="http://schemas.microsoft.com/office/drawing/2014/main" id="{90B40A7C-09B5-6EBE-B27F-4631ECB30FEA}"/>
                </a:ext>
              </a:extLst>
            </p:cNvPr>
            <p:cNvSpPr/>
            <p:nvPr/>
          </p:nvSpPr>
          <p:spPr>
            <a:xfrm>
              <a:off x="3067048" y="56372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8" name="Sechseck 207">
              <a:extLst>
                <a:ext uri="{FF2B5EF4-FFF2-40B4-BE49-F238E27FC236}">
                  <a16:creationId xmlns:a16="http://schemas.microsoft.com/office/drawing/2014/main" id="{F3BD6B07-572E-BD70-09CE-9490264A3CA9}"/>
                </a:ext>
              </a:extLst>
            </p:cNvPr>
            <p:cNvSpPr/>
            <p:nvPr/>
          </p:nvSpPr>
          <p:spPr>
            <a:xfrm>
              <a:off x="3067048" y="65204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1" name="Sechseck 210">
              <a:extLst>
                <a:ext uri="{FF2B5EF4-FFF2-40B4-BE49-F238E27FC236}">
                  <a16:creationId xmlns:a16="http://schemas.microsoft.com/office/drawing/2014/main" id="{A1C0A5CD-FFB8-35A8-98A6-97E6D4D0C2BA}"/>
                </a:ext>
              </a:extLst>
            </p:cNvPr>
            <p:cNvSpPr/>
            <p:nvPr/>
          </p:nvSpPr>
          <p:spPr>
            <a:xfrm>
              <a:off x="3714748" y="342899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2" name="Sechseck 211">
              <a:extLst>
                <a:ext uri="{FF2B5EF4-FFF2-40B4-BE49-F238E27FC236}">
                  <a16:creationId xmlns:a16="http://schemas.microsoft.com/office/drawing/2014/main" id="{DEBC170A-41C7-43A0-346B-37292626AD1E}"/>
                </a:ext>
              </a:extLst>
            </p:cNvPr>
            <p:cNvSpPr/>
            <p:nvPr/>
          </p:nvSpPr>
          <p:spPr>
            <a:xfrm>
              <a:off x="3714748" y="166243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4" name="Sechseck 213">
              <a:extLst>
                <a:ext uri="{FF2B5EF4-FFF2-40B4-BE49-F238E27FC236}">
                  <a16:creationId xmlns:a16="http://schemas.microsoft.com/office/drawing/2014/main" id="{A0130838-D499-47FF-C96E-D866E35786E5}"/>
                </a:ext>
              </a:extLst>
            </p:cNvPr>
            <p:cNvSpPr/>
            <p:nvPr/>
          </p:nvSpPr>
          <p:spPr>
            <a:xfrm>
              <a:off x="3714747" y="-10413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5" name="Sechseck 214">
              <a:extLst>
                <a:ext uri="{FF2B5EF4-FFF2-40B4-BE49-F238E27FC236}">
                  <a16:creationId xmlns:a16="http://schemas.microsoft.com/office/drawing/2014/main" id="{416F0816-3F39-FFAA-A4DD-33E17717484F}"/>
                </a:ext>
              </a:extLst>
            </p:cNvPr>
            <p:cNvSpPr/>
            <p:nvPr/>
          </p:nvSpPr>
          <p:spPr>
            <a:xfrm>
              <a:off x="3714748" y="519556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6" name="Sechseck 215">
              <a:extLst>
                <a:ext uri="{FF2B5EF4-FFF2-40B4-BE49-F238E27FC236}">
                  <a16:creationId xmlns:a16="http://schemas.microsoft.com/office/drawing/2014/main" id="{A039CF25-23B5-3307-AAE0-50D1213DAA8D}"/>
                </a:ext>
              </a:extLst>
            </p:cNvPr>
            <p:cNvSpPr/>
            <p:nvPr/>
          </p:nvSpPr>
          <p:spPr>
            <a:xfrm>
              <a:off x="3714748" y="60788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9" name="Sechseck 218">
              <a:extLst>
                <a:ext uri="{FF2B5EF4-FFF2-40B4-BE49-F238E27FC236}">
                  <a16:creationId xmlns:a16="http://schemas.microsoft.com/office/drawing/2014/main" id="{DFBB6412-1F4D-F576-45B8-D79D2EEB952B}"/>
                </a:ext>
              </a:extLst>
            </p:cNvPr>
            <p:cNvSpPr/>
            <p:nvPr/>
          </p:nvSpPr>
          <p:spPr>
            <a:xfrm>
              <a:off x="4362447" y="387063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2" name="Sechseck 221">
              <a:extLst>
                <a:ext uri="{FF2B5EF4-FFF2-40B4-BE49-F238E27FC236}">
                  <a16:creationId xmlns:a16="http://schemas.microsoft.com/office/drawing/2014/main" id="{0A2DFC93-3A9C-7379-776F-CD7F0EA5292C}"/>
                </a:ext>
              </a:extLst>
            </p:cNvPr>
            <p:cNvSpPr/>
            <p:nvPr/>
          </p:nvSpPr>
          <p:spPr>
            <a:xfrm>
              <a:off x="4362446" y="3375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3" name="Sechseck 222">
              <a:extLst>
                <a:ext uri="{FF2B5EF4-FFF2-40B4-BE49-F238E27FC236}">
                  <a16:creationId xmlns:a16="http://schemas.microsoft.com/office/drawing/2014/main" id="{4C9B2203-03D5-939F-7964-88E55C074480}"/>
                </a:ext>
              </a:extLst>
            </p:cNvPr>
            <p:cNvSpPr/>
            <p:nvPr/>
          </p:nvSpPr>
          <p:spPr>
            <a:xfrm>
              <a:off x="4362445" y="-54577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4" name="Sechseck 223">
              <a:extLst>
                <a:ext uri="{FF2B5EF4-FFF2-40B4-BE49-F238E27FC236}">
                  <a16:creationId xmlns:a16="http://schemas.microsoft.com/office/drawing/2014/main" id="{AA0BA42C-00D5-FF58-93C5-A82823C18BA2}"/>
                </a:ext>
              </a:extLst>
            </p:cNvPr>
            <p:cNvSpPr/>
            <p:nvPr/>
          </p:nvSpPr>
          <p:spPr>
            <a:xfrm>
              <a:off x="4362447" y="56372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5" name="Sechseck 224">
              <a:extLst>
                <a:ext uri="{FF2B5EF4-FFF2-40B4-BE49-F238E27FC236}">
                  <a16:creationId xmlns:a16="http://schemas.microsoft.com/office/drawing/2014/main" id="{AFE895DF-EF07-6120-9704-FE75C4B0D17B}"/>
                </a:ext>
              </a:extLst>
            </p:cNvPr>
            <p:cNvSpPr/>
            <p:nvPr/>
          </p:nvSpPr>
          <p:spPr>
            <a:xfrm>
              <a:off x="4362447" y="65204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6" name="Sechseck 225">
              <a:extLst>
                <a:ext uri="{FF2B5EF4-FFF2-40B4-BE49-F238E27FC236}">
                  <a16:creationId xmlns:a16="http://schemas.microsoft.com/office/drawing/2014/main" id="{92C783D9-A37A-C2D3-1ED7-03C2459567B9}"/>
                </a:ext>
              </a:extLst>
            </p:cNvPr>
            <p:cNvSpPr/>
            <p:nvPr/>
          </p:nvSpPr>
          <p:spPr>
            <a:xfrm>
              <a:off x="4362447" y="475392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7" name="Sechseck 226">
              <a:extLst>
                <a:ext uri="{FF2B5EF4-FFF2-40B4-BE49-F238E27FC236}">
                  <a16:creationId xmlns:a16="http://schemas.microsoft.com/office/drawing/2014/main" id="{37D1FCD6-FF8C-AF73-46C8-205330D19ED2}"/>
                </a:ext>
              </a:extLst>
            </p:cNvPr>
            <p:cNvSpPr/>
            <p:nvPr/>
          </p:nvSpPr>
          <p:spPr>
            <a:xfrm>
              <a:off x="5010147" y="254571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9" name="Sechseck 228">
              <a:extLst>
                <a:ext uri="{FF2B5EF4-FFF2-40B4-BE49-F238E27FC236}">
                  <a16:creationId xmlns:a16="http://schemas.microsoft.com/office/drawing/2014/main" id="{BA44CD67-2B32-FCB6-30C1-09776B1D4CD4}"/>
                </a:ext>
              </a:extLst>
            </p:cNvPr>
            <p:cNvSpPr/>
            <p:nvPr/>
          </p:nvSpPr>
          <p:spPr>
            <a:xfrm>
              <a:off x="5010147" y="166243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1" name="Sechseck 230">
              <a:extLst>
                <a:ext uri="{FF2B5EF4-FFF2-40B4-BE49-F238E27FC236}">
                  <a16:creationId xmlns:a16="http://schemas.microsoft.com/office/drawing/2014/main" id="{53AC77E6-E59F-194A-3695-05BCA5317B7C}"/>
                </a:ext>
              </a:extLst>
            </p:cNvPr>
            <p:cNvSpPr/>
            <p:nvPr/>
          </p:nvSpPr>
          <p:spPr>
            <a:xfrm>
              <a:off x="5010146" y="-10413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2" name="Sechseck 231">
              <a:extLst>
                <a:ext uri="{FF2B5EF4-FFF2-40B4-BE49-F238E27FC236}">
                  <a16:creationId xmlns:a16="http://schemas.microsoft.com/office/drawing/2014/main" id="{F5E83919-F47B-F684-70E6-B38AC454DD2C}"/>
                </a:ext>
              </a:extLst>
            </p:cNvPr>
            <p:cNvSpPr/>
            <p:nvPr/>
          </p:nvSpPr>
          <p:spPr>
            <a:xfrm>
              <a:off x="5010147" y="519556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3" name="Sechseck 232">
              <a:extLst>
                <a:ext uri="{FF2B5EF4-FFF2-40B4-BE49-F238E27FC236}">
                  <a16:creationId xmlns:a16="http://schemas.microsoft.com/office/drawing/2014/main" id="{54366C7D-02C1-FCC1-B07A-35A769090ECE}"/>
                </a:ext>
              </a:extLst>
            </p:cNvPr>
            <p:cNvSpPr/>
            <p:nvPr/>
          </p:nvSpPr>
          <p:spPr>
            <a:xfrm>
              <a:off x="5010147" y="60788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6" name="Sechseck 235">
              <a:extLst>
                <a:ext uri="{FF2B5EF4-FFF2-40B4-BE49-F238E27FC236}">
                  <a16:creationId xmlns:a16="http://schemas.microsoft.com/office/drawing/2014/main" id="{848FD815-8AD0-A51B-3FDC-C61699069AE5}"/>
                </a:ext>
              </a:extLst>
            </p:cNvPr>
            <p:cNvSpPr/>
            <p:nvPr/>
          </p:nvSpPr>
          <p:spPr>
            <a:xfrm>
              <a:off x="8247061" y="387063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9" name="Sechseck 238">
              <a:extLst>
                <a:ext uri="{FF2B5EF4-FFF2-40B4-BE49-F238E27FC236}">
                  <a16:creationId xmlns:a16="http://schemas.microsoft.com/office/drawing/2014/main" id="{A285C087-C2F5-1523-C1FF-299DAE94C85A}"/>
                </a:ext>
              </a:extLst>
            </p:cNvPr>
            <p:cNvSpPr/>
            <p:nvPr/>
          </p:nvSpPr>
          <p:spPr>
            <a:xfrm>
              <a:off x="8247060" y="3375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0" name="Sechseck 239">
              <a:extLst>
                <a:ext uri="{FF2B5EF4-FFF2-40B4-BE49-F238E27FC236}">
                  <a16:creationId xmlns:a16="http://schemas.microsoft.com/office/drawing/2014/main" id="{2F231919-FDE4-D2C8-AAB6-245CC47C2A9D}"/>
                </a:ext>
              </a:extLst>
            </p:cNvPr>
            <p:cNvSpPr/>
            <p:nvPr/>
          </p:nvSpPr>
          <p:spPr>
            <a:xfrm>
              <a:off x="8247059" y="-54577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1" name="Sechseck 240">
              <a:extLst>
                <a:ext uri="{FF2B5EF4-FFF2-40B4-BE49-F238E27FC236}">
                  <a16:creationId xmlns:a16="http://schemas.microsoft.com/office/drawing/2014/main" id="{264FA14E-6D5F-2C0A-91DB-6C486D9D368B}"/>
                </a:ext>
              </a:extLst>
            </p:cNvPr>
            <p:cNvSpPr/>
            <p:nvPr/>
          </p:nvSpPr>
          <p:spPr>
            <a:xfrm>
              <a:off x="8247061" y="56372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2" name="Sechseck 241">
              <a:extLst>
                <a:ext uri="{FF2B5EF4-FFF2-40B4-BE49-F238E27FC236}">
                  <a16:creationId xmlns:a16="http://schemas.microsoft.com/office/drawing/2014/main" id="{8E5B9D4E-B46D-A0AF-2E82-FA3962EE9D12}"/>
                </a:ext>
              </a:extLst>
            </p:cNvPr>
            <p:cNvSpPr/>
            <p:nvPr/>
          </p:nvSpPr>
          <p:spPr>
            <a:xfrm>
              <a:off x="8247061" y="65204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3" name="Sechseck 242">
              <a:extLst>
                <a:ext uri="{FF2B5EF4-FFF2-40B4-BE49-F238E27FC236}">
                  <a16:creationId xmlns:a16="http://schemas.microsoft.com/office/drawing/2014/main" id="{B1A217CC-0BD0-C144-3D9A-BFB6156D628D}"/>
                </a:ext>
              </a:extLst>
            </p:cNvPr>
            <p:cNvSpPr/>
            <p:nvPr/>
          </p:nvSpPr>
          <p:spPr>
            <a:xfrm>
              <a:off x="8247061" y="475392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4" name="Sechseck 243">
              <a:extLst>
                <a:ext uri="{FF2B5EF4-FFF2-40B4-BE49-F238E27FC236}">
                  <a16:creationId xmlns:a16="http://schemas.microsoft.com/office/drawing/2014/main" id="{2A30A3A1-A4AF-E51E-C768-FE401335428F}"/>
                </a:ext>
              </a:extLst>
            </p:cNvPr>
            <p:cNvSpPr/>
            <p:nvPr/>
          </p:nvSpPr>
          <p:spPr>
            <a:xfrm>
              <a:off x="8894761" y="254571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6" name="Sechseck 245">
              <a:extLst>
                <a:ext uri="{FF2B5EF4-FFF2-40B4-BE49-F238E27FC236}">
                  <a16:creationId xmlns:a16="http://schemas.microsoft.com/office/drawing/2014/main" id="{BE6BB764-99C5-EA09-8C9B-0845D06FA5AF}"/>
                </a:ext>
              </a:extLst>
            </p:cNvPr>
            <p:cNvSpPr/>
            <p:nvPr/>
          </p:nvSpPr>
          <p:spPr>
            <a:xfrm>
              <a:off x="8894761" y="166243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7" name="Sechseck 246">
              <a:extLst>
                <a:ext uri="{FF2B5EF4-FFF2-40B4-BE49-F238E27FC236}">
                  <a16:creationId xmlns:a16="http://schemas.microsoft.com/office/drawing/2014/main" id="{F627E678-32DE-DD3F-E1AA-B078D971D35B}"/>
                </a:ext>
              </a:extLst>
            </p:cNvPr>
            <p:cNvSpPr/>
            <p:nvPr/>
          </p:nvSpPr>
          <p:spPr>
            <a:xfrm>
              <a:off x="8894761" y="77914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8" name="Sechseck 247">
              <a:extLst>
                <a:ext uri="{FF2B5EF4-FFF2-40B4-BE49-F238E27FC236}">
                  <a16:creationId xmlns:a16="http://schemas.microsoft.com/office/drawing/2014/main" id="{8EE2A589-3AD2-00AF-AAA8-BBEE1C67BB00}"/>
                </a:ext>
              </a:extLst>
            </p:cNvPr>
            <p:cNvSpPr/>
            <p:nvPr/>
          </p:nvSpPr>
          <p:spPr>
            <a:xfrm>
              <a:off x="8894760" y="-10413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9" name="Sechseck 248">
              <a:extLst>
                <a:ext uri="{FF2B5EF4-FFF2-40B4-BE49-F238E27FC236}">
                  <a16:creationId xmlns:a16="http://schemas.microsoft.com/office/drawing/2014/main" id="{F4A3C0C1-E9C8-4657-4EC3-FF51457699A4}"/>
                </a:ext>
              </a:extLst>
            </p:cNvPr>
            <p:cNvSpPr/>
            <p:nvPr/>
          </p:nvSpPr>
          <p:spPr>
            <a:xfrm>
              <a:off x="8894761" y="519556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0" name="Sechseck 249">
              <a:extLst>
                <a:ext uri="{FF2B5EF4-FFF2-40B4-BE49-F238E27FC236}">
                  <a16:creationId xmlns:a16="http://schemas.microsoft.com/office/drawing/2014/main" id="{ED8CFB1D-8BF1-089A-E048-B2E5A1FB73BD}"/>
                </a:ext>
              </a:extLst>
            </p:cNvPr>
            <p:cNvSpPr/>
            <p:nvPr/>
          </p:nvSpPr>
          <p:spPr>
            <a:xfrm>
              <a:off x="8894761" y="60788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1" name="Sechseck 250">
              <a:extLst>
                <a:ext uri="{FF2B5EF4-FFF2-40B4-BE49-F238E27FC236}">
                  <a16:creationId xmlns:a16="http://schemas.microsoft.com/office/drawing/2014/main" id="{D266CF40-57E1-34EB-D9EB-81A8B52725CA}"/>
                </a:ext>
              </a:extLst>
            </p:cNvPr>
            <p:cNvSpPr/>
            <p:nvPr/>
          </p:nvSpPr>
          <p:spPr>
            <a:xfrm>
              <a:off x="8894761" y="431228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2" name="Sechseck 251">
              <a:extLst>
                <a:ext uri="{FF2B5EF4-FFF2-40B4-BE49-F238E27FC236}">
                  <a16:creationId xmlns:a16="http://schemas.microsoft.com/office/drawing/2014/main" id="{5300F3BD-0368-0781-E0F5-B54631FE7ADE}"/>
                </a:ext>
              </a:extLst>
            </p:cNvPr>
            <p:cNvSpPr/>
            <p:nvPr/>
          </p:nvSpPr>
          <p:spPr>
            <a:xfrm>
              <a:off x="9542460" y="298735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3" name="Sechseck 252">
              <a:extLst>
                <a:ext uri="{FF2B5EF4-FFF2-40B4-BE49-F238E27FC236}">
                  <a16:creationId xmlns:a16="http://schemas.microsoft.com/office/drawing/2014/main" id="{3BBC05E2-1E9C-BE26-1229-6D16E7C7E29F}"/>
                </a:ext>
              </a:extLst>
            </p:cNvPr>
            <p:cNvSpPr/>
            <p:nvPr/>
          </p:nvSpPr>
          <p:spPr>
            <a:xfrm>
              <a:off x="9542460" y="38706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4" name="Sechseck 253">
              <a:extLst>
                <a:ext uri="{FF2B5EF4-FFF2-40B4-BE49-F238E27FC236}">
                  <a16:creationId xmlns:a16="http://schemas.microsoft.com/office/drawing/2014/main" id="{C67C0B69-9644-1020-1C30-B881FEB50DAD}"/>
                </a:ext>
              </a:extLst>
            </p:cNvPr>
            <p:cNvSpPr/>
            <p:nvPr/>
          </p:nvSpPr>
          <p:spPr>
            <a:xfrm>
              <a:off x="9542460" y="210407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5" name="Sechseck 254">
              <a:extLst>
                <a:ext uri="{FF2B5EF4-FFF2-40B4-BE49-F238E27FC236}">
                  <a16:creationId xmlns:a16="http://schemas.microsoft.com/office/drawing/2014/main" id="{6161029D-F451-94CE-4AAE-437E0F307D4D}"/>
                </a:ext>
              </a:extLst>
            </p:cNvPr>
            <p:cNvSpPr/>
            <p:nvPr/>
          </p:nvSpPr>
          <p:spPr>
            <a:xfrm>
              <a:off x="9542460" y="12207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6" name="Sechseck 255">
              <a:extLst>
                <a:ext uri="{FF2B5EF4-FFF2-40B4-BE49-F238E27FC236}">
                  <a16:creationId xmlns:a16="http://schemas.microsoft.com/office/drawing/2014/main" id="{D546FF50-29B8-096B-D182-DBF2C168DCF4}"/>
                </a:ext>
              </a:extLst>
            </p:cNvPr>
            <p:cNvSpPr/>
            <p:nvPr/>
          </p:nvSpPr>
          <p:spPr>
            <a:xfrm>
              <a:off x="9542459" y="3375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7" name="Sechseck 256">
              <a:extLst>
                <a:ext uri="{FF2B5EF4-FFF2-40B4-BE49-F238E27FC236}">
                  <a16:creationId xmlns:a16="http://schemas.microsoft.com/office/drawing/2014/main" id="{EB131AE6-38F1-2E4B-6E95-3CB2F999B3A7}"/>
                </a:ext>
              </a:extLst>
            </p:cNvPr>
            <p:cNvSpPr/>
            <p:nvPr/>
          </p:nvSpPr>
          <p:spPr>
            <a:xfrm>
              <a:off x="9542458" y="-54577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8" name="Sechseck 257">
              <a:extLst>
                <a:ext uri="{FF2B5EF4-FFF2-40B4-BE49-F238E27FC236}">
                  <a16:creationId xmlns:a16="http://schemas.microsoft.com/office/drawing/2014/main" id="{8EB771F4-3FDF-E896-68E0-BA6A0BF9BB57}"/>
                </a:ext>
              </a:extLst>
            </p:cNvPr>
            <p:cNvSpPr/>
            <p:nvPr/>
          </p:nvSpPr>
          <p:spPr>
            <a:xfrm>
              <a:off x="9542460" y="56372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9" name="Sechseck 258">
              <a:extLst>
                <a:ext uri="{FF2B5EF4-FFF2-40B4-BE49-F238E27FC236}">
                  <a16:creationId xmlns:a16="http://schemas.microsoft.com/office/drawing/2014/main" id="{FCE61F08-AA53-46CF-B9EC-963C2E028FEA}"/>
                </a:ext>
              </a:extLst>
            </p:cNvPr>
            <p:cNvSpPr/>
            <p:nvPr/>
          </p:nvSpPr>
          <p:spPr>
            <a:xfrm>
              <a:off x="9542460" y="65204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0" name="Sechseck 259">
              <a:extLst>
                <a:ext uri="{FF2B5EF4-FFF2-40B4-BE49-F238E27FC236}">
                  <a16:creationId xmlns:a16="http://schemas.microsoft.com/office/drawing/2014/main" id="{1DDBD850-FDAA-B952-F4CD-F9F268E0F0E8}"/>
                </a:ext>
              </a:extLst>
            </p:cNvPr>
            <p:cNvSpPr/>
            <p:nvPr/>
          </p:nvSpPr>
          <p:spPr>
            <a:xfrm>
              <a:off x="9542460" y="475392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1" name="Sechseck 260">
              <a:extLst>
                <a:ext uri="{FF2B5EF4-FFF2-40B4-BE49-F238E27FC236}">
                  <a16:creationId xmlns:a16="http://schemas.microsoft.com/office/drawing/2014/main" id="{7C4AD8FC-ECA1-E4FC-CE55-2C8BA776F7DA}"/>
                </a:ext>
              </a:extLst>
            </p:cNvPr>
            <p:cNvSpPr/>
            <p:nvPr/>
          </p:nvSpPr>
          <p:spPr>
            <a:xfrm>
              <a:off x="10190160" y="254571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2" name="Sechseck 261">
              <a:extLst>
                <a:ext uri="{FF2B5EF4-FFF2-40B4-BE49-F238E27FC236}">
                  <a16:creationId xmlns:a16="http://schemas.microsoft.com/office/drawing/2014/main" id="{1C6D84AD-E5AA-B823-07DF-69456F06D36E}"/>
                </a:ext>
              </a:extLst>
            </p:cNvPr>
            <p:cNvSpPr/>
            <p:nvPr/>
          </p:nvSpPr>
          <p:spPr>
            <a:xfrm>
              <a:off x="10190160" y="342899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3" name="Sechseck 262">
              <a:extLst>
                <a:ext uri="{FF2B5EF4-FFF2-40B4-BE49-F238E27FC236}">
                  <a16:creationId xmlns:a16="http://schemas.microsoft.com/office/drawing/2014/main" id="{CE4F94A6-D73E-0DED-D4C7-4B731836F7F2}"/>
                </a:ext>
              </a:extLst>
            </p:cNvPr>
            <p:cNvSpPr/>
            <p:nvPr/>
          </p:nvSpPr>
          <p:spPr>
            <a:xfrm>
              <a:off x="10190160" y="166243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4" name="Sechseck 263">
              <a:extLst>
                <a:ext uri="{FF2B5EF4-FFF2-40B4-BE49-F238E27FC236}">
                  <a16:creationId xmlns:a16="http://schemas.microsoft.com/office/drawing/2014/main" id="{16088092-3A89-B707-A530-70C804D85CFC}"/>
                </a:ext>
              </a:extLst>
            </p:cNvPr>
            <p:cNvSpPr/>
            <p:nvPr/>
          </p:nvSpPr>
          <p:spPr>
            <a:xfrm>
              <a:off x="10190160" y="7791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5" name="Sechseck 264">
              <a:extLst>
                <a:ext uri="{FF2B5EF4-FFF2-40B4-BE49-F238E27FC236}">
                  <a16:creationId xmlns:a16="http://schemas.microsoft.com/office/drawing/2014/main" id="{CD2727F4-4866-BC2A-AF70-C24F17D0E08F}"/>
                </a:ext>
              </a:extLst>
            </p:cNvPr>
            <p:cNvSpPr/>
            <p:nvPr/>
          </p:nvSpPr>
          <p:spPr>
            <a:xfrm>
              <a:off x="10190159" y="-1041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6" name="Sechseck 265">
              <a:extLst>
                <a:ext uri="{FF2B5EF4-FFF2-40B4-BE49-F238E27FC236}">
                  <a16:creationId xmlns:a16="http://schemas.microsoft.com/office/drawing/2014/main" id="{044DC255-8A22-7B3A-4219-5640F88198A7}"/>
                </a:ext>
              </a:extLst>
            </p:cNvPr>
            <p:cNvSpPr/>
            <p:nvPr/>
          </p:nvSpPr>
          <p:spPr>
            <a:xfrm>
              <a:off x="10190160" y="519556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7" name="Sechseck 266">
              <a:extLst>
                <a:ext uri="{FF2B5EF4-FFF2-40B4-BE49-F238E27FC236}">
                  <a16:creationId xmlns:a16="http://schemas.microsoft.com/office/drawing/2014/main" id="{D3BC1D2B-DC25-338E-B0F3-32E4267D12CE}"/>
                </a:ext>
              </a:extLst>
            </p:cNvPr>
            <p:cNvSpPr/>
            <p:nvPr/>
          </p:nvSpPr>
          <p:spPr>
            <a:xfrm>
              <a:off x="10190160" y="607884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8" name="Sechseck 267">
              <a:extLst>
                <a:ext uri="{FF2B5EF4-FFF2-40B4-BE49-F238E27FC236}">
                  <a16:creationId xmlns:a16="http://schemas.microsoft.com/office/drawing/2014/main" id="{7B74D41E-4175-BDC7-2A65-FA08269FBD90}"/>
                </a:ext>
              </a:extLst>
            </p:cNvPr>
            <p:cNvSpPr/>
            <p:nvPr/>
          </p:nvSpPr>
          <p:spPr>
            <a:xfrm>
              <a:off x="10190160" y="43122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9" name="Sechseck 268">
              <a:extLst>
                <a:ext uri="{FF2B5EF4-FFF2-40B4-BE49-F238E27FC236}">
                  <a16:creationId xmlns:a16="http://schemas.microsoft.com/office/drawing/2014/main" id="{480E9670-8456-5073-E69B-4445F1E1149F}"/>
                </a:ext>
              </a:extLst>
            </p:cNvPr>
            <p:cNvSpPr/>
            <p:nvPr/>
          </p:nvSpPr>
          <p:spPr>
            <a:xfrm>
              <a:off x="10837860" y="298735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0" name="Sechseck 269">
              <a:extLst>
                <a:ext uri="{FF2B5EF4-FFF2-40B4-BE49-F238E27FC236}">
                  <a16:creationId xmlns:a16="http://schemas.microsoft.com/office/drawing/2014/main" id="{8EBF43B8-4D23-4044-9893-031B3916E15D}"/>
                </a:ext>
              </a:extLst>
            </p:cNvPr>
            <p:cNvSpPr/>
            <p:nvPr/>
          </p:nvSpPr>
          <p:spPr>
            <a:xfrm>
              <a:off x="10837860" y="38706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1" name="Sechseck 270">
              <a:extLst>
                <a:ext uri="{FF2B5EF4-FFF2-40B4-BE49-F238E27FC236}">
                  <a16:creationId xmlns:a16="http://schemas.microsoft.com/office/drawing/2014/main" id="{DC5646F1-1D62-3A45-F47D-FCA5BBA77DF5}"/>
                </a:ext>
              </a:extLst>
            </p:cNvPr>
            <p:cNvSpPr/>
            <p:nvPr/>
          </p:nvSpPr>
          <p:spPr>
            <a:xfrm>
              <a:off x="10837860" y="210407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2" name="Sechseck 271">
              <a:extLst>
                <a:ext uri="{FF2B5EF4-FFF2-40B4-BE49-F238E27FC236}">
                  <a16:creationId xmlns:a16="http://schemas.microsoft.com/office/drawing/2014/main" id="{8E1F4716-65AE-8582-6C07-845A5E3FDB7F}"/>
                </a:ext>
              </a:extLst>
            </p:cNvPr>
            <p:cNvSpPr/>
            <p:nvPr/>
          </p:nvSpPr>
          <p:spPr>
            <a:xfrm>
              <a:off x="10837860" y="12207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3" name="Sechseck 272">
              <a:extLst>
                <a:ext uri="{FF2B5EF4-FFF2-40B4-BE49-F238E27FC236}">
                  <a16:creationId xmlns:a16="http://schemas.microsoft.com/office/drawing/2014/main" id="{424B3E35-96A6-19BB-6749-6C2B686B8C53}"/>
                </a:ext>
              </a:extLst>
            </p:cNvPr>
            <p:cNvSpPr/>
            <p:nvPr/>
          </p:nvSpPr>
          <p:spPr>
            <a:xfrm>
              <a:off x="10837859" y="3375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4" name="Sechseck 273">
              <a:extLst>
                <a:ext uri="{FF2B5EF4-FFF2-40B4-BE49-F238E27FC236}">
                  <a16:creationId xmlns:a16="http://schemas.microsoft.com/office/drawing/2014/main" id="{74AF091C-14EC-7329-E82F-7013694DCA9A}"/>
                </a:ext>
              </a:extLst>
            </p:cNvPr>
            <p:cNvSpPr/>
            <p:nvPr/>
          </p:nvSpPr>
          <p:spPr>
            <a:xfrm>
              <a:off x="10837858" y="-5457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5" name="Sechseck 274">
              <a:extLst>
                <a:ext uri="{FF2B5EF4-FFF2-40B4-BE49-F238E27FC236}">
                  <a16:creationId xmlns:a16="http://schemas.microsoft.com/office/drawing/2014/main" id="{42B97F2D-1F1A-7AB0-4E81-1E2F450A1578}"/>
                </a:ext>
              </a:extLst>
            </p:cNvPr>
            <p:cNvSpPr/>
            <p:nvPr/>
          </p:nvSpPr>
          <p:spPr>
            <a:xfrm>
              <a:off x="10837860" y="563720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6" name="Sechseck 275">
              <a:extLst>
                <a:ext uri="{FF2B5EF4-FFF2-40B4-BE49-F238E27FC236}">
                  <a16:creationId xmlns:a16="http://schemas.microsoft.com/office/drawing/2014/main" id="{4B7B78BB-BEE6-03B9-4204-2ABC2704F32E}"/>
                </a:ext>
              </a:extLst>
            </p:cNvPr>
            <p:cNvSpPr/>
            <p:nvPr/>
          </p:nvSpPr>
          <p:spPr>
            <a:xfrm>
              <a:off x="10837860" y="652048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7" name="Sechseck 276">
              <a:extLst>
                <a:ext uri="{FF2B5EF4-FFF2-40B4-BE49-F238E27FC236}">
                  <a16:creationId xmlns:a16="http://schemas.microsoft.com/office/drawing/2014/main" id="{623FEFB1-8AC1-2205-2716-5F406D38A70B}"/>
                </a:ext>
              </a:extLst>
            </p:cNvPr>
            <p:cNvSpPr/>
            <p:nvPr/>
          </p:nvSpPr>
          <p:spPr>
            <a:xfrm>
              <a:off x="10837860" y="475392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8" name="Sechseck 277">
              <a:extLst>
                <a:ext uri="{FF2B5EF4-FFF2-40B4-BE49-F238E27FC236}">
                  <a16:creationId xmlns:a16="http://schemas.microsoft.com/office/drawing/2014/main" id="{139445ED-9022-9887-2C97-88F12B594FB3}"/>
                </a:ext>
              </a:extLst>
            </p:cNvPr>
            <p:cNvSpPr/>
            <p:nvPr/>
          </p:nvSpPr>
          <p:spPr>
            <a:xfrm>
              <a:off x="11485560" y="254571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9" name="Sechseck 278">
              <a:extLst>
                <a:ext uri="{FF2B5EF4-FFF2-40B4-BE49-F238E27FC236}">
                  <a16:creationId xmlns:a16="http://schemas.microsoft.com/office/drawing/2014/main" id="{9B8D3649-22FA-A482-76F9-4975BAFD2694}"/>
                </a:ext>
              </a:extLst>
            </p:cNvPr>
            <p:cNvSpPr/>
            <p:nvPr/>
          </p:nvSpPr>
          <p:spPr>
            <a:xfrm>
              <a:off x="11485560" y="342899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0" name="Sechseck 279">
              <a:extLst>
                <a:ext uri="{FF2B5EF4-FFF2-40B4-BE49-F238E27FC236}">
                  <a16:creationId xmlns:a16="http://schemas.microsoft.com/office/drawing/2014/main" id="{A73785F0-75B5-1650-867B-3AC12F83C1E5}"/>
                </a:ext>
              </a:extLst>
            </p:cNvPr>
            <p:cNvSpPr/>
            <p:nvPr/>
          </p:nvSpPr>
          <p:spPr>
            <a:xfrm>
              <a:off x="11485560" y="166242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1" name="Sechseck 280">
              <a:extLst>
                <a:ext uri="{FF2B5EF4-FFF2-40B4-BE49-F238E27FC236}">
                  <a16:creationId xmlns:a16="http://schemas.microsoft.com/office/drawing/2014/main" id="{61825C70-B9C4-E729-6B50-B68C7D2B6DF4}"/>
                </a:ext>
              </a:extLst>
            </p:cNvPr>
            <p:cNvSpPr/>
            <p:nvPr/>
          </p:nvSpPr>
          <p:spPr>
            <a:xfrm>
              <a:off x="11485560" y="7791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2" name="Sechseck 281">
              <a:extLst>
                <a:ext uri="{FF2B5EF4-FFF2-40B4-BE49-F238E27FC236}">
                  <a16:creationId xmlns:a16="http://schemas.microsoft.com/office/drawing/2014/main" id="{BA7EA6BD-AB7B-C9AC-F670-117BCAA7D040}"/>
                </a:ext>
              </a:extLst>
            </p:cNvPr>
            <p:cNvSpPr/>
            <p:nvPr/>
          </p:nvSpPr>
          <p:spPr>
            <a:xfrm>
              <a:off x="11485559" y="-1041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3" name="Sechseck 282">
              <a:extLst>
                <a:ext uri="{FF2B5EF4-FFF2-40B4-BE49-F238E27FC236}">
                  <a16:creationId xmlns:a16="http://schemas.microsoft.com/office/drawing/2014/main" id="{F84F9776-2B6D-BD36-8508-4AA68D585ED4}"/>
                </a:ext>
              </a:extLst>
            </p:cNvPr>
            <p:cNvSpPr/>
            <p:nvPr/>
          </p:nvSpPr>
          <p:spPr>
            <a:xfrm>
              <a:off x="11485560" y="519556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4" name="Sechseck 283">
              <a:extLst>
                <a:ext uri="{FF2B5EF4-FFF2-40B4-BE49-F238E27FC236}">
                  <a16:creationId xmlns:a16="http://schemas.microsoft.com/office/drawing/2014/main" id="{29628E50-84C7-89A6-F5EF-3698308BDB8C}"/>
                </a:ext>
              </a:extLst>
            </p:cNvPr>
            <p:cNvSpPr/>
            <p:nvPr/>
          </p:nvSpPr>
          <p:spPr>
            <a:xfrm>
              <a:off x="11485560" y="607884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5" name="Sechseck 284">
              <a:extLst>
                <a:ext uri="{FF2B5EF4-FFF2-40B4-BE49-F238E27FC236}">
                  <a16:creationId xmlns:a16="http://schemas.microsoft.com/office/drawing/2014/main" id="{8EE0DA5C-618E-7A6F-A686-C1D30580F98B}"/>
                </a:ext>
              </a:extLst>
            </p:cNvPr>
            <p:cNvSpPr/>
            <p:nvPr/>
          </p:nvSpPr>
          <p:spPr>
            <a:xfrm>
              <a:off x="11485560" y="43122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6" name="Sechseck 285">
              <a:extLst>
                <a:ext uri="{FF2B5EF4-FFF2-40B4-BE49-F238E27FC236}">
                  <a16:creationId xmlns:a16="http://schemas.microsoft.com/office/drawing/2014/main" id="{18EEE67C-5064-FD84-AF8E-1FDBF205393C}"/>
                </a:ext>
              </a:extLst>
            </p:cNvPr>
            <p:cNvSpPr/>
            <p:nvPr/>
          </p:nvSpPr>
          <p:spPr>
            <a:xfrm>
              <a:off x="12131672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7" name="Sechseck 286">
              <a:extLst>
                <a:ext uri="{FF2B5EF4-FFF2-40B4-BE49-F238E27FC236}">
                  <a16:creationId xmlns:a16="http://schemas.microsoft.com/office/drawing/2014/main" id="{11C3A96C-7767-D9AB-97D5-2991D9224323}"/>
                </a:ext>
              </a:extLst>
            </p:cNvPr>
            <p:cNvSpPr/>
            <p:nvPr/>
          </p:nvSpPr>
          <p:spPr>
            <a:xfrm>
              <a:off x="12131672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8" name="Sechseck 287">
              <a:extLst>
                <a:ext uri="{FF2B5EF4-FFF2-40B4-BE49-F238E27FC236}">
                  <a16:creationId xmlns:a16="http://schemas.microsoft.com/office/drawing/2014/main" id="{12C143E7-2EA7-5D12-B693-50B0D5CBC5D3}"/>
                </a:ext>
              </a:extLst>
            </p:cNvPr>
            <p:cNvSpPr/>
            <p:nvPr/>
          </p:nvSpPr>
          <p:spPr>
            <a:xfrm>
              <a:off x="12131672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9" name="Sechseck 288">
              <a:extLst>
                <a:ext uri="{FF2B5EF4-FFF2-40B4-BE49-F238E27FC236}">
                  <a16:creationId xmlns:a16="http://schemas.microsoft.com/office/drawing/2014/main" id="{1A3B1B12-EAA1-6E04-E2BB-BFA7BCE353B1}"/>
                </a:ext>
              </a:extLst>
            </p:cNvPr>
            <p:cNvSpPr/>
            <p:nvPr/>
          </p:nvSpPr>
          <p:spPr>
            <a:xfrm>
              <a:off x="12131672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0" name="Sechseck 289">
              <a:extLst>
                <a:ext uri="{FF2B5EF4-FFF2-40B4-BE49-F238E27FC236}">
                  <a16:creationId xmlns:a16="http://schemas.microsoft.com/office/drawing/2014/main" id="{DE30C20F-91BC-E73F-0951-5B6197370E1D}"/>
                </a:ext>
              </a:extLst>
            </p:cNvPr>
            <p:cNvSpPr/>
            <p:nvPr/>
          </p:nvSpPr>
          <p:spPr>
            <a:xfrm>
              <a:off x="12131671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1" name="Sechseck 290">
              <a:extLst>
                <a:ext uri="{FF2B5EF4-FFF2-40B4-BE49-F238E27FC236}">
                  <a16:creationId xmlns:a16="http://schemas.microsoft.com/office/drawing/2014/main" id="{17592040-FEDA-3BA1-C109-3E8F94368194}"/>
                </a:ext>
              </a:extLst>
            </p:cNvPr>
            <p:cNvSpPr/>
            <p:nvPr/>
          </p:nvSpPr>
          <p:spPr>
            <a:xfrm>
              <a:off x="12131670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2" name="Sechseck 291">
              <a:extLst>
                <a:ext uri="{FF2B5EF4-FFF2-40B4-BE49-F238E27FC236}">
                  <a16:creationId xmlns:a16="http://schemas.microsoft.com/office/drawing/2014/main" id="{75037796-02B4-A00A-8E1D-8E4D85C1D192}"/>
                </a:ext>
              </a:extLst>
            </p:cNvPr>
            <p:cNvSpPr/>
            <p:nvPr/>
          </p:nvSpPr>
          <p:spPr>
            <a:xfrm>
              <a:off x="12131672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3" name="Sechseck 292">
              <a:extLst>
                <a:ext uri="{FF2B5EF4-FFF2-40B4-BE49-F238E27FC236}">
                  <a16:creationId xmlns:a16="http://schemas.microsoft.com/office/drawing/2014/main" id="{854CBEC9-9803-4D06-1144-A19C0B654EA8}"/>
                </a:ext>
              </a:extLst>
            </p:cNvPr>
            <p:cNvSpPr/>
            <p:nvPr/>
          </p:nvSpPr>
          <p:spPr>
            <a:xfrm>
              <a:off x="12131672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4" name="Sechseck 293">
              <a:extLst>
                <a:ext uri="{FF2B5EF4-FFF2-40B4-BE49-F238E27FC236}">
                  <a16:creationId xmlns:a16="http://schemas.microsoft.com/office/drawing/2014/main" id="{2B258713-613A-B3D2-B352-7AA3E582F677}"/>
                </a:ext>
              </a:extLst>
            </p:cNvPr>
            <p:cNvSpPr/>
            <p:nvPr/>
          </p:nvSpPr>
          <p:spPr>
            <a:xfrm>
              <a:off x="12131672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5" name="Sechseck 294">
              <a:extLst>
                <a:ext uri="{FF2B5EF4-FFF2-40B4-BE49-F238E27FC236}">
                  <a16:creationId xmlns:a16="http://schemas.microsoft.com/office/drawing/2014/main" id="{32CD17AA-D2A2-6B80-DA65-7C0B12FE779C}"/>
                </a:ext>
              </a:extLst>
            </p:cNvPr>
            <p:cNvSpPr/>
            <p:nvPr/>
          </p:nvSpPr>
          <p:spPr>
            <a:xfrm>
              <a:off x="476247" y="298735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6" name="Sechseck 295">
              <a:extLst>
                <a:ext uri="{FF2B5EF4-FFF2-40B4-BE49-F238E27FC236}">
                  <a16:creationId xmlns:a16="http://schemas.microsoft.com/office/drawing/2014/main" id="{382F3514-540A-C9D2-4A22-ABB70BB7A26E}"/>
                </a:ext>
              </a:extLst>
            </p:cNvPr>
            <p:cNvSpPr/>
            <p:nvPr/>
          </p:nvSpPr>
          <p:spPr>
            <a:xfrm>
              <a:off x="476247" y="38706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7" name="Sechseck 296">
              <a:extLst>
                <a:ext uri="{FF2B5EF4-FFF2-40B4-BE49-F238E27FC236}">
                  <a16:creationId xmlns:a16="http://schemas.microsoft.com/office/drawing/2014/main" id="{DD2319A2-BF3D-4815-A79D-FCD6F36451AA}"/>
                </a:ext>
              </a:extLst>
            </p:cNvPr>
            <p:cNvSpPr/>
            <p:nvPr/>
          </p:nvSpPr>
          <p:spPr>
            <a:xfrm>
              <a:off x="476247" y="210407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8" name="Sechseck 297">
              <a:extLst>
                <a:ext uri="{FF2B5EF4-FFF2-40B4-BE49-F238E27FC236}">
                  <a16:creationId xmlns:a16="http://schemas.microsoft.com/office/drawing/2014/main" id="{A9AD1928-57F4-E7F0-5D2C-53F80F32E5E9}"/>
                </a:ext>
              </a:extLst>
            </p:cNvPr>
            <p:cNvSpPr/>
            <p:nvPr/>
          </p:nvSpPr>
          <p:spPr>
            <a:xfrm>
              <a:off x="476247" y="12207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9" name="Sechseck 298">
              <a:extLst>
                <a:ext uri="{FF2B5EF4-FFF2-40B4-BE49-F238E27FC236}">
                  <a16:creationId xmlns:a16="http://schemas.microsoft.com/office/drawing/2014/main" id="{E65B0E72-80C8-EB16-E12C-B440C3DFAB34}"/>
                </a:ext>
              </a:extLst>
            </p:cNvPr>
            <p:cNvSpPr/>
            <p:nvPr/>
          </p:nvSpPr>
          <p:spPr>
            <a:xfrm>
              <a:off x="476246" y="3375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0" name="Sechseck 299">
              <a:extLst>
                <a:ext uri="{FF2B5EF4-FFF2-40B4-BE49-F238E27FC236}">
                  <a16:creationId xmlns:a16="http://schemas.microsoft.com/office/drawing/2014/main" id="{B0A32968-43B1-7899-260B-43E7A5B49C6C}"/>
                </a:ext>
              </a:extLst>
            </p:cNvPr>
            <p:cNvSpPr/>
            <p:nvPr/>
          </p:nvSpPr>
          <p:spPr>
            <a:xfrm>
              <a:off x="476245" y="-5457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1" name="Sechseck 300">
              <a:extLst>
                <a:ext uri="{FF2B5EF4-FFF2-40B4-BE49-F238E27FC236}">
                  <a16:creationId xmlns:a16="http://schemas.microsoft.com/office/drawing/2014/main" id="{9C40BED6-10B6-3084-A39F-2D35171723B2}"/>
                </a:ext>
              </a:extLst>
            </p:cNvPr>
            <p:cNvSpPr/>
            <p:nvPr/>
          </p:nvSpPr>
          <p:spPr>
            <a:xfrm>
              <a:off x="476247" y="563720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2" name="Sechseck 301">
              <a:extLst>
                <a:ext uri="{FF2B5EF4-FFF2-40B4-BE49-F238E27FC236}">
                  <a16:creationId xmlns:a16="http://schemas.microsoft.com/office/drawing/2014/main" id="{95837E81-7B74-37B2-C8DA-74A44C45701A}"/>
                </a:ext>
              </a:extLst>
            </p:cNvPr>
            <p:cNvSpPr/>
            <p:nvPr/>
          </p:nvSpPr>
          <p:spPr>
            <a:xfrm>
              <a:off x="476247" y="652048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3" name="Sechseck 302">
              <a:extLst>
                <a:ext uri="{FF2B5EF4-FFF2-40B4-BE49-F238E27FC236}">
                  <a16:creationId xmlns:a16="http://schemas.microsoft.com/office/drawing/2014/main" id="{CA5B3166-F277-B6FA-4B82-8F4EDD7B253B}"/>
                </a:ext>
              </a:extLst>
            </p:cNvPr>
            <p:cNvSpPr/>
            <p:nvPr/>
          </p:nvSpPr>
          <p:spPr>
            <a:xfrm>
              <a:off x="476247" y="475392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4" name="Sechseck 303">
              <a:extLst>
                <a:ext uri="{FF2B5EF4-FFF2-40B4-BE49-F238E27FC236}">
                  <a16:creationId xmlns:a16="http://schemas.microsoft.com/office/drawing/2014/main" id="{966C74C7-E046-A995-F5B2-17C418073EB8}"/>
                </a:ext>
              </a:extLst>
            </p:cNvPr>
            <p:cNvSpPr/>
            <p:nvPr/>
          </p:nvSpPr>
          <p:spPr>
            <a:xfrm>
              <a:off x="1123947" y="254571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5" name="Sechseck 304">
              <a:extLst>
                <a:ext uri="{FF2B5EF4-FFF2-40B4-BE49-F238E27FC236}">
                  <a16:creationId xmlns:a16="http://schemas.microsoft.com/office/drawing/2014/main" id="{2A65384F-AA08-B2B4-253E-8D65189F9809}"/>
                </a:ext>
              </a:extLst>
            </p:cNvPr>
            <p:cNvSpPr/>
            <p:nvPr/>
          </p:nvSpPr>
          <p:spPr>
            <a:xfrm>
              <a:off x="1123947" y="342899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6" name="Sechseck 305">
              <a:extLst>
                <a:ext uri="{FF2B5EF4-FFF2-40B4-BE49-F238E27FC236}">
                  <a16:creationId xmlns:a16="http://schemas.microsoft.com/office/drawing/2014/main" id="{3F1FCEEE-B233-9EE4-34ED-7F37303BA69D}"/>
                </a:ext>
              </a:extLst>
            </p:cNvPr>
            <p:cNvSpPr/>
            <p:nvPr/>
          </p:nvSpPr>
          <p:spPr>
            <a:xfrm>
              <a:off x="1123947" y="166242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7" name="Sechseck 306">
              <a:extLst>
                <a:ext uri="{FF2B5EF4-FFF2-40B4-BE49-F238E27FC236}">
                  <a16:creationId xmlns:a16="http://schemas.microsoft.com/office/drawing/2014/main" id="{6009A806-7E88-88C1-A4C8-1745CD0F72C2}"/>
                </a:ext>
              </a:extLst>
            </p:cNvPr>
            <p:cNvSpPr/>
            <p:nvPr/>
          </p:nvSpPr>
          <p:spPr>
            <a:xfrm>
              <a:off x="1123947" y="7791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8" name="Sechseck 307">
              <a:extLst>
                <a:ext uri="{FF2B5EF4-FFF2-40B4-BE49-F238E27FC236}">
                  <a16:creationId xmlns:a16="http://schemas.microsoft.com/office/drawing/2014/main" id="{CD793FFB-4A53-F93B-A3E2-BA2E6EC6BDAC}"/>
                </a:ext>
              </a:extLst>
            </p:cNvPr>
            <p:cNvSpPr/>
            <p:nvPr/>
          </p:nvSpPr>
          <p:spPr>
            <a:xfrm>
              <a:off x="1123946" y="-1041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9" name="Sechseck 308">
              <a:extLst>
                <a:ext uri="{FF2B5EF4-FFF2-40B4-BE49-F238E27FC236}">
                  <a16:creationId xmlns:a16="http://schemas.microsoft.com/office/drawing/2014/main" id="{7815AA39-33D5-5FFD-52B3-AA09BA77B95E}"/>
                </a:ext>
              </a:extLst>
            </p:cNvPr>
            <p:cNvSpPr/>
            <p:nvPr/>
          </p:nvSpPr>
          <p:spPr>
            <a:xfrm>
              <a:off x="1123947" y="519556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0" name="Sechseck 309">
              <a:extLst>
                <a:ext uri="{FF2B5EF4-FFF2-40B4-BE49-F238E27FC236}">
                  <a16:creationId xmlns:a16="http://schemas.microsoft.com/office/drawing/2014/main" id="{E5DCED60-4128-8893-4B90-C4BAFC466222}"/>
                </a:ext>
              </a:extLst>
            </p:cNvPr>
            <p:cNvSpPr/>
            <p:nvPr/>
          </p:nvSpPr>
          <p:spPr>
            <a:xfrm>
              <a:off x="1123947" y="607884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1" name="Sechseck 310">
              <a:extLst>
                <a:ext uri="{FF2B5EF4-FFF2-40B4-BE49-F238E27FC236}">
                  <a16:creationId xmlns:a16="http://schemas.microsoft.com/office/drawing/2014/main" id="{C712A7F2-C4BB-3CEC-54AB-2819E41B3CA2}"/>
                </a:ext>
              </a:extLst>
            </p:cNvPr>
            <p:cNvSpPr/>
            <p:nvPr/>
          </p:nvSpPr>
          <p:spPr>
            <a:xfrm>
              <a:off x="1123947" y="43122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2" name="Sechseck 311">
              <a:extLst>
                <a:ext uri="{FF2B5EF4-FFF2-40B4-BE49-F238E27FC236}">
                  <a16:creationId xmlns:a16="http://schemas.microsoft.com/office/drawing/2014/main" id="{42BE83F5-6A09-0FC8-C6BE-44BF28AC1637}"/>
                </a:ext>
              </a:extLst>
            </p:cNvPr>
            <p:cNvSpPr/>
            <p:nvPr/>
          </p:nvSpPr>
          <p:spPr>
            <a:xfrm>
              <a:off x="1771646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3" name="Sechseck 312">
              <a:extLst>
                <a:ext uri="{FF2B5EF4-FFF2-40B4-BE49-F238E27FC236}">
                  <a16:creationId xmlns:a16="http://schemas.microsoft.com/office/drawing/2014/main" id="{174F752A-4BAA-0C71-8A4D-B12537897557}"/>
                </a:ext>
              </a:extLst>
            </p:cNvPr>
            <p:cNvSpPr/>
            <p:nvPr/>
          </p:nvSpPr>
          <p:spPr>
            <a:xfrm>
              <a:off x="1771646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4" name="Sechseck 313">
              <a:extLst>
                <a:ext uri="{FF2B5EF4-FFF2-40B4-BE49-F238E27FC236}">
                  <a16:creationId xmlns:a16="http://schemas.microsoft.com/office/drawing/2014/main" id="{48FE04FA-9CE0-36A3-1DB9-1C492241F633}"/>
                </a:ext>
              </a:extLst>
            </p:cNvPr>
            <p:cNvSpPr/>
            <p:nvPr/>
          </p:nvSpPr>
          <p:spPr>
            <a:xfrm>
              <a:off x="1771646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5" name="Sechseck 314">
              <a:extLst>
                <a:ext uri="{FF2B5EF4-FFF2-40B4-BE49-F238E27FC236}">
                  <a16:creationId xmlns:a16="http://schemas.microsoft.com/office/drawing/2014/main" id="{0D26E973-4A83-276F-8C7D-55DA2597F409}"/>
                </a:ext>
              </a:extLst>
            </p:cNvPr>
            <p:cNvSpPr/>
            <p:nvPr/>
          </p:nvSpPr>
          <p:spPr>
            <a:xfrm>
              <a:off x="1771646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6" name="Sechseck 315">
              <a:extLst>
                <a:ext uri="{FF2B5EF4-FFF2-40B4-BE49-F238E27FC236}">
                  <a16:creationId xmlns:a16="http://schemas.microsoft.com/office/drawing/2014/main" id="{9D858B33-2B11-F184-71FC-AC4663419FDA}"/>
                </a:ext>
              </a:extLst>
            </p:cNvPr>
            <p:cNvSpPr/>
            <p:nvPr/>
          </p:nvSpPr>
          <p:spPr>
            <a:xfrm>
              <a:off x="1771645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7" name="Sechseck 316">
              <a:extLst>
                <a:ext uri="{FF2B5EF4-FFF2-40B4-BE49-F238E27FC236}">
                  <a16:creationId xmlns:a16="http://schemas.microsoft.com/office/drawing/2014/main" id="{BFB4FEB4-0EE6-96DA-D909-CA7A0B3A16A8}"/>
                </a:ext>
              </a:extLst>
            </p:cNvPr>
            <p:cNvSpPr/>
            <p:nvPr/>
          </p:nvSpPr>
          <p:spPr>
            <a:xfrm>
              <a:off x="1771644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8" name="Sechseck 317">
              <a:extLst>
                <a:ext uri="{FF2B5EF4-FFF2-40B4-BE49-F238E27FC236}">
                  <a16:creationId xmlns:a16="http://schemas.microsoft.com/office/drawing/2014/main" id="{FCDDD69B-F41E-73FB-DF56-3ADB82E5B66F}"/>
                </a:ext>
              </a:extLst>
            </p:cNvPr>
            <p:cNvSpPr/>
            <p:nvPr/>
          </p:nvSpPr>
          <p:spPr>
            <a:xfrm>
              <a:off x="1771646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9" name="Sechseck 318">
              <a:extLst>
                <a:ext uri="{FF2B5EF4-FFF2-40B4-BE49-F238E27FC236}">
                  <a16:creationId xmlns:a16="http://schemas.microsoft.com/office/drawing/2014/main" id="{D27A8BE4-41A4-41B4-53B0-4FA3C805EFF5}"/>
                </a:ext>
              </a:extLst>
            </p:cNvPr>
            <p:cNvSpPr/>
            <p:nvPr/>
          </p:nvSpPr>
          <p:spPr>
            <a:xfrm>
              <a:off x="1771646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0" name="Sechseck 319">
              <a:extLst>
                <a:ext uri="{FF2B5EF4-FFF2-40B4-BE49-F238E27FC236}">
                  <a16:creationId xmlns:a16="http://schemas.microsoft.com/office/drawing/2014/main" id="{3AE5B272-B3ED-F933-4034-C0C4FCA2E478}"/>
                </a:ext>
              </a:extLst>
            </p:cNvPr>
            <p:cNvSpPr/>
            <p:nvPr/>
          </p:nvSpPr>
          <p:spPr>
            <a:xfrm>
              <a:off x="1771646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1" name="Sechseck 320">
              <a:extLst>
                <a:ext uri="{FF2B5EF4-FFF2-40B4-BE49-F238E27FC236}">
                  <a16:creationId xmlns:a16="http://schemas.microsoft.com/office/drawing/2014/main" id="{9AEC1A71-38C1-B8FE-4168-B197F2011787}"/>
                </a:ext>
              </a:extLst>
            </p:cNvPr>
            <p:cNvSpPr/>
            <p:nvPr/>
          </p:nvSpPr>
          <p:spPr>
            <a:xfrm>
              <a:off x="2419346" y="254571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4" name="Sechseck 323">
              <a:extLst>
                <a:ext uri="{FF2B5EF4-FFF2-40B4-BE49-F238E27FC236}">
                  <a16:creationId xmlns:a16="http://schemas.microsoft.com/office/drawing/2014/main" id="{7860CD27-69D5-44BA-0D72-D323A7056649}"/>
                </a:ext>
              </a:extLst>
            </p:cNvPr>
            <p:cNvSpPr/>
            <p:nvPr/>
          </p:nvSpPr>
          <p:spPr>
            <a:xfrm>
              <a:off x="2419346" y="77914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5" name="Sechseck 324">
              <a:extLst>
                <a:ext uri="{FF2B5EF4-FFF2-40B4-BE49-F238E27FC236}">
                  <a16:creationId xmlns:a16="http://schemas.microsoft.com/office/drawing/2014/main" id="{05A406D2-B512-3BFD-0C4C-465543EC1EF6}"/>
                </a:ext>
              </a:extLst>
            </p:cNvPr>
            <p:cNvSpPr/>
            <p:nvPr/>
          </p:nvSpPr>
          <p:spPr>
            <a:xfrm>
              <a:off x="2419345" y="-1041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6" name="Sechseck 325">
              <a:extLst>
                <a:ext uri="{FF2B5EF4-FFF2-40B4-BE49-F238E27FC236}">
                  <a16:creationId xmlns:a16="http://schemas.microsoft.com/office/drawing/2014/main" id="{5C9DF081-0253-305F-D921-F28BB91AC568}"/>
                </a:ext>
              </a:extLst>
            </p:cNvPr>
            <p:cNvSpPr/>
            <p:nvPr/>
          </p:nvSpPr>
          <p:spPr>
            <a:xfrm>
              <a:off x="2419346" y="519556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7" name="Sechseck 326">
              <a:extLst>
                <a:ext uri="{FF2B5EF4-FFF2-40B4-BE49-F238E27FC236}">
                  <a16:creationId xmlns:a16="http://schemas.microsoft.com/office/drawing/2014/main" id="{CC232982-BFAB-CB03-EBA1-232845BA0934}"/>
                </a:ext>
              </a:extLst>
            </p:cNvPr>
            <p:cNvSpPr/>
            <p:nvPr/>
          </p:nvSpPr>
          <p:spPr>
            <a:xfrm>
              <a:off x="2419346" y="607884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8" name="Sechseck 327">
              <a:extLst>
                <a:ext uri="{FF2B5EF4-FFF2-40B4-BE49-F238E27FC236}">
                  <a16:creationId xmlns:a16="http://schemas.microsoft.com/office/drawing/2014/main" id="{16EBC514-0816-3F94-882B-6B7F253C91A9}"/>
                </a:ext>
              </a:extLst>
            </p:cNvPr>
            <p:cNvSpPr/>
            <p:nvPr/>
          </p:nvSpPr>
          <p:spPr>
            <a:xfrm>
              <a:off x="2419346" y="431227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9" name="Sechseck 328">
              <a:extLst>
                <a:ext uri="{FF2B5EF4-FFF2-40B4-BE49-F238E27FC236}">
                  <a16:creationId xmlns:a16="http://schemas.microsoft.com/office/drawing/2014/main" id="{6FC3253E-2EB4-28D1-0912-E5EFA455C652}"/>
                </a:ext>
              </a:extLst>
            </p:cNvPr>
            <p:cNvSpPr/>
            <p:nvPr/>
          </p:nvSpPr>
          <p:spPr>
            <a:xfrm>
              <a:off x="-819156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0" name="Sechseck 329">
              <a:extLst>
                <a:ext uri="{FF2B5EF4-FFF2-40B4-BE49-F238E27FC236}">
                  <a16:creationId xmlns:a16="http://schemas.microsoft.com/office/drawing/2014/main" id="{96675A15-30AF-1AE8-9C0C-418B00D2717C}"/>
                </a:ext>
              </a:extLst>
            </p:cNvPr>
            <p:cNvSpPr/>
            <p:nvPr/>
          </p:nvSpPr>
          <p:spPr>
            <a:xfrm>
              <a:off x="-819156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1" name="Sechseck 330">
              <a:extLst>
                <a:ext uri="{FF2B5EF4-FFF2-40B4-BE49-F238E27FC236}">
                  <a16:creationId xmlns:a16="http://schemas.microsoft.com/office/drawing/2014/main" id="{CC31613B-7F54-4376-A198-690A3EA26128}"/>
                </a:ext>
              </a:extLst>
            </p:cNvPr>
            <p:cNvSpPr/>
            <p:nvPr/>
          </p:nvSpPr>
          <p:spPr>
            <a:xfrm>
              <a:off x="-819156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2" name="Sechseck 331">
              <a:extLst>
                <a:ext uri="{FF2B5EF4-FFF2-40B4-BE49-F238E27FC236}">
                  <a16:creationId xmlns:a16="http://schemas.microsoft.com/office/drawing/2014/main" id="{9821854C-F571-BE91-2D00-38C77865BA84}"/>
                </a:ext>
              </a:extLst>
            </p:cNvPr>
            <p:cNvSpPr/>
            <p:nvPr/>
          </p:nvSpPr>
          <p:spPr>
            <a:xfrm>
              <a:off x="-819156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3" name="Sechseck 332">
              <a:extLst>
                <a:ext uri="{FF2B5EF4-FFF2-40B4-BE49-F238E27FC236}">
                  <a16:creationId xmlns:a16="http://schemas.microsoft.com/office/drawing/2014/main" id="{BEC10101-7E26-8C0E-FCA2-63E78FA28C03}"/>
                </a:ext>
              </a:extLst>
            </p:cNvPr>
            <p:cNvSpPr/>
            <p:nvPr/>
          </p:nvSpPr>
          <p:spPr>
            <a:xfrm>
              <a:off x="-819157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4" name="Sechseck 333">
              <a:extLst>
                <a:ext uri="{FF2B5EF4-FFF2-40B4-BE49-F238E27FC236}">
                  <a16:creationId xmlns:a16="http://schemas.microsoft.com/office/drawing/2014/main" id="{3AA61514-55BF-A0F6-124A-86BFEA514EB3}"/>
                </a:ext>
              </a:extLst>
            </p:cNvPr>
            <p:cNvSpPr/>
            <p:nvPr/>
          </p:nvSpPr>
          <p:spPr>
            <a:xfrm>
              <a:off x="-819158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5" name="Sechseck 334">
              <a:extLst>
                <a:ext uri="{FF2B5EF4-FFF2-40B4-BE49-F238E27FC236}">
                  <a16:creationId xmlns:a16="http://schemas.microsoft.com/office/drawing/2014/main" id="{ED8A13A0-1978-0A59-D3BA-78C9D8247B32}"/>
                </a:ext>
              </a:extLst>
            </p:cNvPr>
            <p:cNvSpPr/>
            <p:nvPr/>
          </p:nvSpPr>
          <p:spPr>
            <a:xfrm>
              <a:off x="-819156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6" name="Sechseck 335">
              <a:extLst>
                <a:ext uri="{FF2B5EF4-FFF2-40B4-BE49-F238E27FC236}">
                  <a16:creationId xmlns:a16="http://schemas.microsoft.com/office/drawing/2014/main" id="{E7D79426-FD30-C9F0-1430-E5FA5506AA22}"/>
                </a:ext>
              </a:extLst>
            </p:cNvPr>
            <p:cNvSpPr/>
            <p:nvPr/>
          </p:nvSpPr>
          <p:spPr>
            <a:xfrm>
              <a:off x="-819156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7" name="Sechseck 336">
              <a:extLst>
                <a:ext uri="{FF2B5EF4-FFF2-40B4-BE49-F238E27FC236}">
                  <a16:creationId xmlns:a16="http://schemas.microsoft.com/office/drawing/2014/main" id="{67F05F66-E984-C58B-D8BB-35D77145DFE7}"/>
                </a:ext>
              </a:extLst>
            </p:cNvPr>
            <p:cNvSpPr/>
            <p:nvPr/>
          </p:nvSpPr>
          <p:spPr>
            <a:xfrm>
              <a:off x="-819156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8" name="Sechseck 337">
              <a:extLst>
                <a:ext uri="{FF2B5EF4-FFF2-40B4-BE49-F238E27FC236}">
                  <a16:creationId xmlns:a16="http://schemas.microsoft.com/office/drawing/2014/main" id="{D9D69FBA-6BD1-4514-E73D-FC559319B098}"/>
                </a:ext>
              </a:extLst>
            </p:cNvPr>
            <p:cNvSpPr/>
            <p:nvPr/>
          </p:nvSpPr>
          <p:spPr>
            <a:xfrm>
              <a:off x="-171456" y="254571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9" name="Sechseck 338">
              <a:extLst>
                <a:ext uri="{FF2B5EF4-FFF2-40B4-BE49-F238E27FC236}">
                  <a16:creationId xmlns:a16="http://schemas.microsoft.com/office/drawing/2014/main" id="{34862DFD-523A-F04B-D589-F0487F1A198B}"/>
                </a:ext>
              </a:extLst>
            </p:cNvPr>
            <p:cNvSpPr/>
            <p:nvPr/>
          </p:nvSpPr>
          <p:spPr>
            <a:xfrm>
              <a:off x="-171456" y="342899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0" name="Sechseck 339">
              <a:extLst>
                <a:ext uri="{FF2B5EF4-FFF2-40B4-BE49-F238E27FC236}">
                  <a16:creationId xmlns:a16="http://schemas.microsoft.com/office/drawing/2014/main" id="{B70B7652-B489-A89B-0FD6-11EDE3A0BB1F}"/>
                </a:ext>
              </a:extLst>
            </p:cNvPr>
            <p:cNvSpPr/>
            <p:nvPr/>
          </p:nvSpPr>
          <p:spPr>
            <a:xfrm>
              <a:off x="-171456" y="166242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1" name="Sechseck 340">
              <a:extLst>
                <a:ext uri="{FF2B5EF4-FFF2-40B4-BE49-F238E27FC236}">
                  <a16:creationId xmlns:a16="http://schemas.microsoft.com/office/drawing/2014/main" id="{3E8186F7-6256-09F3-9486-9D1B54F0B699}"/>
                </a:ext>
              </a:extLst>
            </p:cNvPr>
            <p:cNvSpPr/>
            <p:nvPr/>
          </p:nvSpPr>
          <p:spPr>
            <a:xfrm>
              <a:off x="-171456" y="77914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2" name="Sechseck 341">
              <a:extLst>
                <a:ext uri="{FF2B5EF4-FFF2-40B4-BE49-F238E27FC236}">
                  <a16:creationId xmlns:a16="http://schemas.microsoft.com/office/drawing/2014/main" id="{246CB080-AA72-9EA9-2567-CB74BC629FDA}"/>
                </a:ext>
              </a:extLst>
            </p:cNvPr>
            <p:cNvSpPr/>
            <p:nvPr/>
          </p:nvSpPr>
          <p:spPr>
            <a:xfrm>
              <a:off x="-171457" y="-1041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3" name="Sechseck 342">
              <a:extLst>
                <a:ext uri="{FF2B5EF4-FFF2-40B4-BE49-F238E27FC236}">
                  <a16:creationId xmlns:a16="http://schemas.microsoft.com/office/drawing/2014/main" id="{B3FE2931-2BE0-77C4-2E3A-474EA1E7641D}"/>
                </a:ext>
              </a:extLst>
            </p:cNvPr>
            <p:cNvSpPr/>
            <p:nvPr/>
          </p:nvSpPr>
          <p:spPr>
            <a:xfrm>
              <a:off x="-171456" y="519556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4" name="Sechseck 343">
              <a:extLst>
                <a:ext uri="{FF2B5EF4-FFF2-40B4-BE49-F238E27FC236}">
                  <a16:creationId xmlns:a16="http://schemas.microsoft.com/office/drawing/2014/main" id="{6D6B4D13-CC4B-ED22-70ED-45BD035C03DF}"/>
                </a:ext>
              </a:extLst>
            </p:cNvPr>
            <p:cNvSpPr/>
            <p:nvPr/>
          </p:nvSpPr>
          <p:spPr>
            <a:xfrm>
              <a:off x="-171456" y="607884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5" name="Sechseck 344">
              <a:extLst>
                <a:ext uri="{FF2B5EF4-FFF2-40B4-BE49-F238E27FC236}">
                  <a16:creationId xmlns:a16="http://schemas.microsoft.com/office/drawing/2014/main" id="{830B55D3-38FF-2481-A0D4-E0546974A853}"/>
                </a:ext>
              </a:extLst>
            </p:cNvPr>
            <p:cNvSpPr/>
            <p:nvPr/>
          </p:nvSpPr>
          <p:spPr>
            <a:xfrm>
              <a:off x="-171456" y="431227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425180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Person, Kleidung, Flasche, Menschen enthält.&#10;&#10;Automatisch generierte Beschreibung">
            <a:extLst>
              <a:ext uri="{FF2B5EF4-FFF2-40B4-BE49-F238E27FC236}">
                <a16:creationId xmlns:a16="http://schemas.microsoft.com/office/drawing/2014/main" id="{3015F109-93FD-F82F-384E-F09ECD0DF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0990" y="-745064"/>
            <a:ext cx="12947647" cy="8631764"/>
          </a:xfrm>
          <a:prstGeom prst="rect">
            <a:avLst/>
          </a:prstGeo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100F80D1-A2AF-FCF5-CA13-915D6D326B63}"/>
              </a:ext>
            </a:extLst>
          </p:cNvPr>
          <p:cNvGrpSpPr/>
          <p:nvPr/>
        </p:nvGrpSpPr>
        <p:grpSpPr>
          <a:xfrm>
            <a:off x="-5943600" y="-3295650"/>
            <a:ext cx="24136350" cy="14763750"/>
            <a:chOff x="-819158" y="-545779"/>
            <a:chExt cx="13830305" cy="7949552"/>
          </a:xfrm>
        </p:grpSpPr>
        <p:sp>
          <p:nvSpPr>
            <p:cNvPr id="169" name="Sechseck 168">
              <a:extLst>
                <a:ext uri="{FF2B5EF4-FFF2-40B4-BE49-F238E27FC236}">
                  <a16:creationId xmlns:a16="http://schemas.microsoft.com/office/drawing/2014/main" id="{5B6BE1F9-5265-F7AB-8CD5-F55FA6BC973B}"/>
                </a:ext>
              </a:extLst>
            </p:cNvPr>
            <p:cNvSpPr/>
            <p:nvPr/>
          </p:nvSpPr>
          <p:spPr>
            <a:xfrm>
              <a:off x="5656262" y="122079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0" name="Sechseck 169">
              <a:extLst>
                <a:ext uri="{FF2B5EF4-FFF2-40B4-BE49-F238E27FC236}">
                  <a16:creationId xmlns:a16="http://schemas.microsoft.com/office/drawing/2014/main" id="{A3931273-D7D1-37B3-A3B5-61D7F7107C5E}"/>
                </a:ext>
              </a:extLst>
            </p:cNvPr>
            <p:cNvSpPr/>
            <p:nvPr/>
          </p:nvSpPr>
          <p:spPr>
            <a:xfrm>
              <a:off x="5656261" y="33750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1" name="Sechseck 170">
              <a:extLst>
                <a:ext uri="{FF2B5EF4-FFF2-40B4-BE49-F238E27FC236}">
                  <a16:creationId xmlns:a16="http://schemas.microsoft.com/office/drawing/2014/main" id="{4B15D718-FECD-5F68-F55B-389010F9891B}"/>
                </a:ext>
              </a:extLst>
            </p:cNvPr>
            <p:cNvSpPr/>
            <p:nvPr/>
          </p:nvSpPr>
          <p:spPr>
            <a:xfrm>
              <a:off x="5656260" y="-54577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2" name="Sechseck 171">
              <a:extLst>
                <a:ext uri="{FF2B5EF4-FFF2-40B4-BE49-F238E27FC236}">
                  <a16:creationId xmlns:a16="http://schemas.microsoft.com/office/drawing/2014/main" id="{BEA319E4-C5DF-5A2F-B12D-3BDBC574C460}"/>
                </a:ext>
              </a:extLst>
            </p:cNvPr>
            <p:cNvSpPr/>
            <p:nvPr/>
          </p:nvSpPr>
          <p:spPr>
            <a:xfrm>
              <a:off x="5656262" y="56372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3" name="Sechseck 172">
              <a:extLst>
                <a:ext uri="{FF2B5EF4-FFF2-40B4-BE49-F238E27FC236}">
                  <a16:creationId xmlns:a16="http://schemas.microsoft.com/office/drawing/2014/main" id="{F0C51DBA-BB24-65D3-A4D2-30D02A3AF241}"/>
                </a:ext>
              </a:extLst>
            </p:cNvPr>
            <p:cNvSpPr/>
            <p:nvPr/>
          </p:nvSpPr>
          <p:spPr>
            <a:xfrm>
              <a:off x="5656262" y="652049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4" name="Sechseck 173">
              <a:extLst>
                <a:ext uri="{FF2B5EF4-FFF2-40B4-BE49-F238E27FC236}">
                  <a16:creationId xmlns:a16="http://schemas.microsoft.com/office/drawing/2014/main" id="{E9DB00F8-9902-CDCC-C926-75751DC9F131}"/>
                </a:ext>
              </a:extLst>
            </p:cNvPr>
            <p:cNvSpPr/>
            <p:nvPr/>
          </p:nvSpPr>
          <p:spPr>
            <a:xfrm>
              <a:off x="5656262" y="475392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6" name="Sechseck 175">
              <a:extLst>
                <a:ext uri="{FF2B5EF4-FFF2-40B4-BE49-F238E27FC236}">
                  <a16:creationId xmlns:a16="http://schemas.microsoft.com/office/drawing/2014/main" id="{3C4316F7-4EDA-8EE1-4B83-152519F3E1AC}"/>
                </a:ext>
              </a:extLst>
            </p:cNvPr>
            <p:cNvSpPr/>
            <p:nvPr/>
          </p:nvSpPr>
          <p:spPr>
            <a:xfrm>
              <a:off x="6303962" y="342899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8" name="Sechseck 177">
              <a:extLst>
                <a:ext uri="{FF2B5EF4-FFF2-40B4-BE49-F238E27FC236}">
                  <a16:creationId xmlns:a16="http://schemas.microsoft.com/office/drawing/2014/main" id="{6BC727D5-F4AA-E41C-901E-89AF7BFDA7EF}"/>
                </a:ext>
              </a:extLst>
            </p:cNvPr>
            <p:cNvSpPr/>
            <p:nvPr/>
          </p:nvSpPr>
          <p:spPr>
            <a:xfrm>
              <a:off x="6303962" y="77915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9" name="Sechseck 178">
              <a:extLst>
                <a:ext uri="{FF2B5EF4-FFF2-40B4-BE49-F238E27FC236}">
                  <a16:creationId xmlns:a16="http://schemas.microsoft.com/office/drawing/2014/main" id="{B0DF63BB-133C-A964-339B-84FA6320A9F0}"/>
                </a:ext>
              </a:extLst>
            </p:cNvPr>
            <p:cNvSpPr/>
            <p:nvPr/>
          </p:nvSpPr>
          <p:spPr>
            <a:xfrm>
              <a:off x="6303961" y="-10413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1" name="Sechseck 180">
              <a:extLst>
                <a:ext uri="{FF2B5EF4-FFF2-40B4-BE49-F238E27FC236}">
                  <a16:creationId xmlns:a16="http://schemas.microsoft.com/office/drawing/2014/main" id="{0401A66E-0C08-2055-30E6-49DB28171AFE}"/>
                </a:ext>
              </a:extLst>
            </p:cNvPr>
            <p:cNvSpPr/>
            <p:nvPr/>
          </p:nvSpPr>
          <p:spPr>
            <a:xfrm>
              <a:off x="6303962" y="519556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2" name="Sechseck 181">
              <a:extLst>
                <a:ext uri="{FF2B5EF4-FFF2-40B4-BE49-F238E27FC236}">
                  <a16:creationId xmlns:a16="http://schemas.microsoft.com/office/drawing/2014/main" id="{C8DB283B-C6FA-9260-3874-699547BD81D2}"/>
                </a:ext>
              </a:extLst>
            </p:cNvPr>
            <p:cNvSpPr/>
            <p:nvPr/>
          </p:nvSpPr>
          <p:spPr>
            <a:xfrm>
              <a:off x="6303962" y="607884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3" name="Sechseck 182">
              <a:extLst>
                <a:ext uri="{FF2B5EF4-FFF2-40B4-BE49-F238E27FC236}">
                  <a16:creationId xmlns:a16="http://schemas.microsoft.com/office/drawing/2014/main" id="{94F37198-1D8B-85C3-C955-1CAE036450E7}"/>
                </a:ext>
              </a:extLst>
            </p:cNvPr>
            <p:cNvSpPr/>
            <p:nvPr/>
          </p:nvSpPr>
          <p:spPr>
            <a:xfrm>
              <a:off x="6303962" y="431228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6" name="Sechseck 185">
              <a:extLst>
                <a:ext uri="{FF2B5EF4-FFF2-40B4-BE49-F238E27FC236}">
                  <a16:creationId xmlns:a16="http://schemas.microsoft.com/office/drawing/2014/main" id="{21A6A763-4D2A-39A5-CEC1-307572D8E2A6}"/>
                </a:ext>
              </a:extLst>
            </p:cNvPr>
            <p:cNvSpPr/>
            <p:nvPr/>
          </p:nvSpPr>
          <p:spPr>
            <a:xfrm>
              <a:off x="6951661" y="210407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7" name="Sechseck 186">
              <a:extLst>
                <a:ext uri="{FF2B5EF4-FFF2-40B4-BE49-F238E27FC236}">
                  <a16:creationId xmlns:a16="http://schemas.microsoft.com/office/drawing/2014/main" id="{51BFD9ED-B262-B27A-D816-182C31B26CD4}"/>
                </a:ext>
              </a:extLst>
            </p:cNvPr>
            <p:cNvSpPr/>
            <p:nvPr/>
          </p:nvSpPr>
          <p:spPr>
            <a:xfrm>
              <a:off x="6951661" y="122079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8" name="Sechseck 187">
              <a:extLst>
                <a:ext uri="{FF2B5EF4-FFF2-40B4-BE49-F238E27FC236}">
                  <a16:creationId xmlns:a16="http://schemas.microsoft.com/office/drawing/2014/main" id="{57613BE4-F9D5-7D29-52DF-D16DEEA22792}"/>
                </a:ext>
              </a:extLst>
            </p:cNvPr>
            <p:cNvSpPr/>
            <p:nvPr/>
          </p:nvSpPr>
          <p:spPr>
            <a:xfrm>
              <a:off x="6951660" y="33750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9" name="Sechseck 188">
              <a:extLst>
                <a:ext uri="{FF2B5EF4-FFF2-40B4-BE49-F238E27FC236}">
                  <a16:creationId xmlns:a16="http://schemas.microsoft.com/office/drawing/2014/main" id="{6880AAE1-41CA-76B5-6703-0311DE81577A}"/>
                </a:ext>
              </a:extLst>
            </p:cNvPr>
            <p:cNvSpPr/>
            <p:nvPr/>
          </p:nvSpPr>
          <p:spPr>
            <a:xfrm>
              <a:off x="6951659" y="-54577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0" name="Sechseck 189">
              <a:extLst>
                <a:ext uri="{FF2B5EF4-FFF2-40B4-BE49-F238E27FC236}">
                  <a16:creationId xmlns:a16="http://schemas.microsoft.com/office/drawing/2014/main" id="{0A403097-F6BC-450F-6EBE-37EFA3F92282}"/>
                </a:ext>
              </a:extLst>
            </p:cNvPr>
            <p:cNvSpPr/>
            <p:nvPr/>
          </p:nvSpPr>
          <p:spPr>
            <a:xfrm>
              <a:off x="6951661" y="56372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1" name="Sechseck 190">
              <a:extLst>
                <a:ext uri="{FF2B5EF4-FFF2-40B4-BE49-F238E27FC236}">
                  <a16:creationId xmlns:a16="http://schemas.microsoft.com/office/drawing/2014/main" id="{906BC755-0C47-23D2-4A31-789F8018FA2F}"/>
                </a:ext>
              </a:extLst>
            </p:cNvPr>
            <p:cNvSpPr/>
            <p:nvPr/>
          </p:nvSpPr>
          <p:spPr>
            <a:xfrm>
              <a:off x="6951661" y="65204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3" name="Sechseck 192">
              <a:extLst>
                <a:ext uri="{FF2B5EF4-FFF2-40B4-BE49-F238E27FC236}">
                  <a16:creationId xmlns:a16="http://schemas.microsoft.com/office/drawing/2014/main" id="{1DD7D9B9-0EB8-A1A8-1A4F-A5373091747C}"/>
                </a:ext>
              </a:extLst>
            </p:cNvPr>
            <p:cNvSpPr/>
            <p:nvPr/>
          </p:nvSpPr>
          <p:spPr>
            <a:xfrm>
              <a:off x="7599361" y="254571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4" name="Sechseck 193">
              <a:extLst>
                <a:ext uri="{FF2B5EF4-FFF2-40B4-BE49-F238E27FC236}">
                  <a16:creationId xmlns:a16="http://schemas.microsoft.com/office/drawing/2014/main" id="{15879E7B-8D9A-F75F-ECB4-F33D2AC47C60}"/>
                </a:ext>
              </a:extLst>
            </p:cNvPr>
            <p:cNvSpPr/>
            <p:nvPr/>
          </p:nvSpPr>
          <p:spPr>
            <a:xfrm>
              <a:off x="7599361" y="342899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7" name="Sechseck 196">
              <a:extLst>
                <a:ext uri="{FF2B5EF4-FFF2-40B4-BE49-F238E27FC236}">
                  <a16:creationId xmlns:a16="http://schemas.microsoft.com/office/drawing/2014/main" id="{C0EC518D-8AE7-71A5-B2AF-5C02D03A30FB}"/>
                </a:ext>
              </a:extLst>
            </p:cNvPr>
            <p:cNvSpPr/>
            <p:nvPr/>
          </p:nvSpPr>
          <p:spPr>
            <a:xfrm>
              <a:off x="7599360" y="-10413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8" name="Sechseck 197">
              <a:extLst>
                <a:ext uri="{FF2B5EF4-FFF2-40B4-BE49-F238E27FC236}">
                  <a16:creationId xmlns:a16="http://schemas.microsoft.com/office/drawing/2014/main" id="{33146D5D-78B4-E94A-D60A-8F0C5CDD88DA}"/>
                </a:ext>
              </a:extLst>
            </p:cNvPr>
            <p:cNvSpPr/>
            <p:nvPr/>
          </p:nvSpPr>
          <p:spPr>
            <a:xfrm>
              <a:off x="7599361" y="519556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9" name="Sechseck 198">
              <a:extLst>
                <a:ext uri="{FF2B5EF4-FFF2-40B4-BE49-F238E27FC236}">
                  <a16:creationId xmlns:a16="http://schemas.microsoft.com/office/drawing/2014/main" id="{9ED1BD72-713F-5DF9-AA16-58795DE1C0BC}"/>
                </a:ext>
              </a:extLst>
            </p:cNvPr>
            <p:cNvSpPr/>
            <p:nvPr/>
          </p:nvSpPr>
          <p:spPr>
            <a:xfrm>
              <a:off x="7599361" y="60788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1" name="Sechseck 200">
              <a:extLst>
                <a:ext uri="{FF2B5EF4-FFF2-40B4-BE49-F238E27FC236}">
                  <a16:creationId xmlns:a16="http://schemas.microsoft.com/office/drawing/2014/main" id="{6E19AD43-EECB-E1CB-7E36-1296BADE3A09}"/>
                </a:ext>
              </a:extLst>
            </p:cNvPr>
            <p:cNvSpPr/>
            <p:nvPr/>
          </p:nvSpPr>
          <p:spPr>
            <a:xfrm>
              <a:off x="3067048" y="298735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4" name="Sechseck 203">
              <a:extLst>
                <a:ext uri="{FF2B5EF4-FFF2-40B4-BE49-F238E27FC236}">
                  <a16:creationId xmlns:a16="http://schemas.microsoft.com/office/drawing/2014/main" id="{70F02ABB-FF0E-E544-56B0-92DEC1D566BB}"/>
                </a:ext>
              </a:extLst>
            </p:cNvPr>
            <p:cNvSpPr/>
            <p:nvPr/>
          </p:nvSpPr>
          <p:spPr>
            <a:xfrm>
              <a:off x="3067048" y="122079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5" name="Sechseck 204">
              <a:extLst>
                <a:ext uri="{FF2B5EF4-FFF2-40B4-BE49-F238E27FC236}">
                  <a16:creationId xmlns:a16="http://schemas.microsoft.com/office/drawing/2014/main" id="{DEFDC681-35AD-9E90-5C07-1EC9FA3E0C98}"/>
                </a:ext>
              </a:extLst>
            </p:cNvPr>
            <p:cNvSpPr/>
            <p:nvPr/>
          </p:nvSpPr>
          <p:spPr>
            <a:xfrm>
              <a:off x="3067047" y="33750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6" name="Sechseck 205">
              <a:extLst>
                <a:ext uri="{FF2B5EF4-FFF2-40B4-BE49-F238E27FC236}">
                  <a16:creationId xmlns:a16="http://schemas.microsoft.com/office/drawing/2014/main" id="{640389F7-5F80-D07E-7967-8192BAB60644}"/>
                </a:ext>
              </a:extLst>
            </p:cNvPr>
            <p:cNvSpPr/>
            <p:nvPr/>
          </p:nvSpPr>
          <p:spPr>
            <a:xfrm>
              <a:off x="3067046" y="-54577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7" name="Sechseck 206">
              <a:extLst>
                <a:ext uri="{FF2B5EF4-FFF2-40B4-BE49-F238E27FC236}">
                  <a16:creationId xmlns:a16="http://schemas.microsoft.com/office/drawing/2014/main" id="{90B40A7C-09B5-6EBE-B27F-4631ECB30FEA}"/>
                </a:ext>
              </a:extLst>
            </p:cNvPr>
            <p:cNvSpPr/>
            <p:nvPr/>
          </p:nvSpPr>
          <p:spPr>
            <a:xfrm>
              <a:off x="3067048" y="56372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8" name="Sechseck 207">
              <a:extLst>
                <a:ext uri="{FF2B5EF4-FFF2-40B4-BE49-F238E27FC236}">
                  <a16:creationId xmlns:a16="http://schemas.microsoft.com/office/drawing/2014/main" id="{F3BD6B07-572E-BD70-09CE-9490264A3CA9}"/>
                </a:ext>
              </a:extLst>
            </p:cNvPr>
            <p:cNvSpPr/>
            <p:nvPr/>
          </p:nvSpPr>
          <p:spPr>
            <a:xfrm>
              <a:off x="3067048" y="65204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1" name="Sechseck 210">
              <a:extLst>
                <a:ext uri="{FF2B5EF4-FFF2-40B4-BE49-F238E27FC236}">
                  <a16:creationId xmlns:a16="http://schemas.microsoft.com/office/drawing/2014/main" id="{A1C0A5CD-FFB8-35A8-98A6-97E6D4D0C2BA}"/>
                </a:ext>
              </a:extLst>
            </p:cNvPr>
            <p:cNvSpPr/>
            <p:nvPr/>
          </p:nvSpPr>
          <p:spPr>
            <a:xfrm>
              <a:off x="3714748" y="342899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2" name="Sechseck 211">
              <a:extLst>
                <a:ext uri="{FF2B5EF4-FFF2-40B4-BE49-F238E27FC236}">
                  <a16:creationId xmlns:a16="http://schemas.microsoft.com/office/drawing/2014/main" id="{DEBC170A-41C7-43A0-346B-37292626AD1E}"/>
                </a:ext>
              </a:extLst>
            </p:cNvPr>
            <p:cNvSpPr/>
            <p:nvPr/>
          </p:nvSpPr>
          <p:spPr>
            <a:xfrm>
              <a:off x="3714748" y="166243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4" name="Sechseck 213">
              <a:extLst>
                <a:ext uri="{FF2B5EF4-FFF2-40B4-BE49-F238E27FC236}">
                  <a16:creationId xmlns:a16="http://schemas.microsoft.com/office/drawing/2014/main" id="{A0130838-D499-47FF-C96E-D866E35786E5}"/>
                </a:ext>
              </a:extLst>
            </p:cNvPr>
            <p:cNvSpPr/>
            <p:nvPr/>
          </p:nvSpPr>
          <p:spPr>
            <a:xfrm>
              <a:off x="3714747" y="-10413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5" name="Sechseck 214">
              <a:extLst>
                <a:ext uri="{FF2B5EF4-FFF2-40B4-BE49-F238E27FC236}">
                  <a16:creationId xmlns:a16="http://schemas.microsoft.com/office/drawing/2014/main" id="{416F0816-3F39-FFAA-A4DD-33E17717484F}"/>
                </a:ext>
              </a:extLst>
            </p:cNvPr>
            <p:cNvSpPr/>
            <p:nvPr/>
          </p:nvSpPr>
          <p:spPr>
            <a:xfrm>
              <a:off x="3714748" y="519556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6" name="Sechseck 215">
              <a:extLst>
                <a:ext uri="{FF2B5EF4-FFF2-40B4-BE49-F238E27FC236}">
                  <a16:creationId xmlns:a16="http://schemas.microsoft.com/office/drawing/2014/main" id="{A039CF25-23B5-3307-AAE0-50D1213DAA8D}"/>
                </a:ext>
              </a:extLst>
            </p:cNvPr>
            <p:cNvSpPr/>
            <p:nvPr/>
          </p:nvSpPr>
          <p:spPr>
            <a:xfrm>
              <a:off x="3714748" y="60788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9" name="Sechseck 218">
              <a:extLst>
                <a:ext uri="{FF2B5EF4-FFF2-40B4-BE49-F238E27FC236}">
                  <a16:creationId xmlns:a16="http://schemas.microsoft.com/office/drawing/2014/main" id="{DFBB6412-1F4D-F576-45B8-D79D2EEB952B}"/>
                </a:ext>
              </a:extLst>
            </p:cNvPr>
            <p:cNvSpPr/>
            <p:nvPr/>
          </p:nvSpPr>
          <p:spPr>
            <a:xfrm>
              <a:off x="4362447" y="387063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2" name="Sechseck 221">
              <a:extLst>
                <a:ext uri="{FF2B5EF4-FFF2-40B4-BE49-F238E27FC236}">
                  <a16:creationId xmlns:a16="http://schemas.microsoft.com/office/drawing/2014/main" id="{0A2DFC93-3A9C-7379-776F-CD7F0EA5292C}"/>
                </a:ext>
              </a:extLst>
            </p:cNvPr>
            <p:cNvSpPr/>
            <p:nvPr/>
          </p:nvSpPr>
          <p:spPr>
            <a:xfrm>
              <a:off x="4362446" y="3375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3" name="Sechseck 222">
              <a:extLst>
                <a:ext uri="{FF2B5EF4-FFF2-40B4-BE49-F238E27FC236}">
                  <a16:creationId xmlns:a16="http://schemas.microsoft.com/office/drawing/2014/main" id="{4C9B2203-03D5-939F-7964-88E55C074480}"/>
                </a:ext>
              </a:extLst>
            </p:cNvPr>
            <p:cNvSpPr/>
            <p:nvPr/>
          </p:nvSpPr>
          <p:spPr>
            <a:xfrm>
              <a:off x="4362445" y="-54577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4" name="Sechseck 223">
              <a:extLst>
                <a:ext uri="{FF2B5EF4-FFF2-40B4-BE49-F238E27FC236}">
                  <a16:creationId xmlns:a16="http://schemas.microsoft.com/office/drawing/2014/main" id="{AA0BA42C-00D5-FF58-93C5-A82823C18BA2}"/>
                </a:ext>
              </a:extLst>
            </p:cNvPr>
            <p:cNvSpPr/>
            <p:nvPr/>
          </p:nvSpPr>
          <p:spPr>
            <a:xfrm>
              <a:off x="4362447" y="56372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5" name="Sechseck 224">
              <a:extLst>
                <a:ext uri="{FF2B5EF4-FFF2-40B4-BE49-F238E27FC236}">
                  <a16:creationId xmlns:a16="http://schemas.microsoft.com/office/drawing/2014/main" id="{AFE895DF-EF07-6120-9704-FE75C4B0D17B}"/>
                </a:ext>
              </a:extLst>
            </p:cNvPr>
            <p:cNvSpPr/>
            <p:nvPr/>
          </p:nvSpPr>
          <p:spPr>
            <a:xfrm>
              <a:off x="4362447" y="65204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6" name="Sechseck 225">
              <a:extLst>
                <a:ext uri="{FF2B5EF4-FFF2-40B4-BE49-F238E27FC236}">
                  <a16:creationId xmlns:a16="http://schemas.microsoft.com/office/drawing/2014/main" id="{92C783D9-A37A-C2D3-1ED7-03C2459567B9}"/>
                </a:ext>
              </a:extLst>
            </p:cNvPr>
            <p:cNvSpPr/>
            <p:nvPr/>
          </p:nvSpPr>
          <p:spPr>
            <a:xfrm>
              <a:off x="4362447" y="475392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7" name="Sechseck 226">
              <a:extLst>
                <a:ext uri="{FF2B5EF4-FFF2-40B4-BE49-F238E27FC236}">
                  <a16:creationId xmlns:a16="http://schemas.microsoft.com/office/drawing/2014/main" id="{37D1FCD6-FF8C-AF73-46C8-205330D19ED2}"/>
                </a:ext>
              </a:extLst>
            </p:cNvPr>
            <p:cNvSpPr/>
            <p:nvPr/>
          </p:nvSpPr>
          <p:spPr>
            <a:xfrm>
              <a:off x="5010147" y="254571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9" name="Sechseck 228">
              <a:extLst>
                <a:ext uri="{FF2B5EF4-FFF2-40B4-BE49-F238E27FC236}">
                  <a16:creationId xmlns:a16="http://schemas.microsoft.com/office/drawing/2014/main" id="{BA44CD67-2B32-FCB6-30C1-09776B1D4CD4}"/>
                </a:ext>
              </a:extLst>
            </p:cNvPr>
            <p:cNvSpPr/>
            <p:nvPr/>
          </p:nvSpPr>
          <p:spPr>
            <a:xfrm>
              <a:off x="5010147" y="166243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1" name="Sechseck 230">
              <a:extLst>
                <a:ext uri="{FF2B5EF4-FFF2-40B4-BE49-F238E27FC236}">
                  <a16:creationId xmlns:a16="http://schemas.microsoft.com/office/drawing/2014/main" id="{53AC77E6-E59F-194A-3695-05BCA5317B7C}"/>
                </a:ext>
              </a:extLst>
            </p:cNvPr>
            <p:cNvSpPr/>
            <p:nvPr/>
          </p:nvSpPr>
          <p:spPr>
            <a:xfrm>
              <a:off x="5010146" y="-10413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2" name="Sechseck 231">
              <a:extLst>
                <a:ext uri="{FF2B5EF4-FFF2-40B4-BE49-F238E27FC236}">
                  <a16:creationId xmlns:a16="http://schemas.microsoft.com/office/drawing/2014/main" id="{F5E83919-F47B-F684-70E6-B38AC454DD2C}"/>
                </a:ext>
              </a:extLst>
            </p:cNvPr>
            <p:cNvSpPr/>
            <p:nvPr/>
          </p:nvSpPr>
          <p:spPr>
            <a:xfrm>
              <a:off x="5010147" y="519556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3" name="Sechseck 232">
              <a:extLst>
                <a:ext uri="{FF2B5EF4-FFF2-40B4-BE49-F238E27FC236}">
                  <a16:creationId xmlns:a16="http://schemas.microsoft.com/office/drawing/2014/main" id="{54366C7D-02C1-FCC1-B07A-35A769090ECE}"/>
                </a:ext>
              </a:extLst>
            </p:cNvPr>
            <p:cNvSpPr/>
            <p:nvPr/>
          </p:nvSpPr>
          <p:spPr>
            <a:xfrm>
              <a:off x="5010147" y="60788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6" name="Sechseck 235">
              <a:extLst>
                <a:ext uri="{FF2B5EF4-FFF2-40B4-BE49-F238E27FC236}">
                  <a16:creationId xmlns:a16="http://schemas.microsoft.com/office/drawing/2014/main" id="{848FD815-8AD0-A51B-3FDC-C61699069AE5}"/>
                </a:ext>
              </a:extLst>
            </p:cNvPr>
            <p:cNvSpPr/>
            <p:nvPr/>
          </p:nvSpPr>
          <p:spPr>
            <a:xfrm>
              <a:off x="8247061" y="387063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9" name="Sechseck 238">
              <a:extLst>
                <a:ext uri="{FF2B5EF4-FFF2-40B4-BE49-F238E27FC236}">
                  <a16:creationId xmlns:a16="http://schemas.microsoft.com/office/drawing/2014/main" id="{A285C087-C2F5-1523-C1FF-299DAE94C85A}"/>
                </a:ext>
              </a:extLst>
            </p:cNvPr>
            <p:cNvSpPr/>
            <p:nvPr/>
          </p:nvSpPr>
          <p:spPr>
            <a:xfrm>
              <a:off x="8247060" y="3375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0" name="Sechseck 239">
              <a:extLst>
                <a:ext uri="{FF2B5EF4-FFF2-40B4-BE49-F238E27FC236}">
                  <a16:creationId xmlns:a16="http://schemas.microsoft.com/office/drawing/2014/main" id="{2F231919-FDE4-D2C8-AAB6-245CC47C2A9D}"/>
                </a:ext>
              </a:extLst>
            </p:cNvPr>
            <p:cNvSpPr/>
            <p:nvPr/>
          </p:nvSpPr>
          <p:spPr>
            <a:xfrm>
              <a:off x="8247059" y="-54577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1" name="Sechseck 240">
              <a:extLst>
                <a:ext uri="{FF2B5EF4-FFF2-40B4-BE49-F238E27FC236}">
                  <a16:creationId xmlns:a16="http://schemas.microsoft.com/office/drawing/2014/main" id="{264FA14E-6D5F-2C0A-91DB-6C486D9D368B}"/>
                </a:ext>
              </a:extLst>
            </p:cNvPr>
            <p:cNvSpPr/>
            <p:nvPr/>
          </p:nvSpPr>
          <p:spPr>
            <a:xfrm>
              <a:off x="8247061" y="56372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2" name="Sechseck 241">
              <a:extLst>
                <a:ext uri="{FF2B5EF4-FFF2-40B4-BE49-F238E27FC236}">
                  <a16:creationId xmlns:a16="http://schemas.microsoft.com/office/drawing/2014/main" id="{8E5B9D4E-B46D-A0AF-2E82-FA3962EE9D12}"/>
                </a:ext>
              </a:extLst>
            </p:cNvPr>
            <p:cNvSpPr/>
            <p:nvPr/>
          </p:nvSpPr>
          <p:spPr>
            <a:xfrm>
              <a:off x="8247061" y="65204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3" name="Sechseck 242">
              <a:extLst>
                <a:ext uri="{FF2B5EF4-FFF2-40B4-BE49-F238E27FC236}">
                  <a16:creationId xmlns:a16="http://schemas.microsoft.com/office/drawing/2014/main" id="{B1A217CC-0BD0-C144-3D9A-BFB6156D628D}"/>
                </a:ext>
              </a:extLst>
            </p:cNvPr>
            <p:cNvSpPr/>
            <p:nvPr/>
          </p:nvSpPr>
          <p:spPr>
            <a:xfrm>
              <a:off x="8247061" y="475392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4" name="Sechseck 243">
              <a:extLst>
                <a:ext uri="{FF2B5EF4-FFF2-40B4-BE49-F238E27FC236}">
                  <a16:creationId xmlns:a16="http://schemas.microsoft.com/office/drawing/2014/main" id="{2A30A3A1-A4AF-E51E-C768-FE401335428F}"/>
                </a:ext>
              </a:extLst>
            </p:cNvPr>
            <p:cNvSpPr/>
            <p:nvPr/>
          </p:nvSpPr>
          <p:spPr>
            <a:xfrm>
              <a:off x="8894761" y="254571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6" name="Sechseck 245">
              <a:extLst>
                <a:ext uri="{FF2B5EF4-FFF2-40B4-BE49-F238E27FC236}">
                  <a16:creationId xmlns:a16="http://schemas.microsoft.com/office/drawing/2014/main" id="{BE6BB764-99C5-EA09-8C9B-0845D06FA5AF}"/>
                </a:ext>
              </a:extLst>
            </p:cNvPr>
            <p:cNvSpPr/>
            <p:nvPr/>
          </p:nvSpPr>
          <p:spPr>
            <a:xfrm>
              <a:off x="8894761" y="166243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7" name="Sechseck 246">
              <a:extLst>
                <a:ext uri="{FF2B5EF4-FFF2-40B4-BE49-F238E27FC236}">
                  <a16:creationId xmlns:a16="http://schemas.microsoft.com/office/drawing/2014/main" id="{F627E678-32DE-DD3F-E1AA-B078D971D35B}"/>
                </a:ext>
              </a:extLst>
            </p:cNvPr>
            <p:cNvSpPr/>
            <p:nvPr/>
          </p:nvSpPr>
          <p:spPr>
            <a:xfrm>
              <a:off x="8894761" y="77914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8" name="Sechseck 247">
              <a:extLst>
                <a:ext uri="{FF2B5EF4-FFF2-40B4-BE49-F238E27FC236}">
                  <a16:creationId xmlns:a16="http://schemas.microsoft.com/office/drawing/2014/main" id="{8EE2A589-3AD2-00AF-AAA8-BBEE1C67BB00}"/>
                </a:ext>
              </a:extLst>
            </p:cNvPr>
            <p:cNvSpPr/>
            <p:nvPr/>
          </p:nvSpPr>
          <p:spPr>
            <a:xfrm>
              <a:off x="8894760" y="-10413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9" name="Sechseck 248">
              <a:extLst>
                <a:ext uri="{FF2B5EF4-FFF2-40B4-BE49-F238E27FC236}">
                  <a16:creationId xmlns:a16="http://schemas.microsoft.com/office/drawing/2014/main" id="{F4A3C0C1-E9C8-4657-4EC3-FF51457699A4}"/>
                </a:ext>
              </a:extLst>
            </p:cNvPr>
            <p:cNvSpPr/>
            <p:nvPr/>
          </p:nvSpPr>
          <p:spPr>
            <a:xfrm>
              <a:off x="8894761" y="519556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0" name="Sechseck 249">
              <a:extLst>
                <a:ext uri="{FF2B5EF4-FFF2-40B4-BE49-F238E27FC236}">
                  <a16:creationId xmlns:a16="http://schemas.microsoft.com/office/drawing/2014/main" id="{ED8CFB1D-8BF1-089A-E048-B2E5A1FB73BD}"/>
                </a:ext>
              </a:extLst>
            </p:cNvPr>
            <p:cNvSpPr/>
            <p:nvPr/>
          </p:nvSpPr>
          <p:spPr>
            <a:xfrm>
              <a:off x="8894761" y="60788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2" name="Sechseck 251">
              <a:extLst>
                <a:ext uri="{FF2B5EF4-FFF2-40B4-BE49-F238E27FC236}">
                  <a16:creationId xmlns:a16="http://schemas.microsoft.com/office/drawing/2014/main" id="{5300F3BD-0368-0781-E0F5-B54631FE7ADE}"/>
                </a:ext>
              </a:extLst>
            </p:cNvPr>
            <p:cNvSpPr/>
            <p:nvPr/>
          </p:nvSpPr>
          <p:spPr>
            <a:xfrm>
              <a:off x="9542460" y="298735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3" name="Sechseck 252">
              <a:extLst>
                <a:ext uri="{FF2B5EF4-FFF2-40B4-BE49-F238E27FC236}">
                  <a16:creationId xmlns:a16="http://schemas.microsoft.com/office/drawing/2014/main" id="{3BBC05E2-1E9C-BE26-1229-6D16E7C7E29F}"/>
                </a:ext>
              </a:extLst>
            </p:cNvPr>
            <p:cNvSpPr/>
            <p:nvPr/>
          </p:nvSpPr>
          <p:spPr>
            <a:xfrm>
              <a:off x="9542460" y="38706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4" name="Sechseck 253">
              <a:extLst>
                <a:ext uri="{FF2B5EF4-FFF2-40B4-BE49-F238E27FC236}">
                  <a16:creationId xmlns:a16="http://schemas.microsoft.com/office/drawing/2014/main" id="{C67C0B69-9644-1020-1C30-B881FEB50DAD}"/>
                </a:ext>
              </a:extLst>
            </p:cNvPr>
            <p:cNvSpPr/>
            <p:nvPr/>
          </p:nvSpPr>
          <p:spPr>
            <a:xfrm>
              <a:off x="9542460" y="210407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5" name="Sechseck 254">
              <a:extLst>
                <a:ext uri="{FF2B5EF4-FFF2-40B4-BE49-F238E27FC236}">
                  <a16:creationId xmlns:a16="http://schemas.microsoft.com/office/drawing/2014/main" id="{6161029D-F451-94CE-4AAE-437E0F307D4D}"/>
                </a:ext>
              </a:extLst>
            </p:cNvPr>
            <p:cNvSpPr/>
            <p:nvPr/>
          </p:nvSpPr>
          <p:spPr>
            <a:xfrm>
              <a:off x="9542460" y="12207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6" name="Sechseck 255">
              <a:extLst>
                <a:ext uri="{FF2B5EF4-FFF2-40B4-BE49-F238E27FC236}">
                  <a16:creationId xmlns:a16="http://schemas.microsoft.com/office/drawing/2014/main" id="{D546FF50-29B8-096B-D182-DBF2C168DCF4}"/>
                </a:ext>
              </a:extLst>
            </p:cNvPr>
            <p:cNvSpPr/>
            <p:nvPr/>
          </p:nvSpPr>
          <p:spPr>
            <a:xfrm>
              <a:off x="9542459" y="3375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7" name="Sechseck 256">
              <a:extLst>
                <a:ext uri="{FF2B5EF4-FFF2-40B4-BE49-F238E27FC236}">
                  <a16:creationId xmlns:a16="http://schemas.microsoft.com/office/drawing/2014/main" id="{EB131AE6-38F1-2E4B-6E95-3CB2F999B3A7}"/>
                </a:ext>
              </a:extLst>
            </p:cNvPr>
            <p:cNvSpPr/>
            <p:nvPr/>
          </p:nvSpPr>
          <p:spPr>
            <a:xfrm>
              <a:off x="9542458" y="-54577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8" name="Sechseck 257">
              <a:extLst>
                <a:ext uri="{FF2B5EF4-FFF2-40B4-BE49-F238E27FC236}">
                  <a16:creationId xmlns:a16="http://schemas.microsoft.com/office/drawing/2014/main" id="{8EB771F4-3FDF-E896-68E0-BA6A0BF9BB57}"/>
                </a:ext>
              </a:extLst>
            </p:cNvPr>
            <p:cNvSpPr/>
            <p:nvPr/>
          </p:nvSpPr>
          <p:spPr>
            <a:xfrm>
              <a:off x="9542460" y="56372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9" name="Sechseck 258">
              <a:extLst>
                <a:ext uri="{FF2B5EF4-FFF2-40B4-BE49-F238E27FC236}">
                  <a16:creationId xmlns:a16="http://schemas.microsoft.com/office/drawing/2014/main" id="{FCE61F08-AA53-46CF-B9EC-963C2E028FEA}"/>
                </a:ext>
              </a:extLst>
            </p:cNvPr>
            <p:cNvSpPr/>
            <p:nvPr/>
          </p:nvSpPr>
          <p:spPr>
            <a:xfrm>
              <a:off x="9542460" y="65204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0" name="Sechseck 259">
              <a:extLst>
                <a:ext uri="{FF2B5EF4-FFF2-40B4-BE49-F238E27FC236}">
                  <a16:creationId xmlns:a16="http://schemas.microsoft.com/office/drawing/2014/main" id="{1DDBD850-FDAA-B952-F4CD-F9F268E0F0E8}"/>
                </a:ext>
              </a:extLst>
            </p:cNvPr>
            <p:cNvSpPr/>
            <p:nvPr/>
          </p:nvSpPr>
          <p:spPr>
            <a:xfrm>
              <a:off x="9542460" y="475392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1" name="Sechseck 260">
              <a:extLst>
                <a:ext uri="{FF2B5EF4-FFF2-40B4-BE49-F238E27FC236}">
                  <a16:creationId xmlns:a16="http://schemas.microsoft.com/office/drawing/2014/main" id="{7C4AD8FC-ECA1-E4FC-CE55-2C8BA776F7DA}"/>
                </a:ext>
              </a:extLst>
            </p:cNvPr>
            <p:cNvSpPr/>
            <p:nvPr/>
          </p:nvSpPr>
          <p:spPr>
            <a:xfrm>
              <a:off x="10190160" y="254571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2" name="Sechseck 261">
              <a:extLst>
                <a:ext uri="{FF2B5EF4-FFF2-40B4-BE49-F238E27FC236}">
                  <a16:creationId xmlns:a16="http://schemas.microsoft.com/office/drawing/2014/main" id="{1C6D84AD-E5AA-B823-07DF-69456F06D36E}"/>
                </a:ext>
              </a:extLst>
            </p:cNvPr>
            <p:cNvSpPr/>
            <p:nvPr/>
          </p:nvSpPr>
          <p:spPr>
            <a:xfrm>
              <a:off x="10190160" y="342899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3" name="Sechseck 262">
              <a:extLst>
                <a:ext uri="{FF2B5EF4-FFF2-40B4-BE49-F238E27FC236}">
                  <a16:creationId xmlns:a16="http://schemas.microsoft.com/office/drawing/2014/main" id="{CE4F94A6-D73E-0DED-D4C7-4B731836F7F2}"/>
                </a:ext>
              </a:extLst>
            </p:cNvPr>
            <p:cNvSpPr/>
            <p:nvPr/>
          </p:nvSpPr>
          <p:spPr>
            <a:xfrm>
              <a:off x="10190160" y="166243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4" name="Sechseck 263">
              <a:extLst>
                <a:ext uri="{FF2B5EF4-FFF2-40B4-BE49-F238E27FC236}">
                  <a16:creationId xmlns:a16="http://schemas.microsoft.com/office/drawing/2014/main" id="{16088092-3A89-B707-A530-70C804D85CFC}"/>
                </a:ext>
              </a:extLst>
            </p:cNvPr>
            <p:cNvSpPr/>
            <p:nvPr/>
          </p:nvSpPr>
          <p:spPr>
            <a:xfrm>
              <a:off x="10190160" y="7791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5" name="Sechseck 264">
              <a:extLst>
                <a:ext uri="{FF2B5EF4-FFF2-40B4-BE49-F238E27FC236}">
                  <a16:creationId xmlns:a16="http://schemas.microsoft.com/office/drawing/2014/main" id="{CD2727F4-4866-BC2A-AF70-C24F17D0E08F}"/>
                </a:ext>
              </a:extLst>
            </p:cNvPr>
            <p:cNvSpPr/>
            <p:nvPr/>
          </p:nvSpPr>
          <p:spPr>
            <a:xfrm>
              <a:off x="10190159" y="-1041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6" name="Sechseck 265">
              <a:extLst>
                <a:ext uri="{FF2B5EF4-FFF2-40B4-BE49-F238E27FC236}">
                  <a16:creationId xmlns:a16="http://schemas.microsoft.com/office/drawing/2014/main" id="{044DC255-8A22-7B3A-4219-5640F88198A7}"/>
                </a:ext>
              </a:extLst>
            </p:cNvPr>
            <p:cNvSpPr/>
            <p:nvPr/>
          </p:nvSpPr>
          <p:spPr>
            <a:xfrm>
              <a:off x="10190160" y="519556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7" name="Sechseck 266">
              <a:extLst>
                <a:ext uri="{FF2B5EF4-FFF2-40B4-BE49-F238E27FC236}">
                  <a16:creationId xmlns:a16="http://schemas.microsoft.com/office/drawing/2014/main" id="{D3BC1D2B-DC25-338E-B0F3-32E4267D12CE}"/>
                </a:ext>
              </a:extLst>
            </p:cNvPr>
            <p:cNvSpPr/>
            <p:nvPr/>
          </p:nvSpPr>
          <p:spPr>
            <a:xfrm>
              <a:off x="10190160" y="607884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8" name="Sechseck 267">
              <a:extLst>
                <a:ext uri="{FF2B5EF4-FFF2-40B4-BE49-F238E27FC236}">
                  <a16:creationId xmlns:a16="http://schemas.microsoft.com/office/drawing/2014/main" id="{7B74D41E-4175-BDC7-2A65-FA08269FBD90}"/>
                </a:ext>
              </a:extLst>
            </p:cNvPr>
            <p:cNvSpPr/>
            <p:nvPr/>
          </p:nvSpPr>
          <p:spPr>
            <a:xfrm>
              <a:off x="10190160" y="43122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9" name="Sechseck 268">
              <a:extLst>
                <a:ext uri="{FF2B5EF4-FFF2-40B4-BE49-F238E27FC236}">
                  <a16:creationId xmlns:a16="http://schemas.microsoft.com/office/drawing/2014/main" id="{480E9670-8456-5073-E69B-4445F1E1149F}"/>
                </a:ext>
              </a:extLst>
            </p:cNvPr>
            <p:cNvSpPr/>
            <p:nvPr/>
          </p:nvSpPr>
          <p:spPr>
            <a:xfrm>
              <a:off x="10837860" y="298735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0" name="Sechseck 269">
              <a:extLst>
                <a:ext uri="{FF2B5EF4-FFF2-40B4-BE49-F238E27FC236}">
                  <a16:creationId xmlns:a16="http://schemas.microsoft.com/office/drawing/2014/main" id="{8EBF43B8-4D23-4044-9893-031B3916E15D}"/>
                </a:ext>
              </a:extLst>
            </p:cNvPr>
            <p:cNvSpPr/>
            <p:nvPr/>
          </p:nvSpPr>
          <p:spPr>
            <a:xfrm>
              <a:off x="10837860" y="38706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1" name="Sechseck 270">
              <a:extLst>
                <a:ext uri="{FF2B5EF4-FFF2-40B4-BE49-F238E27FC236}">
                  <a16:creationId xmlns:a16="http://schemas.microsoft.com/office/drawing/2014/main" id="{DC5646F1-1D62-3A45-F47D-FCA5BBA77DF5}"/>
                </a:ext>
              </a:extLst>
            </p:cNvPr>
            <p:cNvSpPr/>
            <p:nvPr/>
          </p:nvSpPr>
          <p:spPr>
            <a:xfrm>
              <a:off x="10837860" y="210407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2" name="Sechseck 271">
              <a:extLst>
                <a:ext uri="{FF2B5EF4-FFF2-40B4-BE49-F238E27FC236}">
                  <a16:creationId xmlns:a16="http://schemas.microsoft.com/office/drawing/2014/main" id="{8E1F4716-65AE-8582-6C07-845A5E3FDB7F}"/>
                </a:ext>
              </a:extLst>
            </p:cNvPr>
            <p:cNvSpPr/>
            <p:nvPr/>
          </p:nvSpPr>
          <p:spPr>
            <a:xfrm>
              <a:off x="10837860" y="12207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3" name="Sechseck 272">
              <a:extLst>
                <a:ext uri="{FF2B5EF4-FFF2-40B4-BE49-F238E27FC236}">
                  <a16:creationId xmlns:a16="http://schemas.microsoft.com/office/drawing/2014/main" id="{424B3E35-96A6-19BB-6749-6C2B686B8C53}"/>
                </a:ext>
              </a:extLst>
            </p:cNvPr>
            <p:cNvSpPr/>
            <p:nvPr/>
          </p:nvSpPr>
          <p:spPr>
            <a:xfrm>
              <a:off x="10837859" y="3375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4" name="Sechseck 273">
              <a:extLst>
                <a:ext uri="{FF2B5EF4-FFF2-40B4-BE49-F238E27FC236}">
                  <a16:creationId xmlns:a16="http://schemas.microsoft.com/office/drawing/2014/main" id="{74AF091C-14EC-7329-E82F-7013694DCA9A}"/>
                </a:ext>
              </a:extLst>
            </p:cNvPr>
            <p:cNvSpPr/>
            <p:nvPr/>
          </p:nvSpPr>
          <p:spPr>
            <a:xfrm>
              <a:off x="10837858" y="-5457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5" name="Sechseck 274">
              <a:extLst>
                <a:ext uri="{FF2B5EF4-FFF2-40B4-BE49-F238E27FC236}">
                  <a16:creationId xmlns:a16="http://schemas.microsoft.com/office/drawing/2014/main" id="{42B97F2D-1F1A-7AB0-4E81-1E2F450A1578}"/>
                </a:ext>
              </a:extLst>
            </p:cNvPr>
            <p:cNvSpPr/>
            <p:nvPr/>
          </p:nvSpPr>
          <p:spPr>
            <a:xfrm>
              <a:off x="10837860" y="563720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6" name="Sechseck 275">
              <a:extLst>
                <a:ext uri="{FF2B5EF4-FFF2-40B4-BE49-F238E27FC236}">
                  <a16:creationId xmlns:a16="http://schemas.microsoft.com/office/drawing/2014/main" id="{4B7B78BB-BEE6-03B9-4204-2ABC2704F32E}"/>
                </a:ext>
              </a:extLst>
            </p:cNvPr>
            <p:cNvSpPr/>
            <p:nvPr/>
          </p:nvSpPr>
          <p:spPr>
            <a:xfrm>
              <a:off x="10837860" y="652048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7" name="Sechseck 276">
              <a:extLst>
                <a:ext uri="{FF2B5EF4-FFF2-40B4-BE49-F238E27FC236}">
                  <a16:creationId xmlns:a16="http://schemas.microsoft.com/office/drawing/2014/main" id="{623FEFB1-8AC1-2205-2716-5F406D38A70B}"/>
                </a:ext>
              </a:extLst>
            </p:cNvPr>
            <p:cNvSpPr/>
            <p:nvPr/>
          </p:nvSpPr>
          <p:spPr>
            <a:xfrm>
              <a:off x="10837860" y="475392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8" name="Sechseck 277">
              <a:extLst>
                <a:ext uri="{FF2B5EF4-FFF2-40B4-BE49-F238E27FC236}">
                  <a16:creationId xmlns:a16="http://schemas.microsoft.com/office/drawing/2014/main" id="{139445ED-9022-9887-2C97-88F12B594FB3}"/>
                </a:ext>
              </a:extLst>
            </p:cNvPr>
            <p:cNvSpPr/>
            <p:nvPr/>
          </p:nvSpPr>
          <p:spPr>
            <a:xfrm>
              <a:off x="11485560" y="254571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9" name="Sechseck 278">
              <a:extLst>
                <a:ext uri="{FF2B5EF4-FFF2-40B4-BE49-F238E27FC236}">
                  <a16:creationId xmlns:a16="http://schemas.microsoft.com/office/drawing/2014/main" id="{9B8D3649-22FA-A482-76F9-4975BAFD2694}"/>
                </a:ext>
              </a:extLst>
            </p:cNvPr>
            <p:cNvSpPr/>
            <p:nvPr/>
          </p:nvSpPr>
          <p:spPr>
            <a:xfrm>
              <a:off x="11485560" y="342899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0" name="Sechseck 279">
              <a:extLst>
                <a:ext uri="{FF2B5EF4-FFF2-40B4-BE49-F238E27FC236}">
                  <a16:creationId xmlns:a16="http://schemas.microsoft.com/office/drawing/2014/main" id="{A73785F0-75B5-1650-867B-3AC12F83C1E5}"/>
                </a:ext>
              </a:extLst>
            </p:cNvPr>
            <p:cNvSpPr/>
            <p:nvPr/>
          </p:nvSpPr>
          <p:spPr>
            <a:xfrm>
              <a:off x="11485560" y="166242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1" name="Sechseck 280">
              <a:extLst>
                <a:ext uri="{FF2B5EF4-FFF2-40B4-BE49-F238E27FC236}">
                  <a16:creationId xmlns:a16="http://schemas.microsoft.com/office/drawing/2014/main" id="{61825C70-B9C4-E729-6B50-B68C7D2B6DF4}"/>
                </a:ext>
              </a:extLst>
            </p:cNvPr>
            <p:cNvSpPr/>
            <p:nvPr/>
          </p:nvSpPr>
          <p:spPr>
            <a:xfrm>
              <a:off x="11485560" y="7791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2" name="Sechseck 281">
              <a:extLst>
                <a:ext uri="{FF2B5EF4-FFF2-40B4-BE49-F238E27FC236}">
                  <a16:creationId xmlns:a16="http://schemas.microsoft.com/office/drawing/2014/main" id="{BA7EA6BD-AB7B-C9AC-F670-117BCAA7D040}"/>
                </a:ext>
              </a:extLst>
            </p:cNvPr>
            <p:cNvSpPr/>
            <p:nvPr/>
          </p:nvSpPr>
          <p:spPr>
            <a:xfrm>
              <a:off x="11485559" y="-1041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3" name="Sechseck 282">
              <a:extLst>
                <a:ext uri="{FF2B5EF4-FFF2-40B4-BE49-F238E27FC236}">
                  <a16:creationId xmlns:a16="http://schemas.microsoft.com/office/drawing/2014/main" id="{F84F9776-2B6D-BD36-8508-4AA68D585ED4}"/>
                </a:ext>
              </a:extLst>
            </p:cNvPr>
            <p:cNvSpPr/>
            <p:nvPr/>
          </p:nvSpPr>
          <p:spPr>
            <a:xfrm>
              <a:off x="11485560" y="519556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4" name="Sechseck 283">
              <a:extLst>
                <a:ext uri="{FF2B5EF4-FFF2-40B4-BE49-F238E27FC236}">
                  <a16:creationId xmlns:a16="http://schemas.microsoft.com/office/drawing/2014/main" id="{29628E50-84C7-89A6-F5EF-3698308BDB8C}"/>
                </a:ext>
              </a:extLst>
            </p:cNvPr>
            <p:cNvSpPr/>
            <p:nvPr/>
          </p:nvSpPr>
          <p:spPr>
            <a:xfrm>
              <a:off x="11485560" y="607884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5" name="Sechseck 284">
              <a:extLst>
                <a:ext uri="{FF2B5EF4-FFF2-40B4-BE49-F238E27FC236}">
                  <a16:creationId xmlns:a16="http://schemas.microsoft.com/office/drawing/2014/main" id="{8EE0DA5C-618E-7A6F-A686-C1D30580F98B}"/>
                </a:ext>
              </a:extLst>
            </p:cNvPr>
            <p:cNvSpPr/>
            <p:nvPr/>
          </p:nvSpPr>
          <p:spPr>
            <a:xfrm>
              <a:off x="11485560" y="43122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6" name="Sechseck 285">
              <a:extLst>
                <a:ext uri="{FF2B5EF4-FFF2-40B4-BE49-F238E27FC236}">
                  <a16:creationId xmlns:a16="http://schemas.microsoft.com/office/drawing/2014/main" id="{18EEE67C-5064-FD84-AF8E-1FDBF205393C}"/>
                </a:ext>
              </a:extLst>
            </p:cNvPr>
            <p:cNvSpPr/>
            <p:nvPr/>
          </p:nvSpPr>
          <p:spPr>
            <a:xfrm>
              <a:off x="12131672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7" name="Sechseck 286">
              <a:extLst>
                <a:ext uri="{FF2B5EF4-FFF2-40B4-BE49-F238E27FC236}">
                  <a16:creationId xmlns:a16="http://schemas.microsoft.com/office/drawing/2014/main" id="{11C3A96C-7767-D9AB-97D5-2991D9224323}"/>
                </a:ext>
              </a:extLst>
            </p:cNvPr>
            <p:cNvSpPr/>
            <p:nvPr/>
          </p:nvSpPr>
          <p:spPr>
            <a:xfrm>
              <a:off x="12131672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8" name="Sechseck 287">
              <a:extLst>
                <a:ext uri="{FF2B5EF4-FFF2-40B4-BE49-F238E27FC236}">
                  <a16:creationId xmlns:a16="http://schemas.microsoft.com/office/drawing/2014/main" id="{12C143E7-2EA7-5D12-B693-50B0D5CBC5D3}"/>
                </a:ext>
              </a:extLst>
            </p:cNvPr>
            <p:cNvSpPr/>
            <p:nvPr/>
          </p:nvSpPr>
          <p:spPr>
            <a:xfrm>
              <a:off x="12131672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9" name="Sechseck 288">
              <a:extLst>
                <a:ext uri="{FF2B5EF4-FFF2-40B4-BE49-F238E27FC236}">
                  <a16:creationId xmlns:a16="http://schemas.microsoft.com/office/drawing/2014/main" id="{1A3B1B12-EAA1-6E04-E2BB-BFA7BCE353B1}"/>
                </a:ext>
              </a:extLst>
            </p:cNvPr>
            <p:cNvSpPr/>
            <p:nvPr/>
          </p:nvSpPr>
          <p:spPr>
            <a:xfrm>
              <a:off x="12131672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0" name="Sechseck 289">
              <a:extLst>
                <a:ext uri="{FF2B5EF4-FFF2-40B4-BE49-F238E27FC236}">
                  <a16:creationId xmlns:a16="http://schemas.microsoft.com/office/drawing/2014/main" id="{DE30C20F-91BC-E73F-0951-5B6197370E1D}"/>
                </a:ext>
              </a:extLst>
            </p:cNvPr>
            <p:cNvSpPr/>
            <p:nvPr/>
          </p:nvSpPr>
          <p:spPr>
            <a:xfrm>
              <a:off x="12131671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1" name="Sechseck 290">
              <a:extLst>
                <a:ext uri="{FF2B5EF4-FFF2-40B4-BE49-F238E27FC236}">
                  <a16:creationId xmlns:a16="http://schemas.microsoft.com/office/drawing/2014/main" id="{17592040-FEDA-3BA1-C109-3E8F94368194}"/>
                </a:ext>
              </a:extLst>
            </p:cNvPr>
            <p:cNvSpPr/>
            <p:nvPr/>
          </p:nvSpPr>
          <p:spPr>
            <a:xfrm>
              <a:off x="12131670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2" name="Sechseck 291">
              <a:extLst>
                <a:ext uri="{FF2B5EF4-FFF2-40B4-BE49-F238E27FC236}">
                  <a16:creationId xmlns:a16="http://schemas.microsoft.com/office/drawing/2014/main" id="{75037796-02B4-A00A-8E1D-8E4D85C1D192}"/>
                </a:ext>
              </a:extLst>
            </p:cNvPr>
            <p:cNvSpPr/>
            <p:nvPr/>
          </p:nvSpPr>
          <p:spPr>
            <a:xfrm>
              <a:off x="12131672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3" name="Sechseck 292">
              <a:extLst>
                <a:ext uri="{FF2B5EF4-FFF2-40B4-BE49-F238E27FC236}">
                  <a16:creationId xmlns:a16="http://schemas.microsoft.com/office/drawing/2014/main" id="{854CBEC9-9803-4D06-1144-A19C0B654EA8}"/>
                </a:ext>
              </a:extLst>
            </p:cNvPr>
            <p:cNvSpPr/>
            <p:nvPr/>
          </p:nvSpPr>
          <p:spPr>
            <a:xfrm>
              <a:off x="12131672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4" name="Sechseck 293">
              <a:extLst>
                <a:ext uri="{FF2B5EF4-FFF2-40B4-BE49-F238E27FC236}">
                  <a16:creationId xmlns:a16="http://schemas.microsoft.com/office/drawing/2014/main" id="{2B258713-613A-B3D2-B352-7AA3E582F677}"/>
                </a:ext>
              </a:extLst>
            </p:cNvPr>
            <p:cNvSpPr/>
            <p:nvPr/>
          </p:nvSpPr>
          <p:spPr>
            <a:xfrm>
              <a:off x="12131672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5" name="Sechseck 294">
              <a:extLst>
                <a:ext uri="{FF2B5EF4-FFF2-40B4-BE49-F238E27FC236}">
                  <a16:creationId xmlns:a16="http://schemas.microsoft.com/office/drawing/2014/main" id="{32CD17AA-D2A2-6B80-DA65-7C0B12FE779C}"/>
                </a:ext>
              </a:extLst>
            </p:cNvPr>
            <p:cNvSpPr/>
            <p:nvPr/>
          </p:nvSpPr>
          <p:spPr>
            <a:xfrm>
              <a:off x="476247" y="298735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6" name="Sechseck 295">
              <a:extLst>
                <a:ext uri="{FF2B5EF4-FFF2-40B4-BE49-F238E27FC236}">
                  <a16:creationId xmlns:a16="http://schemas.microsoft.com/office/drawing/2014/main" id="{382F3514-540A-C9D2-4A22-ABB70BB7A26E}"/>
                </a:ext>
              </a:extLst>
            </p:cNvPr>
            <p:cNvSpPr/>
            <p:nvPr/>
          </p:nvSpPr>
          <p:spPr>
            <a:xfrm>
              <a:off x="476247" y="38706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7" name="Sechseck 296">
              <a:extLst>
                <a:ext uri="{FF2B5EF4-FFF2-40B4-BE49-F238E27FC236}">
                  <a16:creationId xmlns:a16="http://schemas.microsoft.com/office/drawing/2014/main" id="{DD2319A2-BF3D-4815-A79D-FCD6F36451AA}"/>
                </a:ext>
              </a:extLst>
            </p:cNvPr>
            <p:cNvSpPr/>
            <p:nvPr/>
          </p:nvSpPr>
          <p:spPr>
            <a:xfrm>
              <a:off x="476247" y="210407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8" name="Sechseck 297">
              <a:extLst>
                <a:ext uri="{FF2B5EF4-FFF2-40B4-BE49-F238E27FC236}">
                  <a16:creationId xmlns:a16="http://schemas.microsoft.com/office/drawing/2014/main" id="{A9AD1928-57F4-E7F0-5D2C-53F80F32E5E9}"/>
                </a:ext>
              </a:extLst>
            </p:cNvPr>
            <p:cNvSpPr/>
            <p:nvPr/>
          </p:nvSpPr>
          <p:spPr>
            <a:xfrm>
              <a:off x="476247" y="12207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9" name="Sechseck 298">
              <a:extLst>
                <a:ext uri="{FF2B5EF4-FFF2-40B4-BE49-F238E27FC236}">
                  <a16:creationId xmlns:a16="http://schemas.microsoft.com/office/drawing/2014/main" id="{E65B0E72-80C8-EB16-E12C-B440C3DFAB34}"/>
                </a:ext>
              </a:extLst>
            </p:cNvPr>
            <p:cNvSpPr/>
            <p:nvPr/>
          </p:nvSpPr>
          <p:spPr>
            <a:xfrm>
              <a:off x="476246" y="3375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0" name="Sechseck 299">
              <a:extLst>
                <a:ext uri="{FF2B5EF4-FFF2-40B4-BE49-F238E27FC236}">
                  <a16:creationId xmlns:a16="http://schemas.microsoft.com/office/drawing/2014/main" id="{B0A32968-43B1-7899-260B-43E7A5B49C6C}"/>
                </a:ext>
              </a:extLst>
            </p:cNvPr>
            <p:cNvSpPr/>
            <p:nvPr/>
          </p:nvSpPr>
          <p:spPr>
            <a:xfrm>
              <a:off x="476245" y="-5457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1" name="Sechseck 300">
              <a:extLst>
                <a:ext uri="{FF2B5EF4-FFF2-40B4-BE49-F238E27FC236}">
                  <a16:creationId xmlns:a16="http://schemas.microsoft.com/office/drawing/2014/main" id="{9C40BED6-10B6-3084-A39F-2D35171723B2}"/>
                </a:ext>
              </a:extLst>
            </p:cNvPr>
            <p:cNvSpPr/>
            <p:nvPr/>
          </p:nvSpPr>
          <p:spPr>
            <a:xfrm>
              <a:off x="476247" y="563720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2" name="Sechseck 301">
              <a:extLst>
                <a:ext uri="{FF2B5EF4-FFF2-40B4-BE49-F238E27FC236}">
                  <a16:creationId xmlns:a16="http://schemas.microsoft.com/office/drawing/2014/main" id="{95837E81-7B74-37B2-C8DA-74A44C45701A}"/>
                </a:ext>
              </a:extLst>
            </p:cNvPr>
            <p:cNvSpPr/>
            <p:nvPr/>
          </p:nvSpPr>
          <p:spPr>
            <a:xfrm>
              <a:off x="476247" y="652048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3" name="Sechseck 302">
              <a:extLst>
                <a:ext uri="{FF2B5EF4-FFF2-40B4-BE49-F238E27FC236}">
                  <a16:creationId xmlns:a16="http://schemas.microsoft.com/office/drawing/2014/main" id="{CA5B3166-F277-B6FA-4B82-8F4EDD7B253B}"/>
                </a:ext>
              </a:extLst>
            </p:cNvPr>
            <p:cNvSpPr/>
            <p:nvPr/>
          </p:nvSpPr>
          <p:spPr>
            <a:xfrm>
              <a:off x="476247" y="475392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4" name="Sechseck 303">
              <a:extLst>
                <a:ext uri="{FF2B5EF4-FFF2-40B4-BE49-F238E27FC236}">
                  <a16:creationId xmlns:a16="http://schemas.microsoft.com/office/drawing/2014/main" id="{966C74C7-E046-A995-F5B2-17C418073EB8}"/>
                </a:ext>
              </a:extLst>
            </p:cNvPr>
            <p:cNvSpPr/>
            <p:nvPr/>
          </p:nvSpPr>
          <p:spPr>
            <a:xfrm>
              <a:off x="1123947" y="254571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5" name="Sechseck 304">
              <a:extLst>
                <a:ext uri="{FF2B5EF4-FFF2-40B4-BE49-F238E27FC236}">
                  <a16:creationId xmlns:a16="http://schemas.microsoft.com/office/drawing/2014/main" id="{2A65384F-AA08-B2B4-253E-8D65189F9809}"/>
                </a:ext>
              </a:extLst>
            </p:cNvPr>
            <p:cNvSpPr/>
            <p:nvPr/>
          </p:nvSpPr>
          <p:spPr>
            <a:xfrm>
              <a:off x="1123947" y="342899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6" name="Sechseck 305">
              <a:extLst>
                <a:ext uri="{FF2B5EF4-FFF2-40B4-BE49-F238E27FC236}">
                  <a16:creationId xmlns:a16="http://schemas.microsoft.com/office/drawing/2014/main" id="{3F1FCEEE-B233-9EE4-34ED-7F37303BA69D}"/>
                </a:ext>
              </a:extLst>
            </p:cNvPr>
            <p:cNvSpPr/>
            <p:nvPr/>
          </p:nvSpPr>
          <p:spPr>
            <a:xfrm>
              <a:off x="1123947" y="166242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7" name="Sechseck 306">
              <a:extLst>
                <a:ext uri="{FF2B5EF4-FFF2-40B4-BE49-F238E27FC236}">
                  <a16:creationId xmlns:a16="http://schemas.microsoft.com/office/drawing/2014/main" id="{6009A806-7E88-88C1-A4C8-1745CD0F72C2}"/>
                </a:ext>
              </a:extLst>
            </p:cNvPr>
            <p:cNvSpPr/>
            <p:nvPr/>
          </p:nvSpPr>
          <p:spPr>
            <a:xfrm>
              <a:off x="1123947" y="7791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8" name="Sechseck 307">
              <a:extLst>
                <a:ext uri="{FF2B5EF4-FFF2-40B4-BE49-F238E27FC236}">
                  <a16:creationId xmlns:a16="http://schemas.microsoft.com/office/drawing/2014/main" id="{CD793FFB-4A53-F93B-A3E2-BA2E6EC6BDAC}"/>
                </a:ext>
              </a:extLst>
            </p:cNvPr>
            <p:cNvSpPr/>
            <p:nvPr/>
          </p:nvSpPr>
          <p:spPr>
            <a:xfrm>
              <a:off x="1123946" y="-1041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9" name="Sechseck 308">
              <a:extLst>
                <a:ext uri="{FF2B5EF4-FFF2-40B4-BE49-F238E27FC236}">
                  <a16:creationId xmlns:a16="http://schemas.microsoft.com/office/drawing/2014/main" id="{7815AA39-33D5-5FFD-52B3-AA09BA77B95E}"/>
                </a:ext>
              </a:extLst>
            </p:cNvPr>
            <p:cNvSpPr/>
            <p:nvPr/>
          </p:nvSpPr>
          <p:spPr>
            <a:xfrm>
              <a:off x="1123947" y="519556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0" name="Sechseck 309">
              <a:extLst>
                <a:ext uri="{FF2B5EF4-FFF2-40B4-BE49-F238E27FC236}">
                  <a16:creationId xmlns:a16="http://schemas.microsoft.com/office/drawing/2014/main" id="{E5DCED60-4128-8893-4B90-C4BAFC466222}"/>
                </a:ext>
              </a:extLst>
            </p:cNvPr>
            <p:cNvSpPr/>
            <p:nvPr/>
          </p:nvSpPr>
          <p:spPr>
            <a:xfrm>
              <a:off x="1123947" y="607884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1" name="Sechseck 310">
              <a:extLst>
                <a:ext uri="{FF2B5EF4-FFF2-40B4-BE49-F238E27FC236}">
                  <a16:creationId xmlns:a16="http://schemas.microsoft.com/office/drawing/2014/main" id="{C712A7F2-C4BB-3CEC-54AB-2819E41B3CA2}"/>
                </a:ext>
              </a:extLst>
            </p:cNvPr>
            <p:cNvSpPr/>
            <p:nvPr/>
          </p:nvSpPr>
          <p:spPr>
            <a:xfrm>
              <a:off x="1123947" y="43122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2" name="Sechseck 311">
              <a:extLst>
                <a:ext uri="{FF2B5EF4-FFF2-40B4-BE49-F238E27FC236}">
                  <a16:creationId xmlns:a16="http://schemas.microsoft.com/office/drawing/2014/main" id="{42BE83F5-6A09-0FC8-C6BE-44BF28AC1637}"/>
                </a:ext>
              </a:extLst>
            </p:cNvPr>
            <p:cNvSpPr/>
            <p:nvPr/>
          </p:nvSpPr>
          <p:spPr>
            <a:xfrm>
              <a:off x="1771646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3" name="Sechseck 312">
              <a:extLst>
                <a:ext uri="{FF2B5EF4-FFF2-40B4-BE49-F238E27FC236}">
                  <a16:creationId xmlns:a16="http://schemas.microsoft.com/office/drawing/2014/main" id="{174F752A-4BAA-0C71-8A4D-B12537897557}"/>
                </a:ext>
              </a:extLst>
            </p:cNvPr>
            <p:cNvSpPr/>
            <p:nvPr/>
          </p:nvSpPr>
          <p:spPr>
            <a:xfrm>
              <a:off x="1771646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4" name="Sechseck 313">
              <a:extLst>
                <a:ext uri="{FF2B5EF4-FFF2-40B4-BE49-F238E27FC236}">
                  <a16:creationId xmlns:a16="http://schemas.microsoft.com/office/drawing/2014/main" id="{48FE04FA-9CE0-36A3-1DB9-1C492241F633}"/>
                </a:ext>
              </a:extLst>
            </p:cNvPr>
            <p:cNvSpPr/>
            <p:nvPr/>
          </p:nvSpPr>
          <p:spPr>
            <a:xfrm>
              <a:off x="1771646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5" name="Sechseck 314">
              <a:extLst>
                <a:ext uri="{FF2B5EF4-FFF2-40B4-BE49-F238E27FC236}">
                  <a16:creationId xmlns:a16="http://schemas.microsoft.com/office/drawing/2014/main" id="{0D26E973-4A83-276F-8C7D-55DA2597F409}"/>
                </a:ext>
              </a:extLst>
            </p:cNvPr>
            <p:cNvSpPr/>
            <p:nvPr/>
          </p:nvSpPr>
          <p:spPr>
            <a:xfrm>
              <a:off x="1771646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6" name="Sechseck 315">
              <a:extLst>
                <a:ext uri="{FF2B5EF4-FFF2-40B4-BE49-F238E27FC236}">
                  <a16:creationId xmlns:a16="http://schemas.microsoft.com/office/drawing/2014/main" id="{9D858B33-2B11-F184-71FC-AC4663419FDA}"/>
                </a:ext>
              </a:extLst>
            </p:cNvPr>
            <p:cNvSpPr/>
            <p:nvPr/>
          </p:nvSpPr>
          <p:spPr>
            <a:xfrm>
              <a:off x="1771645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7" name="Sechseck 316">
              <a:extLst>
                <a:ext uri="{FF2B5EF4-FFF2-40B4-BE49-F238E27FC236}">
                  <a16:creationId xmlns:a16="http://schemas.microsoft.com/office/drawing/2014/main" id="{BFB4FEB4-0EE6-96DA-D909-CA7A0B3A16A8}"/>
                </a:ext>
              </a:extLst>
            </p:cNvPr>
            <p:cNvSpPr/>
            <p:nvPr/>
          </p:nvSpPr>
          <p:spPr>
            <a:xfrm>
              <a:off x="1771644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8" name="Sechseck 317">
              <a:extLst>
                <a:ext uri="{FF2B5EF4-FFF2-40B4-BE49-F238E27FC236}">
                  <a16:creationId xmlns:a16="http://schemas.microsoft.com/office/drawing/2014/main" id="{FCDDD69B-F41E-73FB-DF56-3ADB82E5B66F}"/>
                </a:ext>
              </a:extLst>
            </p:cNvPr>
            <p:cNvSpPr/>
            <p:nvPr/>
          </p:nvSpPr>
          <p:spPr>
            <a:xfrm>
              <a:off x="1771646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9" name="Sechseck 318">
              <a:extLst>
                <a:ext uri="{FF2B5EF4-FFF2-40B4-BE49-F238E27FC236}">
                  <a16:creationId xmlns:a16="http://schemas.microsoft.com/office/drawing/2014/main" id="{D27A8BE4-41A4-41B4-53B0-4FA3C805EFF5}"/>
                </a:ext>
              </a:extLst>
            </p:cNvPr>
            <p:cNvSpPr/>
            <p:nvPr/>
          </p:nvSpPr>
          <p:spPr>
            <a:xfrm>
              <a:off x="1771646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0" name="Sechseck 319">
              <a:extLst>
                <a:ext uri="{FF2B5EF4-FFF2-40B4-BE49-F238E27FC236}">
                  <a16:creationId xmlns:a16="http://schemas.microsoft.com/office/drawing/2014/main" id="{3AE5B272-B3ED-F933-4034-C0C4FCA2E478}"/>
                </a:ext>
              </a:extLst>
            </p:cNvPr>
            <p:cNvSpPr/>
            <p:nvPr/>
          </p:nvSpPr>
          <p:spPr>
            <a:xfrm>
              <a:off x="1771646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1" name="Sechseck 320">
              <a:extLst>
                <a:ext uri="{FF2B5EF4-FFF2-40B4-BE49-F238E27FC236}">
                  <a16:creationId xmlns:a16="http://schemas.microsoft.com/office/drawing/2014/main" id="{9AEC1A71-38C1-B8FE-4168-B197F2011787}"/>
                </a:ext>
              </a:extLst>
            </p:cNvPr>
            <p:cNvSpPr/>
            <p:nvPr/>
          </p:nvSpPr>
          <p:spPr>
            <a:xfrm>
              <a:off x="2419346" y="254571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4" name="Sechseck 323">
              <a:extLst>
                <a:ext uri="{FF2B5EF4-FFF2-40B4-BE49-F238E27FC236}">
                  <a16:creationId xmlns:a16="http://schemas.microsoft.com/office/drawing/2014/main" id="{7860CD27-69D5-44BA-0D72-D323A7056649}"/>
                </a:ext>
              </a:extLst>
            </p:cNvPr>
            <p:cNvSpPr/>
            <p:nvPr/>
          </p:nvSpPr>
          <p:spPr>
            <a:xfrm>
              <a:off x="2419346" y="77914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5" name="Sechseck 324">
              <a:extLst>
                <a:ext uri="{FF2B5EF4-FFF2-40B4-BE49-F238E27FC236}">
                  <a16:creationId xmlns:a16="http://schemas.microsoft.com/office/drawing/2014/main" id="{05A406D2-B512-3BFD-0C4C-465543EC1EF6}"/>
                </a:ext>
              </a:extLst>
            </p:cNvPr>
            <p:cNvSpPr/>
            <p:nvPr/>
          </p:nvSpPr>
          <p:spPr>
            <a:xfrm>
              <a:off x="2419345" y="-1041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6" name="Sechseck 325">
              <a:extLst>
                <a:ext uri="{FF2B5EF4-FFF2-40B4-BE49-F238E27FC236}">
                  <a16:creationId xmlns:a16="http://schemas.microsoft.com/office/drawing/2014/main" id="{5C9DF081-0253-305F-D921-F28BB91AC568}"/>
                </a:ext>
              </a:extLst>
            </p:cNvPr>
            <p:cNvSpPr/>
            <p:nvPr/>
          </p:nvSpPr>
          <p:spPr>
            <a:xfrm>
              <a:off x="2419346" y="519556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7" name="Sechseck 326">
              <a:extLst>
                <a:ext uri="{FF2B5EF4-FFF2-40B4-BE49-F238E27FC236}">
                  <a16:creationId xmlns:a16="http://schemas.microsoft.com/office/drawing/2014/main" id="{CC232982-BFAB-CB03-EBA1-232845BA0934}"/>
                </a:ext>
              </a:extLst>
            </p:cNvPr>
            <p:cNvSpPr/>
            <p:nvPr/>
          </p:nvSpPr>
          <p:spPr>
            <a:xfrm>
              <a:off x="2419346" y="607884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8" name="Sechseck 327">
              <a:extLst>
                <a:ext uri="{FF2B5EF4-FFF2-40B4-BE49-F238E27FC236}">
                  <a16:creationId xmlns:a16="http://schemas.microsoft.com/office/drawing/2014/main" id="{16EBC514-0816-3F94-882B-6B7F253C91A9}"/>
                </a:ext>
              </a:extLst>
            </p:cNvPr>
            <p:cNvSpPr/>
            <p:nvPr/>
          </p:nvSpPr>
          <p:spPr>
            <a:xfrm>
              <a:off x="2419346" y="431227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9" name="Sechseck 328">
              <a:extLst>
                <a:ext uri="{FF2B5EF4-FFF2-40B4-BE49-F238E27FC236}">
                  <a16:creationId xmlns:a16="http://schemas.microsoft.com/office/drawing/2014/main" id="{6FC3253E-2EB4-28D1-0912-E5EFA455C652}"/>
                </a:ext>
              </a:extLst>
            </p:cNvPr>
            <p:cNvSpPr/>
            <p:nvPr/>
          </p:nvSpPr>
          <p:spPr>
            <a:xfrm>
              <a:off x="-819156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0" name="Sechseck 329">
              <a:extLst>
                <a:ext uri="{FF2B5EF4-FFF2-40B4-BE49-F238E27FC236}">
                  <a16:creationId xmlns:a16="http://schemas.microsoft.com/office/drawing/2014/main" id="{96675A15-30AF-1AE8-9C0C-418B00D2717C}"/>
                </a:ext>
              </a:extLst>
            </p:cNvPr>
            <p:cNvSpPr/>
            <p:nvPr/>
          </p:nvSpPr>
          <p:spPr>
            <a:xfrm>
              <a:off x="-819156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1" name="Sechseck 330">
              <a:extLst>
                <a:ext uri="{FF2B5EF4-FFF2-40B4-BE49-F238E27FC236}">
                  <a16:creationId xmlns:a16="http://schemas.microsoft.com/office/drawing/2014/main" id="{CC31613B-7F54-4376-A198-690A3EA26128}"/>
                </a:ext>
              </a:extLst>
            </p:cNvPr>
            <p:cNvSpPr/>
            <p:nvPr/>
          </p:nvSpPr>
          <p:spPr>
            <a:xfrm>
              <a:off x="-819156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2" name="Sechseck 331">
              <a:extLst>
                <a:ext uri="{FF2B5EF4-FFF2-40B4-BE49-F238E27FC236}">
                  <a16:creationId xmlns:a16="http://schemas.microsoft.com/office/drawing/2014/main" id="{9821854C-F571-BE91-2D00-38C77865BA84}"/>
                </a:ext>
              </a:extLst>
            </p:cNvPr>
            <p:cNvSpPr/>
            <p:nvPr/>
          </p:nvSpPr>
          <p:spPr>
            <a:xfrm>
              <a:off x="-819156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3" name="Sechseck 332">
              <a:extLst>
                <a:ext uri="{FF2B5EF4-FFF2-40B4-BE49-F238E27FC236}">
                  <a16:creationId xmlns:a16="http://schemas.microsoft.com/office/drawing/2014/main" id="{BEC10101-7E26-8C0E-FCA2-63E78FA28C03}"/>
                </a:ext>
              </a:extLst>
            </p:cNvPr>
            <p:cNvSpPr/>
            <p:nvPr/>
          </p:nvSpPr>
          <p:spPr>
            <a:xfrm>
              <a:off x="-819157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4" name="Sechseck 333">
              <a:extLst>
                <a:ext uri="{FF2B5EF4-FFF2-40B4-BE49-F238E27FC236}">
                  <a16:creationId xmlns:a16="http://schemas.microsoft.com/office/drawing/2014/main" id="{3AA61514-55BF-A0F6-124A-86BFEA514EB3}"/>
                </a:ext>
              </a:extLst>
            </p:cNvPr>
            <p:cNvSpPr/>
            <p:nvPr/>
          </p:nvSpPr>
          <p:spPr>
            <a:xfrm>
              <a:off x="-819158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5" name="Sechseck 334">
              <a:extLst>
                <a:ext uri="{FF2B5EF4-FFF2-40B4-BE49-F238E27FC236}">
                  <a16:creationId xmlns:a16="http://schemas.microsoft.com/office/drawing/2014/main" id="{ED8A13A0-1978-0A59-D3BA-78C9D8247B32}"/>
                </a:ext>
              </a:extLst>
            </p:cNvPr>
            <p:cNvSpPr/>
            <p:nvPr/>
          </p:nvSpPr>
          <p:spPr>
            <a:xfrm>
              <a:off x="-819156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6" name="Sechseck 335">
              <a:extLst>
                <a:ext uri="{FF2B5EF4-FFF2-40B4-BE49-F238E27FC236}">
                  <a16:creationId xmlns:a16="http://schemas.microsoft.com/office/drawing/2014/main" id="{E7D79426-FD30-C9F0-1430-E5FA5506AA22}"/>
                </a:ext>
              </a:extLst>
            </p:cNvPr>
            <p:cNvSpPr/>
            <p:nvPr/>
          </p:nvSpPr>
          <p:spPr>
            <a:xfrm>
              <a:off x="-819156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7" name="Sechseck 336">
              <a:extLst>
                <a:ext uri="{FF2B5EF4-FFF2-40B4-BE49-F238E27FC236}">
                  <a16:creationId xmlns:a16="http://schemas.microsoft.com/office/drawing/2014/main" id="{67F05F66-E984-C58B-D8BB-35D77145DFE7}"/>
                </a:ext>
              </a:extLst>
            </p:cNvPr>
            <p:cNvSpPr/>
            <p:nvPr/>
          </p:nvSpPr>
          <p:spPr>
            <a:xfrm>
              <a:off x="-819156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8" name="Sechseck 337">
              <a:extLst>
                <a:ext uri="{FF2B5EF4-FFF2-40B4-BE49-F238E27FC236}">
                  <a16:creationId xmlns:a16="http://schemas.microsoft.com/office/drawing/2014/main" id="{D9D69FBA-6BD1-4514-E73D-FC559319B098}"/>
                </a:ext>
              </a:extLst>
            </p:cNvPr>
            <p:cNvSpPr/>
            <p:nvPr/>
          </p:nvSpPr>
          <p:spPr>
            <a:xfrm>
              <a:off x="-171456" y="254571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9" name="Sechseck 338">
              <a:extLst>
                <a:ext uri="{FF2B5EF4-FFF2-40B4-BE49-F238E27FC236}">
                  <a16:creationId xmlns:a16="http://schemas.microsoft.com/office/drawing/2014/main" id="{34862DFD-523A-F04B-D589-F0487F1A198B}"/>
                </a:ext>
              </a:extLst>
            </p:cNvPr>
            <p:cNvSpPr/>
            <p:nvPr/>
          </p:nvSpPr>
          <p:spPr>
            <a:xfrm>
              <a:off x="-171456" y="342899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0" name="Sechseck 339">
              <a:extLst>
                <a:ext uri="{FF2B5EF4-FFF2-40B4-BE49-F238E27FC236}">
                  <a16:creationId xmlns:a16="http://schemas.microsoft.com/office/drawing/2014/main" id="{B70B7652-B489-A89B-0FD6-11EDE3A0BB1F}"/>
                </a:ext>
              </a:extLst>
            </p:cNvPr>
            <p:cNvSpPr/>
            <p:nvPr/>
          </p:nvSpPr>
          <p:spPr>
            <a:xfrm>
              <a:off x="-171456" y="166242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1" name="Sechseck 340">
              <a:extLst>
                <a:ext uri="{FF2B5EF4-FFF2-40B4-BE49-F238E27FC236}">
                  <a16:creationId xmlns:a16="http://schemas.microsoft.com/office/drawing/2014/main" id="{3E8186F7-6256-09F3-9486-9D1B54F0B699}"/>
                </a:ext>
              </a:extLst>
            </p:cNvPr>
            <p:cNvSpPr/>
            <p:nvPr/>
          </p:nvSpPr>
          <p:spPr>
            <a:xfrm>
              <a:off x="-171456" y="77914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2" name="Sechseck 341">
              <a:extLst>
                <a:ext uri="{FF2B5EF4-FFF2-40B4-BE49-F238E27FC236}">
                  <a16:creationId xmlns:a16="http://schemas.microsoft.com/office/drawing/2014/main" id="{246CB080-AA72-9EA9-2567-CB74BC629FDA}"/>
                </a:ext>
              </a:extLst>
            </p:cNvPr>
            <p:cNvSpPr/>
            <p:nvPr/>
          </p:nvSpPr>
          <p:spPr>
            <a:xfrm>
              <a:off x="-171457" y="-1041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3" name="Sechseck 342">
              <a:extLst>
                <a:ext uri="{FF2B5EF4-FFF2-40B4-BE49-F238E27FC236}">
                  <a16:creationId xmlns:a16="http://schemas.microsoft.com/office/drawing/2014/main" id="{B3FE2931-2BE0-77C4-2E3A-474EA1E7641D}"/>
                </a:ext>
              </a:extLst>
            </p:cNvPr>
            <p:cNvSpPr/>
            <p:nvPr/>
          </p:nvSpPr>
          <p:spPr>
            <a:xfrm>
              <a:off x="-171456" y="519556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4" name="Sechseck 343">
              <a:extLst>
                <a:ext uri="{FF2B5EF4-FFF2-40B4-BE49-F238E27FC236}">
                  <a16:creationId xmlns:a16="http://schemas.microsoft.com/office/drawing/2014/main" id="{6D6B4D13-CC4B-ED22-70ED-45BD035C03DF}"/>
                </a:ext>
              </a:extLst>
            </p:cNvPr>
            <p:cNvSpPr/>
            <p:nvPr/>
          </p:nvSpPr>
          <p:spPr>
            <a:xfrm>
              <a:off x="-171456" y="607884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5" name="Sechseck 344">
              <a:extLst>
                <a:ext uri="{FF2B5EF4-FFF2-40B4-BE49-F238E27FC236}">
                  <a16:creationId xmlns:a16="http://schemas.microsoft.com/office/drawing/2014/main" id="{830B55D3-38FF-2481-A0D4-E0546974A853}"/>
                </a:ext>
              </a:extLst>
            </p:cNvPr>
            <p:cNvSpPr/>
            <p:nvPr/>
          </p:nvSpPr>
          <p:spPr>
            <a:xfrm>
              <a:off x="-171456" y="431227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4738888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Person, Kleidung, Flasche, Menschen enthält.&#10;&#10;Automatisch generierte Beschreibung">
            <a:extLst>
              <a:ext uri="{FF2B5EF4-FFF2-40B4-BE49-F238E27FC236}">
                <a16:creationId xmlns:a16="http://schemas.microsoft.com/office/drawing/2014/main" id="{3015F109-93FD-F82F-384E-F09ECD0DF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0990" y="-745064"/>
            <a:ext cx="12947647" cy="8631764"/>
          </a:xfrm>
          <a:prstGeom prst="rect">
            <a:avLst/>
          </a:prstGeo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100F80D1-A2AF-FCF5-CA13-915D6D326B63}"/>
              </a:ext>
            </a:extLst>
          </p:cNvPr>
          <p:cNvGrpSpPr/>
          <p:nvPr/>
        </p:nvGrpSpPr>
        <p:grpSpPr>
          <a:xfrm>
            <a:off x="-5943600" y="-3295650"/>
            <a:ext cx="24136350" cy="14763750"/>
            <a:chOff x="-819158" y="-545779"/>
            <a:chExt cx="13830305" cy="7949552"/>
          </a:xfrm>
        </p:grpSpPr>
        <p:sp>
          <p:nvSpPr>
            <p:cNvPr id="169" name="Sechseck 168">
              <a:extLst>
                <a:ext uri="{FF2B5EF4-FFF2-40B4-BE49-F238E27FC236}">
                  <a16:creationId xmlns:a16="http://schemas.microsoft.com/office/drawing/2014/main" id="{5B6BE1F9-5265-F7AB-8CD5-F55FA6BC973B}"/>
                </a:ext>
              </a:extLst>
            </p:cNvPr>
            <p:cNvSpPr/>
            <p:nvPr/>
          </p:nvSpPr>
          <p:spPr>
            <a:xfrm>
              <a:off x="5656262" y="122079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0" name="Sechseck 169">
              <a:extLst>
                <a:ext uri="{FF2B5EF4-FFF2-40B4-BE49-F238E27FC236}">
                  <a16:creationId xmlns:a16="http://schemas.microsoft.com/office/drawing/2014/main" id="{A3931273-D7D1-37B3-A3B5-61D7F7107C5E}"/>
                </a:ext>
              </a:extLst>
            </p:cNvPr>
            <p:cNvSpPr/>
            <p:nvPr/>
          </p:nvSpPr>
          <p:spPr>
            <a:xfrm>
              <a:off x="5656261" y="33750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1" name="Sechseck 170">
              <a:extLst>
                <a:ext uri="{FF2B5EF4-FFF2-40B4-BE49-F238E27FC236}">
                  <a16:creationId xmlns:a16="http://schemas.microsoft.com/office/drawing/2014/main" id="{4B15D718-FECD-5F68-F55B-389010F9891B}"/>
                </a:ext>
              </a:extLst>
            </p:cNvPr>
            <p:cNvSpPr/>
            <p:nvPr/>
          </p:nvSpPr>
          <p:spPr>
            <a:xfrm>
              <a:off x="5656260" y="-54577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2" name="Sechseck 171">
              <a:extLst>
                <a:ext uri="{FF2B5EF4-FFF2-40B4-BE49-F238E27FC236}">
                  <a16:creationId xmlns:a16="http://schemas.microsoft.com/office/drawing/2014/main" id="{BEA319E4-C5DF-5A2F-B12D-3BDBC574C460}"/>
                </a:ext>
              </a:extLst>
            </p:cNvPr>
            <p:cNvSpPr/>
            <p:nvPr/>
          </p:nvSpPr>
          <p:spPr>
            <a:xfrm>
              <a:off x="5656262" y="56372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3" name="Sechseck 172">
              <a:extLst>
                <a:ext uri="{FF2B5EF4-FFF2-40B4-BE49-F238E27FC236}">
                  <a16:creationId xmlns:a16="http://schemas.microsoft.com/office/drawing/2014/main" id="{F0C51DBA-BB24-65D3-A4D2-30D02A3AF241}"/>
                </a:ext>
              </a:extLst>
            </p:cNvPr>
            <p:cNvSpPr/>
            <p:nvPr/>
          </p:nvSpPr>
          <p:spPr>
            <a:xfrm>
              <a:off x="5656262" y="652049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4" name="Sechseck 173">
              <a:extLst>
                <a:ext uri="{FF2B5EF4-FFF2-40B4-BE49-F238E27FC236}">
                  <a16:creationId xmlns:a16="http://schemas.microsoft.com/office/drawing/2014/main" id="{E9DB00F8-9902-CDCC-C926-75751DC9F131}"/>
                </a:ext>
              </a:extLst>
            </p:cNvPr>
            <p:cNvSpPr/>
            <p:nvPr/>
          </p:nvSpPr>
          <p:spPr>
            <a:xfrm>
              <a:off x="5656262" y="475392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6" name="Sechseck 175">
              <a:extLst>
                <a:ext uri="{FF2B5EF4-FFF2-40B4-BE49-F238E27FC236}">
                  <a16:creationId xmlns:a16="http://schemas.microsoft.com/office/drawing/2014/main" id="{3C4316F7-4EDA-8EE1-4B83-152519F3E1AC}"/>
                </a:ext>
              </a:extLst>
            </p:cNvPr>
            <p:cNvSpPr/>
            <p:nvPr/>
          </p:nvSpPr>
          <p:spPr>
            <a:xfrm>
              <a:off x="6303962" y="342899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8" name="Sechseck 177">
              <a:extLst>
                <a:ext uri="{FF2B5EF4-FFF2-40B4-BE49-F238E27FC236}">
                  <a16:creationId xmlns:a16="http://schemas.microsoft.com/office/drawing/2014/main" id="{6BC727D5-F4AA-E41C-901E-89AF7BFDA7EF}"/>
                </a:ext>
              </a:extLst>
            </p:cNvPr>
            <p:cNvSpPr/>
            <p:nvPr/>
          </p:nvSpPr>
          <p:spPr>
            <a:xfrm>
              <a:off x="6303962" y="77915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9" name="Sechseck 178">
              <a:extLst>
                <a:ext uri="{FF2B5EF4-FFF2-40B4-BE49-F238E27FC236}">
                  <a16:creationId xmlns:a16="http://schemas.microsoft.com/office/drawing/2014/main" id="{B0DF63BB-133C-A964-339B-84FA6320A9F0}"/>
                </a:ext>
              </a:extLst>
            </p:cNvPr>
            <p:cNvSpPr/>
            <p:nvPr/>
          </p:nvSpPr>
          <p:spPr>
            <a:xfrm>
              <a:off x="6303961" y="-10413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1" name="Sechseck 180">
              <a:extLst>
                <a:ext uri="{FF2B5EF4-FFF2-40B4-BE49-F238E27FC236}">
                  <a16:creationId xmlns:a16="http://schemas.microsoft.com/office/drawing/2014/main" id="{0401A66E-0C08-2055-30E6-49DB28171AFE}"/>
                </a:ext>
              </a:extLst>
            </p:cNvPr>
            <p:cNvSpPr/>
            <p:nvPr/>
          </p:nvSpPr>
          <p:spPr>
            <a:xfrm>
              <a:off x="6303962" y="519556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2" name="Sechseck 181">
              <a:extLst>
                <a:ext uri="{FF2B5EF4-FFF2-40B4-BE49-F238E27FC236}">
                  <a16:creationId xmlns:a16="http://schemas.microsoft.com/office/drawing/2014/main" id="{C8DB283B-C6FA-9260-3874-699547BD81D2}"/>
                </a:ext>
              </a:extLst>
            </p:cNvPr>
            <p:cNvSpPr/>
            <p:nvPr/>
          </p:nvSpPr>
          <p:spPr>
            <a:xfrm>
              <a:off x="6303962" y="607884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3" name="Sechseck 182">
              <a:extLst>
                <a:ext uri="{FF2B5EF4-FFF2-40B4-BE49-F238E27FC236}">
                  <a16:creationId xmlns:a16="http://schemas.microsoft.com/office/drawing/2014/main" id="{94F37198-1D8B-85C3-C955-1CAE036450E7}"/>
                </a:ext>
              </a:extLst>
            </p:cNvPr>
            <p:cNvSpPr/>
            <p:nvPr/>
          </p:nvSpPr>
          <p:spPr>
            <a:xfrm>
              <a:off x="6303962" y="431228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6" name="Sechseck 185">
              <a:extLst>
                <a:ext uri="{FF2B5EF4-FFF2-40B4-BE49-F238E27FC236}">
                  <a16:creationId xmlns:a16="http://schemas.microsoft.com/office/drawing/2014/main" id="{21A6A763-4D2A-39A5-CEC1-307572D8E2A6}"/>
                </a:ext>
              </a:extLst>
            </p:cNvPr>
            <p:cNvSpPr/>
            <p:nvPr/>
          </p:nvSpPr>
          <p:spPr>
            <a:xfrm>
              <a:off x="6951661" y="210407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7" name="Sechseck 186">
              <a:extLst>
                <a:ext uri="{FF2B5EF4-FFF2-40B4-BE49-F238E27FC236}">
                  <a16:creationId xmlns:a16="http://schemas.microsoft.com/office/drawing/2014/main" id="{51BFD9ED-B262-B27A-D816-182C31B26CD4}"/>
                </a:ext>
              </a:extLst>
            </p:cNvPr>
            <p:cNvSpPr/>
            <p:nvPr/>
          </p:nvSpPr>
          <p:spPr>
            <a:xfrm>
              <a:off x="6951661" y="122079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8" name="Sechseck 187">
              <a:extLst>
                <a:ext uri="{FF2B5EF4-FFF2-40B4-BE49-F238E27FC236}">
                  <a16:creationId xmlns:a16="http://schemas.microsoft.com/office/drawing/2014/main" id="{57613BE4-F9D5-7D29-52DF-D16DEEA22792}"/>
                </a:ext>
              </a:extLst>
            </p:cNvPr>
            <p:cNvSpPr/>
            <p:nvPr/>
          </p:nvSpPr>
          <p:spPr>
            <a:xfrm>
              <a:off x="6951660" y="33750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9" name="Sechseck 188">
              <a:extLst>
                <a:ext uri="{FF2B5EF4-FFF2-40B4-BE49-F238E27FC236}">
                  <a16:creationId xmlns:a16="http://schemas.microsoft.com/office/drawing/2014/main" id="{6880AAE1-41CA-76B5-6703-0311DE81577A}"/>
                </a:ext>
              </a:extLst>
            </p:cNvPr>
            <p:cNvSpPr/>
            <p:nvPr/>
          </p:nvSpPr>
          <p:spPr>
            <a:xfrm>
              <a:off x="6951659" y="-54577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0" name="Sechseck 189">
              <a:extLst>
                <a:ext uri="{FF2B5EF4-FFF2-40B4-BE49-F238E27FC236}">
                  <a16:creationId xmlns:a16="http://schemas.microsoft.com/office/drawing/2014/main" id="{0A403097-F6BC-450F-6EBE-37EFA3F92282}"/>
                </a:ext>
              </a:extLst>
            </p:cNvPr>
            <p:cNvSpPr/>
            <p:nvPr/>
          </p:nvSpPr>
          <p:spPr>
            <a:xfrm>
              <a:off x="6951661" y="56372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1" name="Sechseck 190">
              <a:extLst>
                <a:ext uri="{FF2B5EF4-FFF2-40B4-BE49-F238E27FC236}">
                  <a16:creationId xmlns:a16="http://schemas.microsoft.com/office/drawing/2014/main" id="{906BC755-0C47-23D2-4A31-789F8018FA2F}"/>
                </a:ext>
              </a:extLst>
            </p:cNvPr>
            <p:cNvSpPr/>
            <p:nvPr/>
          </p:nvSpPr>
          <p:spPr>
            <a:xfrm>
              <a:off x="6951661" y="65204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3" name="Sechseck 192">
              <a:extLst>
                <a:ext uri="{FF2B5EF4-FFF2-40B4-BE49-F238E27FC236}">
                  <a16:creationId xmlns:a16="http://schemas.microsoft.com/office/drawing/2014/main" id="{1DD7D9B9-0EB8-A1A8-1A4F-A5373091747C}"/>
                </a:ext>
              </a:extLst>
            </p:cNvPr>
            <p:cNvSpPr/>
            <p:nvPr/>
          </p:nvSpPr>
          <p:spPr>
            <a:xfrm>
              <a:off x="7599361" y="254571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4" name="Sechseck 193">
              <a:extLst>
                <a:ext uri="{FF2B5EF4-FFF2-40B4-BE49-F238E27FC236}">
                  <a16:creationId xmlns:a16="http://schemas.microsoft.com/office/drawing/2014/main" id="{15879E7B-8D9A-F75F-ECB4-F33D2AC47C60}"/>
                </a:ext>
              </a:extLst>
            </p:cNvPr>
            <p:cNvSpPr/>
            <p:nvPr/>
          </p:nvSpPr>
          <p:spPr>
            <a:xfrm>
              <a:off x="7599361" y="342899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7" name="Sechseck 196">
              <a:extLst>
                <a:ext uri="{FF2B5EF4-FFF2-40B4-BE49-F238E27FC236}">
                  <a16:creationId xmlns:a16="http://schemas.microsoft.com/office/drawing/2014/main" id="{C0EC518D-8AE7-71A5-B2AF-5C02D03A30FB}"/>
                </a:ext>
              </a:extLst>
            </p:cNvPr>
            <p:cNvSpPr/>
            <p:nvPr/>
          </p:nvSpPr>
          <p:spPr>
            <a:xfrm>
              <a:off x="7599360" y="-10413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8" name="Sechseck 197">
              <a:extLst>
                <a:ext uri="{FF2B5EF4-FFF2-40B4-BE49-F238E27FC236}">
                  <a16:creationId xmlns:a16="http://schemas.microsoft.com/office/drawing/2014/main" id="{33146D5D-78B4-E94A-D60A-8F0C5CDD88DA}"/>
                </a:ext>
              </a:extLst>
            </p:cNvPr>
            <p:cNvSpPr/>
            <p:nvPr/>
          </p:nvSpPr>
          <p:spPr>
            <a:xfrm>
              <a:off x="7599361" y="519556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9" name="Sechseck 198">
              <a:extLst>
                <a:ext uri="{FF2B5EF4-FFF2-40B4-BE49-F238E27FC236}">
                  <a16:creationId xmlns:a16="http://schemas.microsoft.com/office/drawing/2014/main" id="{9ED1BD72-713F-5DF9-AA16-58795DE1C0BC}"/>
                </a:ext>
              </a:extLst>
            </p:cNvPr>
            <p:cNvSpPr/>
            <p:nvPr/>
          </p:nvSpPr>
          <p:spPr>
            <a:xfrm>
              <a:off x="7599361" y="60788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1" name="Sechseck 200">
              <a:extLst>
                <a:ext uri="{FF2B5EF4-FFF2-40B4-BE49-F238E27FC236}">
                  <a16:creationId xmlns:a16="http://schemas.microsoft.com/office/drawing/2014/main" id="{6E19AD43-EECB-E1CB-7E36-1296BADE3A09}"/>
                </a:ext>
              </a:extLst>
            </p:cNvPr>
            <p:cNvSpPr/>
            <p:nvPr/>
          </p:nvSpPr>
          <p:spPr>
            <a:xfrm>
              <a:off x="3067048" y="298735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4" name="Sechseck 203">
              <a:extLst>
                <a:ext uri="{FF2B5EF4-FFF2-40B4-BE49-F238E27FC236}">
                  <a16:creationId xmlns:a16="http://schemas.microsoft.com/office/drawing/2014/main" id="{70F02ABB-FF0E-E544-56B0-92DEC1D566BB}"/>
                </a:ext>
              </a:extLst>
            </p:cNvPr>
            <p:cNvSpPr/>
            <p:nvPr/>
          </p:nvSpPr>
          <p:spPr>
            <a:xfrm>
              <a:off x="3067048" y="122079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5" name="Sechseck 204">
              <a:extLst>
                <a:ext uri="{FF2B5EF4-FFF2-40B4-BE49-F238E27FC236}">
                  <a16:creationId xmlns:a16="http://schemas.microsoft.com/office/drawing/2014/main" id="{DEFDC681-35AD-9E90-5C07-1EC9FA3E0C98}"/>
                </a:ext>
              </a:extLst>
            </p:cNvPr>
            <p:cNvSpPr/>
            <p:nvPr/>
          </p:nvSpPr>
          <p:spPr>
            <a:xfrm>
              <a:off x="3067047" y="33750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6" name="Sechseck 205">
              <a:extLst>
                <a:ext uri="{FF2B5EF4-FFF2-40B4-BE49-F238E27FC236}">
                  <a16:creationId xmlns:a16="http://schemas.microsoft.com/office/drawing/2014/main" id="{640389F7-5F80-D07E-7967-8192BAB60644}"/>
                </a:ext>
              </a:extLst>
            </p:cNvPr>
            <p:cNvSpPr/>
            <p:nvPr/>
          </p:nvSpPr>
          <p:spPr>
            <a:xfrm>
              <a:off x="3067046" y="-54577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7" name="Sechseck 206">
              <a:extLst>
                <a:ext uri="{FF2B5EF4-FFF2-40B4-BE49-F238E27FC236}">
                  <a16:creationId xmlns:a16="http://schemas.microsoft.com/office/drawing/2014/main" id="{90B40A7C-09B5-6EBE-B27F-4631ECB30FEA}"/>
                </a:ext>
              </a:extLst>
            </p:cNvPr>
            <p:cNvSpPr/>
            <p:nvPr/>
          </p:nvSpPr>
          <p:spPr>
            <a:xfrm>
              <a:off x="3067048" y="56372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8" name="Sechseck 207">
              <a:extLst>
                <a:ext uri="{FF2B5EF4-FFF2-40B4-BE49-F238E27FC236}">
                  <a16:creationId xmlns:a16="http://schemas.microsoft.com/office/drawing/2014/main" id="{F3BD6B07-572E-BD70-09CE-9490264A3CA9}"/>
                </a:ext>
              </a:extLst>
            </p:cNvPr>
            <p:cNvSpPr/>
            <p:nvPr/>
          </p:nvSpPr>
          <p:spPr>
            <a:xfrm>
              <a:off x="3067048" y="65204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1" name="Sechseck 210">
              <a:extLst>
                <a:ext uri="{FF2B5EF4-FFF2-40B4-BE49-F238E27FC236}">
                  <a16:creationId xmlns:a16="http://schemas.microsoft.com/office/drawing/2014/main" id="{A1C0A5CD-FFB8-35A8-98A6-97E6D4D0C2BA}"/>
                </a:ext>
              </a:extLst>
            </p:cNvPr>
            <p:cNvSpPr/>
            <p:nvPr/>
          </p:nvSpPr>
          <p:spPr>
            <a:xfrm>
              <a:off x="3714748" y="342899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2" name="Sechseck 211">
              <a:extLst>
                <a:ext uri="{FF2B5EF4-FFF2-40B4-BE49-F238E27FC236}">
                  <a16:creationId xmlns:a16="http://schemas.microsoft.com/office/drawing/2014/main" id="{DEBC170A-41C7-43A0-346B-37292626AD1E}"/>
                </a:ext>
              </a:extLst>
            </p:cNvPr>
            <p:cNvSpPr/>
            <p:nvPr/>
          </p:nvSpPr>
          <p:spPr>
            <a:xfrm>
              <a:off x="3714748" y="166243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4" name="Sechseck 213">
              <a:extLst>
                <a:ext uri="{FF2B5EF4-FFF2-40B4-BE49-F238E27FC236}">
                  <a16:creationId xmlns:a16="http://schemas.microsoft.com/office/drawing/2014/main" id="{A0130838-D499-47FF-C96E-D866E35786E5}"/>
                </a:ext>
              </a:extLst>
            </p:cNvPr>
            <p:cNvSpPr/>
            <p:nvPr/>
          </p:nvSpPr>
          <p:spPr>
            <a:xfrm>
              <a:off x="3714747" y="-10413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5" name="Sechseck 214">
              <a:extLst>
                <a:ext uri="{FF2B5EF4-FFF2-40B4-BE49-F238E27FC236}">
                  <a16:creationId xmlns:a16="http://schemas.microsoft.com/office/drawing/2014/main" id="{416F0816-3F39-FFAA-A4DD-33E17717484F}"/>
                </a:ext>
              </a:extLst>
            </p:cNvPr>
            <p:cNvSpPr/>
            <p:nvPr/>
          </p:nvSpPr>
          <p:spPr>
            <a:xfrm>
              <a:off x="3714748" y="519556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6" name="Sechseck 215">
              <a:extLst>
                <a:ext uri="{FF2B5EF4-FFF2-40B4-BE49-F238E27FC236}">
                  <a16:creationId xmlns:a16="http://schemas.microsoft.com/office/drawing/2014/main" id="{A039CF25-23B5-3307-AAE0-50D1213DAA8D}"/>
                </a:ext>
              </a:extLst>
            </p:cNvPr>
            <p:cNvSpPr/>
            <p:nvPr/>
          </p:nvSpPr>
          <p:spPr>
            <a:xfrm>
              <a:off x="3714748" y="60788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2" name="Sechseck 221">
              <a:extLst>
                <a:ext uri="{FF2B5EF4-FFF2-40B4-BE49-F238E27FC236}">
                  <a16:creationId xmlns:a16="http://schemas.microsoft.com/office/drawing/2014/main" id="{0A2DFC93-3A9C-7379-776F-CD7F0EA5292C}"/>
                </a:ext>
              </a:extLst>
            </p:cNvPr>
            <p:cNvSpPr/>
            <p:nvPr/>
          </p:nvSpPr>
          <p:spPr>
            <a:xfrm>
              <a:off x="4362446" y="3375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3" name="Sechseck 222">
              <a:extLst>
                <a:ext uri="{FF2B5EF4-FFF2-40B4-BE49-F238E27FC236}">
                  <a16:creationId xmlns:a16="http://schemas.microsoft.com/office/drawing/2014/main" id="{4C9B2203-03D5-939F-7964-88E55C074480}"/>
                </a:ext>
              </a:extLst>
            </p:cNvPr>
            <p:cNvSpPr/>
            <p:nvPr/>
          </p:nvSpPr>
          <p:spPr>
            <a:xfrm>
              <a:off x="4362445" y="-54577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4" name="Sechseck 223">
              <a:extLst>
                <a:ext uri="{FF2B5EF4-FFF2-40B4-BE49-F238E27FC236}">
                  <a16:creationId xmlns:a16="http://schemas.microsoft.com/office/drawing/2014/main" id="{AA0BA42C-00D5-FF58-93C5-A82823C18BA2}"/>
                </a:ext>
              </a:extLst>
            </p:cNvPr>
            <p:cNvSpPr/>
            <p:nvPr/>
          </p:nvSpPr>
          <p:spPr>
            <a:xfrm>
              <a:off x="4362447" y="56372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5" name="Sechseck 224">
              <a:extLst>
                <a:ext uri="{FF2B5EF4-FFF2-40B4-BE49-F238E27FC236}">
                  <a16:creationId xmlns:a16="http://schemas.microsoft.com/office/drawing/2014/main" id="{AFE895DF-EF07-6120-9704-FE75C4B0D17B}"/>
                </a:ext>
              </a:extLst>
            </p:cNvPr>
            <p:cNvSpPr/>
            <p:nvPr/>
          </p:nvSpPr>
          <p:spPr>
            <a:xfrm>
              <a:off x="4362447" y="65204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6" name="Sechseck 225">
              <a:extLst>
                <a:ext uri="{FF2B5EF4-FFF2-40B4-BE49-F238E27FC236}">
                  <a16:creationId xmlns:a16="http://schemas.microsoft.com/office/drawing/2014/main" id="{92C783D9-A37A-C2D3-1ED7-03C2459567B9}"/>
                </a:ext>
              </a:extLst>
            </p:cNvPr>
            <p:cNvSpPr/>
            <p:nvPr/>
          </p:nvSpPr>
          <p:spPr>
            <a:xfrm>
              <a:off x="4362447" y="475392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7" name="Sechseck 226">
              <a:extLst>
                <a:ext uri="{FF2B5EF4-FFF2-40B4-BE49-F238E27FC236}">
                  <a16:creationId xmlns:a16="http://schemas.microsoft.com/office/drawing/2014/main" id="{37D1FCD6-FF8C-AF73-46C8-205330D19ED2}"/>
                </a:ext>
              </a:extLst>
            </p:cNvPr>
            <p:cNvSpPr/>
            <p:nvPr/>
          </p:nvSpPr>
          <p:spPr>
            <a:xfrm>
              <a:off x="5010147" y="254571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9" name="Sechseck 228">
              <a:extLst>
                <a:ext uri="{FF2B5EF4-FFF2-40B4-BE49-F238E27FC236}">
                  <a16:creationId xmlns:a16="http://schemas.microsoft.com/office/drawing/2014/main" id="{BA44CD67-2B32-FCB6-30C1-09776B1D4CD4}"/>
                </a:ext>
              </a:extLst>
            </p:cNvPr>
            <p:cNvSpPr/>
            <p:nvPr/>
          </p:nvSpPr>
          <p:spPr>
            <a:xfrm>
              <a:off x="5010147" y="166243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1" name="Sechseck 230">
              <a:extLst>
                <a:ext uri="{FF2B5EF4-FFF2-40B4-BE49-F238E27FC236}">
                  <a16:creationId xmlns:a16="http://schemas.microsoft.com/office/drawing/2014/main" id="{53AC77E6-E59F-194A-3695-05BCA5317B7C}"/>
                </a:ext>
              </a:extLst>
            </p:cNvPr>
            <p:cNvSpPr/>
            <p:nvPr/>
          </p:nvSpPr>
          <p:spPr>
            <a:xfrm>
              <a:off x="5010146" y="-10413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2" name="Sechseck 231">
              <a:extLst>
                <a:ext uri="{FF2B5EF4-FFF2-40B4-BE49-F238E27FC236}">
                  <a16:creationId xmlns:a16="http://schemas.microsoft.com/office/drawing/2014/main" id="{F5E83919-F47B-F684-70E6-B38AC454DD2C}"/>
                </a:ext>
              </a:extLst>
            </p:cNvPr>
            <p:cNvSpPr/>
            <p:nvPr/>
          </p:nvSpPr>
          <p:spPr>
            <a:xfrm>
              <a:off x="5010147" y="519556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3" name="Sechseck 232">
              <a:extLst>
                <a:ext uri="{FF2B5EF4-FFF2-40B4-BE49-F238E27FC236}">
                  <a16:creationId xmlns:a16="http://schemas.microsoft.com/office/drawing/2014/main" id="{54366C7D-02C1-FCC1-B07A-35A769090ECE}"/>
                </a:ext>
              </a:extLst>
            </p:cNvPr>
            <p:cNvSpPr/>
            <p:nvPr/>
          </p:nvSpPr>
          <p:spPr>
            <a:xfrm>
              <a:off x="5010147" y="60788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6" name="Sechseck 235">
              <a:extLst>
                <a:ext uri="{FF2B5EF4-FFF2-40B4-BE49-F238E27FC236}">
                  <a16:creationId xmlns:a16="http://schemas.microsoft.com/office/drawing/2014/main" id="{848FD815-8AD0-A51B-3FDC-C61699069AE5}"/>
                </a:ext>
              </a:extLst>
            </p:cNvPr>
            <p:cNvSpPr/>
            <p:nvPr/>
          </p:nvSpPr>
          <p:spPr>
            <a:xfrm>
              <a:off x="8247061" y="387063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9" name="Sechseck 238">
              <a:extLst>
                <a:ext uri="{FF2B5EF4-FFF2-40B4-BE49-F238E27FC236}">
                  <a16:creationId xmlns:a16="http://schemas.microsoft.com/office/drawing/2014/main" id="{A285C087-C2F5-1523-C1FF-299DAE94C85A}"/>
                </a:ext>
              </a:extLst>
            </p:cNvPr>
            <p:cNvSpPr/>
            <p:nvPr/>
          </p:nvSpPr>
          <p:spPr>
            <a:xfrm>
              <a:off x="8247060" y="3375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0" name="Sechseck 239">
              <a:extLst>
                <a:ext uri="{FF2B5EF4-FFF2-40B4-BE49-F238E27FC236}">
                  <a16:creationId xmlns:a16="http://schemas.microsoft.com/office/drawing/2014/main" id="{2F231919-FDE4-D2C8-AAB6-245CC47C2A9D}"/>
                </a:ext>
              </a:extLst>
            </p:cNvPr>
            <p:cNvSpPr/>
            <p:nvPr/>
          </p:nvSpPr>
          <p:spPr>
            <a:xfrm>
              <a:off x="8247059" y="-54577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1" name="Sechseck 240">
              <a:extLst>
                <a:ext uri="{FF2B5EF4-FFF2-40B4-BE49-F238E27FC236}">
                  <a16:creationId xmlns:a16="http://schemas.microsoft.com/office/drawing/2014/main" id="{264FA14E-6D5F-2C0A-91DB-6C486D9D368B}"/>
                </a:ext>
              </a:extLst>
            </p:cNvPr>
            <p:cNvSpPr/>
            <p:nvPr/>
          </p:nvSpPr>
          <p:spPr>
            <a:xfrm>
              <a:off x="8247061" y="56372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2" name="Sechseck 241">
              <a:extLst>
                <a:ext uri="{FF2B5EF4-FFF2-40B4-BE49-F238E27FC236}">
                  <a16:creationId xmlns:a16="http://schemas.microsoft.com/office/drawing/2014/main" id="{8E5B9D4E-B46D-A0AF-2E82-FA3962EE9D12}"/>
                </a:ext>
              </a:extLst>
            </p:cNvPr>
            <p:cNvSpPr/>
            <p:nvPr/>
          </p:nvSpPr>
          <p:spPr>
            <a:xfrm>
              <a:off x="8247061" y="65204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3" name="Sechseck 242">
              <a:extLst>
                <a:ext uri="{FF2B5EF4-FFF2-40B4-BE49-F238E27FC236}">
                  <a16:creationId xmlns:a16="http://schemas.microsoft.com/office/drawing/2014/main" id="{B1A217CC-0BD0-C144-3D9A-BFB6156D628D}"/>
                </a:ext>
              </a:extLst>
            </p:cNvPr>
            <p:cNvSpPr/>
            <p:nvPr/>
          </p:nvSpPr>
          <p:spPr>
            <a:xfrm>
              <a:off x="8247061" y="475392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4" name="Sechseck 243">
              <a:extLst>
                <a:ext uri="{FF2B5EF4-FFF2-40B4-BE49-F238E27FC236}">
                  <a16:creationId xmlns:a16="http://schemas.microsoft.com/office/drawing/2014/main" id="{2A30A3A1-A4AF-E51E-C768-FE401335428F}"/>
                </a:ext>
              </a:extLst>
            </p:cNvPr>
            <p:cNvSpPr/>
            <p:nvPr/>
          </p:nvSpPr>
          <p:spPr>
            <a:xfrm>
              <a:off x="8894761" y="254571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6" name="Sechseck 245">
              <a:extLst>
                <a:ext uri="{FF2B5EF4-FFF2-40B4-BE49-F238E27FC236}">
                  <a16:creationId xmlns:a16="http://schemas.microsoft.com/office/drawing/2014/main" id="{BE6BB764-99C5-EA09-8C9B-0845D06FA5AF}"/>
                </a:ext>
              </a:extLst>
            </p:cNvPr>
            <p:cNvSpPr/>
            <p:nvPr/>
          </p:nvSpPr>
          <p:spPr>
            <a:xfrm>
              <a:off x="8894761" y="166243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7" name="Sechseck 246">
              <a:extLst>
                <a:ext uri="{FF2B5EF4-FFF2-40B4-BE49-F238E27FC236}">
                  <a16:creationId xmlns:a16="http://schemas.microsoft.com/office/drawing/2014/main" id="{F627E678-32DE-DD3F-E1AA-B078D971D35B}"/>
                </a:ext>
              </a:extLst>
            </p:cNvPr>
            <p:cNvSpPr/>
            <p:nvPr/>
          </p:nvSpPr>
          <p:spPr>
            <a:xfrm>
              <a:off x="8894761" y="77914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8" name="Sechseck 247">
              <a:extLst>
                <a:ext uri="{FF2B5EF4-FFF2-40B4-BE49-F238E27FC236}">
                  <a16:creationId xmlns:a16="http://schemas.microsoft.com/office/drawing/2014/main" id="{8EE2A589-3AD2-00AF-AAA8-BBEE1C67BB00}"/>
                </a:ext>
              </a:extLst>
            </p:cNvPr>
            <p:cNvSpPr/>
            <p:nvPr/>
          </p:nvSpPr>
          <p:spPr>
            <a:xfrm>
              <a:off x="8894760" y="-10413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9" name="Sechseck 248">
              <a:extLst>
                <a:ext uri="{FF2B5EF4-FFF2-40B4-BE49-F238E27FC236}">
                  <a16:creationId xmlns:a16="http://schemas.microsoft.com/office/drawing/2014/main" id="{F4A3C0C1-E9C8-4657-4EC3-FF51457699A4}"/>
                </a:ext>
              </a:extLst>
            </p:cNvPr>
            <p:cNvSpPr/>
            <p:nvPr/>
          </p:nvSpPr>
          <p:spPr>
            <a:xfrm>
              <a:off x="8894761" y="519556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0" name="Sechseck 249">
              <a:extLst>
                <a:ext uri="{FF2B5EF4-FFF2-40B4-BE49-F238E27FC236}">
                  <a16:creationId xmlns:a16="http://schemas.microsoft.com/office/drawing/2014/main" id="{ED8CFB1D-8BF1-089A-E048-B2E5A1FB73BD}"/>
                </a:ext>
              </a:extLst>
            </p:cNvPr>
            <p:cNvSpPr/>
            <p:nvPr/>
          </p:nvSpPr>
          <p:spPr>
            <a:xfrm>
              <a:off x="8894761" y="60788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2" name="Sechseck 251">
              <a:extLst>
                <a:ext uri="{FF2B5EF4-FFF2-40B4-BE49-F238E27FC236}">
                  <a16:creationId xmlns:a16="http://schemas.microsoft.com/office/drawing/2014/main" id="{5300F3BD-0368-0781-E0F5-B54631FE7ADE}"/>
                </a:ext>
              </a:extLst>
            </p:cNvPr>
            <p:cNvSpPr/>
            <p:nvPr/>
          </p:nvSpPr>
          <p:spPr>
            <a:xfrm>
              <a:off x="9542460" y="298735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3" name="Sechseck 252">
              <a:extLst>
                <a:ext uri="{FF2B5EF4-FFF2-40B4-BE49-F238E27FC236}">
                  <a16:creationId xmlns:a16="http://schemas.microsoft.com/office/drawing/2014/main" id="{3BBC05E2-1E9C-BE26-1229-6D16E7C7E29F}"/>
                </a:ext>
              </a:extLst>
            </p:cNvPr>
            <p:cNvSpPr/>
            <p:nvPr/>
          </p:nvSpPr>
          <p:spPr>
            <a:xfrm>
              <a:off x="9542460" y="38706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4" name="Sechseck 253">
              <a:extLst>
                <a:ext uri="{FF2B5EF4-FFF2-40B4-BE49-F238E27FC236}">
                  <a16:creationId xmlns:a16="http://schemas.microsoft.com/office/drawing/2014/main" id="{C67C0B69-9644-1020-1C30-B881FEB50DAD}"/>
                </a:ext>
              </a:extLst>
            </p:cNvPr>
            <p:cNvSpPr/>
            <p:nvPr/>
          </p:nvSpPr>
          <p:spPr>
            <a:xfrm>
              <a:off x="9542460" y="210407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5" name="Sechseck 254">
              <a:extLst>
                <a:ext uri="{FF2B5EF4-FFF2-40B4-BE49-F238E27FC236}">
                  <a16:creationId xmlns:a16="http://schemas.microsoft.com/office/drawing/2014/main" id="{6161029D-F451-94CE-4AAE-437E0F307D4D}"/>
                </a:ext>
              </a:extLst>
            </p:cNvPr>
            <p:cNvSpPr/>
            <p:nvPr/>
          </p:nvSpPr>
          <p:spPr>
            <a:xfrm>
              <a:off x="9542460" y="12207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6" name="Sechseck 255">
              <a:extLst>
                <a:ext uri="{FF2B5EF4-FFF2-40B4-BE49-F238E27FC236}">
                  <a16:creationId xmlns:a16="http://schemas.microsoft.com/office/drawing/2014/main" id="{D546FF50-29B8-096B-D182-DBF2C168DCF4}"/>
                </a:ext>
              </a:extLst>
            </p:cNvPr>
            <p:cNvSpPr/>
            <p:nvPr/>
          </p:nvSpPr>
          <p:spPr>
            <a:xfrm>
              <a:off x="9542459" y="3375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7" name="Sechseck 256">
              <a:extLst>
                <a:ext uri="{FF2B5EF4-FFF2-40B4-BE49-F238E27FC236}">
                  <a16:creationId xmlns:a16="http://schemas.microsoft.com/office/drawing/2014/main" id="{EB131AE6-38F1-2E4B-6E95-3CB2F999B3A7}"/>
                </a:ext>
              </a:extLst>
            </p:cNvPr>
            <p:cNvSpPr/>
            <p:nvPr/>
          </p:nvSpPr>
          <p:spPr>
            <a:xfrm>
              <a:off x="9542458" y="-54577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8" name="Sechseck 257">
              <a:extLst>
                <a:ext uri="{FF2B5EF4-FFF2-40B4-BE49-F238E27FC236}">
                  <a16:creationId xmlns:a16="http://schemas.microsoft.com/office/drawing/2014/main" id="{8EB771F4-3FDF-E896-68E0-BA6A0BF9BB57}"/>
                </a:ext>
              </a:extLst>
            </p:cNvPr>
            <p:cNvSpPr/>
            <p:nvPr/>
          </p:nvSpPr>
          <p:spPr>
            <a:xfrm>
              <a:off x="9542460" y="56372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9" name="Sechseck 258">
              <a:extLst>
                <a:ext uri="{FF2B5EF4-FFF2-40B4-BE49-F238E27FC236}">
                  <a16:creationId xmlns:a16="http://schemas.microsoft.com/office/drawing/2014/main" id="{FCE61F08-AA53-46CF-B9EC-963C2E028FEA}"/>
                </a:ext>
              </a:extLst>
            </p:cNvPr>
            <p:cNvSpPr/>
            <p:nvPr/>
          </p:nvSpPr>
          <p:spPr>
            <a:xfrm>
              <a:off x="9542460" y="65204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0" name="Sechseck 259">
              <a:extLst>
                <a:ext uri="{FF2B5EF4-FFF2-40B4-BE49-F238E27FC236}">
                  <a16:creationId xmlns:a16="http://schemas.microsoft.com/office/drawing/2014/main" id="{1DDBD850-FDAA-B952-F4CD-F9F268E0F0E8}"/>
                </a:ext>
              </a:extLst>
            </p:cNvPr>
            <p:cNvSpPr/>
            <p:nvPr/>
          </p:nvSpPr>
          <p:spPr>
            <a:xfrm>
              <a:off x="9542460" y="475392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1" name="Sechseck 260">
              <a:extLst>
                <a:ext uri="{FF2B5EF4-FFF2-40B4-BE49-F238E27FC236}">
                  <a16:creationId xmlns:a16="http://schemas.microsoft.com/office/drawing/2014/main" id="{7C4AD8FC-ECA1-E4FC-CE55-2C8BA776F7DA}"/>
                </a:ext>
              </a:extLst>
            </p:cNvPr>
            <p:cNvSpPr/>
            <p:nvPr/>
          </p:nvSpPr>
          <p:spPr>
            <a:xfrm>
              <a:off x="10190160" y="254571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2" name="Sechseck 261">
              <a:extLst>
                <a:ext uri="{FF2B5EF4-FFF2-40B4-BE49-F238E27FC236}">
                  <a16:creationId xmlns:a16="http://schemas.microsoft.com/office/drawing/2014/main" id="{1C6D84AD-E5AA-B823-07DF-69456F06D36E}"/>
                </a:ext>
              </a:extLst>
            </p:cNvPr>
            <p:cNvSpPr/>
            <p:nvPr/>
          </p:nvSpPr>
          <p:spPr>
            <a:xfrm>
              <a:off x="10190160" y="342899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3" name="Sechseck 262">
              <a:extLst>
                <a:ext uri="{FF2B5EF4-FFF2-40B4-BE49-F238E27FC236}">
                  <a16:creationId xmlns:a16="http://schemas.microsoft.com/office/drawing/2014/main" id="{CE4F94A6-D73E-0DED-D4C7-4B731836F7F2}"/>
                </a:ext>
              </a:extLst>
            </p:cNvPr>
            <p:cNvSpPr/>
            <p:nvPr/>
          </p:nvSpPr>
          <p:spPr>
            <a:xfrm>
              <a:off x="10190160" y="166243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4" name="Sechseck 263">
              <a:extLst>
                <a:ext uri="{FF2B5EF4-FFF2-40B4-BE49-F238E27FC236}">
                  <a16:creationId xmlns:a16="http://schemas.microsoft.com/office/drawing/2014/main" id="{16088092-3A89-B707-A530-70C804D85CFC}"/>
                </a:ext>
              </a:extLst>
            </p:cNvPr>
            <p:cNvSpPr/>
            <p:nvPr/>
          </p:nvSpPr>
          <p:spPr>
            <a:xfrm>
              <a:off x="10190160" y="7791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5" name="Sechseck 264">
              <a:extLst>
                <a:ext uri="{FF2B5EF4-FFF2-40B4-BE49-F238E27FC236}">
                  <a16:creationId xmlns:a16="http://schemas.microsoft.com/office/drawing/2014/main" id="{CD2727F4-4866-BC2A-AF70-C24F17D0E08F}"/>
                </a:ext>
              </a:extLst>
            </p:cNvPr>
            <p:cNvSpPr/>
            <p:nvPr/>
          </p:nvSpPr>
          <p:spPr>
            <a:xfrm>
              <a:off x="10190159" y="-1041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6" name="Sechseck 265">
              <a:extLst>
                <a:ext uri="{FF2B5EF4-FFF2-40B4-BE49-F238E27FC236}">
                  <a16:creationId xmlns:a16="http://schemas.microsoft.com/office/drawing/2014/main" id="{044DC255-8A22-7B3A-4219-5640F88198A7}"/>
                </a:ext>
              </a:extLst>
            </p:cNvPr>
            <p:cNvSpPr/>
            <p:nvPr/>
          </p:nvSpPr>
          <p:spPr>
            <a:xfrm>
              <a:off x="10190160" y="519556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7" name="Sechseck 266">
              <a:extLst>
                <a:ext uri="{FF2B5EF4-FFF2-40B4-BE49-F238E27FC236}">
                  <a16:creationId xmlns:a16="http://schemas.microsoft.com/office/drawing/2014/main" id="{D3BC1D2B-DC25-338E-B0F3-32E4267D12CE}"/>
                </a:ext>
              </a:extLst>
            </p:cNvPr>
            <p:cNvSpPr/>
            <p:nvPr/>
          </p:nvSpPr>
          <p:spPr>
            <a:xfrm>
              <a:off x="10190160" y="607884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8" name="Sechseck 267">
              <a:extLst>
                <a:ext uri="{FF2B5EF4-FFF2-40B4-BE49-F238E27FC236}">
                  <a16:creationId xmlns:a16="http://schemas.microsoft.com/office/drawing/2014/main" id="{7B74D41E-4175-BDC7-2A65-FA08269FBD90}"/>
                </a:ext>
              </a:extLst>
            </p:cNvPr>
            <p:cNvSpPr/>
            <p:nvPr/>
          </p:nvSpPr>
          <p:spPr>
            <a:xfrm>
              <a:off x="10190160" y="43122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9" name="Sechseck 268">
              <a:extLst>
                <a:ext uri="{FF2B5EF4-FFF2-40B4-BE49-F238E27FC236}">
                  <a16:creationId xmlns:a16="http://schemas.microsoft.com/office/drawing/2014/main" id="{480E9670-8456-5073-E69B-4445F1E1149F}"/>
                </a:ext>
              </a:extLst>
            </p:cNvPr>
            <p:cNvSpPr/>
            <p:nvPr/>
          </p:nvSpPr>
          <p:spPr>
            <a:xfrm>
              <a:off x="10837860" y="298735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0" name="Sechseck 269">
              <a:extLst>
                <a:ext uri="{FF2B5EF4-FFF2-40B4-BE49-F238E27FC236}">
                  <a16:creationId xmlns:a16="http://schemas.microsoft.com/office/drawing/2014/main" id="{8EBF43B8-4D23-4044-9893-031B3916E15D}"/>
                </a:ext>
              </a:extLst>
            </p:cNvPr>
            <p:cNvSpPr/>
            <p:nvPr/>
          </p:nvSpPr>
          <p:spPr>
            <a:xfrm>
              <a:off x="10837860" y="38706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1" name="Sechseck 270">
              <a:extLst>
                <a:ext uri="{FF2B5EF4-FFF2-40B4-BE49-F238E27FC236}">
                  <a16:creationId xmlns:a16="http://schemas.microsoft.com/office/drawing/2014/main" id="{DC5646F1-1D62-3A45-F47D-FCA5BBA77DF5}"/>
                </a:ext>
              </a:extLst>
            </p:cNvPr>
            <p:cNvSpPr/>
            <p:nvPr/>
          </p:nvSpPr>
          <p:spPr>
            <a:xfrm>
              <a:off x="10837860" y="210407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2" name="Sechseck 271">
              <a:extLst>
                <a:ext uri="{FF2B5EF4-FFF2-40B4-BE49-F238E27FC236}">
                  <a16:creationId xmlns:a16="http://schemas.microsoft.com/office/drawing/2014/main" id="{8E1F4716-65AE-8582-6C07-845A5E3FDB7F}"/>
                </a:ext>
              </a:extLst>
            </p:cNvPr>
            <p:cNvSpPr/>
            <p:nvPr/>
          </p:nvSpPr>
          <p:spPr>
            <a:xfrm>
              <a:off x="10837860" y="12207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3" name="Sechseck 272">
              <a:extLst>
                <a:ext uri="{FF2B5EF4-FFF2-40B4-BE49-F238E27FC236}">
                  <a16:creationId xmlns:a16="http://schemas.microsoft.com/office/drawing/2014/main" id="{424B3E35-96A6-19BB-6749-6C2B686B8C53}"/>
                </a:ext>
              </a:extLst>
            </p:cNvPr>
            <p:cNvSpPr/>
            <p:nvPr/>
          </p:nvSpPr>
          <p:spPr>
            <a:xfrm>
              <a:off x="10837859" y="3375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4" name="Sechseck 273">
              <a:extLst>
                <a:ext uri="{FF2B5EF4-FFF2-40B4-BE49-F238E27FC236}">
                  <a16:creationId xmlns:a16="http://schemas.microsoft.com/office/drawing/2014/main" id="{74AF091C-14EC-7329-E82F-7013694DCA9A}"/>
                </a:ext>
              </a:extLst>
            </p:cNvPr>
            <p:cNvSpPr/>
            <p:nvPr/>
          </p:nvSpPr>
          <p:spPr>
            <a:xfrm>
              <a:off x="10837858" y="-5457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5" name="Sechseck 274">
              <a:extLst>
                <a:ext uri="{FF2B5EF4-FFF2-40B4-BE49-F238E27FC236}">
                  <a16:creationId xmlns:a16="http://schemas.microsoft.com/office/drawing/2014/main" id="{42B97F2D-1F1A-7AB0-4E81-1E2F450A1578}"/>
                </a:ext>
              </a:extLst>
            </p:cNvPr>
            <p:cNvSpPr/>
            <p:nvPr/>
          </p:nvSpPr>
          <p:spPr>
            <a:xfrm>
              <a:off x="10837860" y="563720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6" name="Sechseck 275">
              <a:extLst>
                <a:ext uri="{FF2B5EF4-FFF2-40B4-BE49-F238E27FC236}">
                  <a16:creationId xmlns:a16="http://schemas.microsoft.com/office/drawing/2014/main" id="{4B7B78BB-BEE6-03B9-4204-2ABC2704F32E}"/>
                </a:ext>
              </a:extLst>
            </p:cNvPr>
            <p:cNvSpPr/>
            <p:nvPr/>
          </p:nvSpPr>
          <p:spPr>
            <a:xfrm>
              <a:off x="10837860" y="652048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7" name="Sechseck 276">
              <a:extLst>
                <a:ext uri="{FF2B5EF4-FFF2-40B4-BE49-F238E27FC236}">
                  <a16:creationId xmlns:a16="http://schemas.microsoft.com/office/drawing/2014/main" id="{623FEFB1-8AC1-2205-2716-5F406D38A70B}"/>
                </a:ext>
              </a:extLst>
            </p:cNvPr>
            <p:cNvSpPr/>
            <p:nvPr/>
          </p:nvSpPr>
          <p:spPr>
            <a:xfrm>
              <a:off x="10837860" y="475392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8" name="Sechseck 277">
              <a:extLst>
                <a:ext uri="{FF2B5EF4-FFF2-40B4-BE49-F238E27FC236}">
                  <a16:creationId xmlns:a16="http://schemas.microsoft.com/office/drawing/2014/main" id="{139445ED-9022-9887-2C97-88F12B594FB3}"/>
                </a:ext>
              </a:extLst>
            </p:cNvPr>
            <p:cNvSpPr/>
            <p:nvPr/>
          </p:nvSpPr>
          <p:spPr>
            <a:xfrm>
              <a:off x="11485560" y="254571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9" name="Sechseck 278">
              <a:extLst>
                <a:ext uri="{FF2B5EF4-FFF2-40B4-BE49-F238E27FC236}">
                  <a16:creationId xmlns:a16="http://schemas.microsoft.com/office/drawing/2014/main" id="{9B8D3649-22FA-A482-76F9-4975BAFD2694}"/>
                </a:ext>
              </a:extLst>
            </p:cNvPr>
            <p:cNvSpPr/>
            <p:nvPr/>
          </p:nvSpPr>
          <p:spPr>
            <a:xfrm>
              <a:off x="11485560" y="342899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0" name="Sechseck 279">
              <a:extLst>
                <a:ext uri="{FF2B5EF4-FFF2-40B4-BE49-F238E27FC236}">
                  <a16:creationId xmlns:a16="http://schemas.microsoft.com/office/drawing/2014/main" id="{A73785F0-75B5-1650-867B-3AC12F83C1E5}"/>
                </a:ext>
              </a:extLst>
            </p:cNvPr>
            <p:cNvSpPr/>
            <p:nvPr/>
          </p:nvSpPr>
          <p:spPr>
            <a:xfrm>
              <a:off x="11485560" y="166242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1" name="Sechseck 280">
              <a:extLst>
                <a:ext uri="{FF2B5EF4-FFF2-40B4-BE49-F238E27FC236}">
                  <a16:creationId xmlns:a16="http://schemas.microsoft.com/office/drawing/2014/main" id="{61825C70-B9C4-E729-6B50-B68C7D2B6DF4}"/>
                </a:ext>
              </a:extLst>
            </p:cNvPr>
            <p:cNvSpPr/>
            <p:nvPr/>
          </p:nvSpPr>
          <p:spPr>
            <a:xfrm>
              <a:off x="11485560" y="7791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2" name="Sechseck 281">
              <a:extLst>
                <a:ext uri="{FF2B5EF4-FFF2-40B4-BE49-F238E27FC236}">
                  <a16:creationId xmlns:a16="http://schemas.microsoft.com/office/drawing/2014/main" id="{BA7EA6BD-AB7B-C9AC-F670-117BCAA7D040}"/>
                </a:ext>
              </a:extLst>
            </p:cNvPr>
            <p:cNvSpPr/>
            <p:nvPr/>
          </p:nvSpPr>
          <p:spPr>
            <a:xfrm>
              <a:off x="11485559" y="-1041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3" name="Sechseck 282">
              <a:extLst>
                <a:ext uri="{FF2B5EF4-FFF2-40B4-BE49-F238E27FC236}">
                  <a16:creationId xmlns:a16="http://schemas.microsoft.com/office/drawing/2014/main" id="{F84F9776-2B6D-BD36-8508-4AA68D585ED4}"/>
                </a:ext>
              </a:extLst>
            </p:cNvPr>
            <p:cNvSpPr/>
            <p:nvPr/>
          </p:nvSpPr>
          <p:spPr>
            <a:xfrm>
              <a:off x="11485560" y="519556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4" name="Sechseck 283">
              <a:extLst>
                <a:ext uri="{FF2B5EF4-FFF2-40B4-BE49-F238E27FC236}">
                  <a16:creationId xmlns:a16="http://schemas.microsoft.com/office/drawing/2014/main" id="{29628E50-84C7-89A6-F5EF-3698308BDB8C}"/>
                </a:ext>
              </a:extLst>
            </p:cNvPr>
            <p:cNvSpPr/>
            <p:nvPr/>
          </p:nvSpPr>
          <p:spPr>
            <a:xfrm>
              <a:off x="11485560" y="607884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5" name="Sechseck 284">
              <a:extLst>
                <a:ext uri="{FF2B5EF4-FFF2-40B4-BE49-F238E27FC236}">
                  <a16:creationId xmlns:a16="http://schemas.microsoft.com/office/drawing/2014/main" id="{8EE0DA5C-618E-7A6F-A686-C1D30580F98B}"/>
                </a:ext>
              </a:extLst>
            </p:cNvPr>
            <p:cNvSpPr/>
            <p:nvPr/>
          </p:nvSpPr>
          <p:spPr>
            <a:xfrm>
              <a:off x="11485560" y="43122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6" name="Sechseck 285">
              <a:extLst>
                <a:ext uri="{FF2B5EF4-FFF2-40B4-BE49-F238E27FC236}">
                  <a16:creationId xmlns:a16="http://schemas.microsoft.com/office/drawing/2014/main" id="{18EEE67C-5064-FD84-AF8E-1FDBF205393C}"/>
                </a:ext>
              </a:extLst>
            </p:cNvPr>
            <p:cNvSpPr/>
            <p:nvPr/>
          </p:nvSpPr>
          <p:spPr>
            <a:xfrm>
              <a:off x="12131672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7" name="Sechseck 286">
              <a:extLst>
                <a:ext uri="{FF2B5EF4-FFF2-40B4-BE49-F238E27FC236}">
                  <a16:creationId xmlns:a16="http://schemas.microsoft.com/office/drawing/2014/main" id="{11C3A96C-7767-D9AB-97D5-2991D9224323}"/>
                </a:ext>
              </a:extLst>
            </p:cNvPr>
            <p:cNvSpPr/>
            <p:nvPr/>
          </p:nvSpPr>
          <p:spPr>
            <a:xfrm>
              <a:off x="12131672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8" name="Sechseck 287">
              <a:extLst>
                <a:ext uri="{FF2B5EF4-FFF2-40B4-BE49-F238E27FC236}">
                  <a16:creationId xmlns:a16="http://schemas.microsoft.com/office/drawing/2014/main" id="{12C143E7-2EA7-5D12-B693-50B0D5CBC5D3}"/>
                </a:ext>
              </a:extLst>
            </p:cNvPr>
            <p:cNvSpPr/>
            <p:nvPr/>
          </p:nvSpPr>
          <p:spPr>
            <a:xfrm>
              <a:off x="12131672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9" name="Sechseck 288">
              <a:extLst>
                <a:ext uri="{FF2B5EF4-FFF2-40B4-BE49-F238E27FC236}">
                  <a16:creationId xmlns:a16="http://schemas.microsoft.com/office/drawing/2014/main" id="{1A3B1B12-EAA1-6E04-E2BB-BFA7BCE353B1}"/>
                </a:ext>
              </a:extLst>
            </p:cNvPr>
            <p:cNvSpPr/>
            <p:nvPr/>
          </p:nvSpPr>
          <p:spPr>
            <a:xfrm>
              <a:off x="12131672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0" name="Sechseck 289">
              <a:extLst>
                <a:ext uri="{FF2B5EF4-FFF2-40B4-BE49-F238E27FC236}">
                  <a16:creationId xmlns:a16="http://schemas.microsoft.com/office/drawing/2014/main" id="{DE30C20F-91BC-E73F-0951-5B6197370E1D}"/>
                </a:ext>
              </a:extLst>
            </p:cNvPr>
            <p:cNvSpPr/>
            <p:nvPr/>
          </p:nvSpPr>
          <p:spPr>
            <a:xfrm>
              <a:off x="12131671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1" name="Sechseck 290">
              <a:extLst>
                <a:ext uri="{FF2B5EF4-FFF2-40B4-BE49-F238E27FC236}">
                  <a16:creationId xmlns:a16="http://schemas.microsoft.com/office/drawing/2014/main" id="{17592040-FEDA-3BA1-C109-3E8F94368194}"/>
                </a:ext>
              </a:extLst>
            </p:cNvPr>
            <p:cNvSpPr/>
            <p:nvPr/>
          </p:nvSpPr>
          <p:spPr>
            <a:xfrm>
              <a:off x="12131670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2" name="Sechseck 291">
              <a:extLst>
                <a:ext uri="{FF2B5EF4-FFF2-40B4-BE49-F238E27FC236}">
                  <a16:creationId xmlns:a16="http://schemas.microsoft.com/office/drawing/2014/main" id="{75037796-02B4-A00A-8E1D-8E4D85C1D192}"/>
                </a:ext>
              </a:extLst>
            </p:cNvPr>
            <p:cNvSpPr/>
            <p:nvPr/>
          </p:nvSpPr>
          <p:spPr>
            <a:xfrm>
              <a:off x="12131672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3" name="Sechseck 292">
              <a:extLst>
                <a:ext uri="{FF2B5EF4-FFF2-40B4-BE49-F238E27FC236}">
                  <a16:creationId xmlns:a16="http://schemas.microsoft.com/office/drawing/2014/main" id="{854CBEC9-9803-4D06-1144-A19C0B654EA8}"/>
                </a:ext>
              </a:extLst>
            </p:cNvPr>
            <p:cNvSpPr/>
            <p:nvPr/>
          </p:nvSpPr>
          <p:spPr>
            <a:xfrm>
              <a:off x="12131672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4" name="Sechseck 293">
              <a:extLst>
                <a:ext uri="{FF2B5EF4-FFF2-40B4-BE49-F238E27FC236}">
                  <a16:creationId xmlns:a16="http://schemas.microsoft.com/office/drawing/2014/main" id="{2B258713-613A-B3D2-B352-7AA3E582F677}"/>
                </a:ext>
              </a:extLst>
            </p:cNvPr>
            <p:cNvSpPr/>
            <p:nvPr/>
          </p:nvSpPr>
          <p:spPr>
            <a:xfrm>
              <a:off x="12131672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5" name="Sechseck 294">
              <a:extLst>
                <a:ext uri="{FF2B5EF4-FFF2-40B4-BE49-F238E27FC236}">
                  <a16:creationId xmlns:a16="http://schemas.microsoft.com/office/drawing/2014/main" id="{32CD17AA-D2A2-6B80-DA65-7C0B12FE779C}"/>
                </a:ext>
              </a:extLst>
            </p:cNvPr>
            <p:cNvSpPr/>
            <p:nvPr/>
          </p:nvSpPr>
          <p:spPr>
            <a:xfrm>
              <a:off x="476247" y="298735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6" name="Sechseck 295">
              <a:extLst>
                <a:ext uri="{FF2B5EF4-FFF2-40B4-BE49-F238E27FC236}">
                  <a16:creationId xmlns:a16="http://schemas.microsoft.com/office/drawing/2014/main" id="{382F3514-540A-C9D2-4A22-ABB70BB7A26E}"/>
                </a:ext>
              </a:extLst>
            </p:cNvPr>
            <p:cNvSpPr/>
            <p:nvPr/>
          </p:nvSpPr>
          <p:spPr>
            <a:xfrm>
              <a:off x="476247" y="38706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7" name="Sechseck 296">
              <a:extLst>
                <a:ext uri="{FF2B5EF4-FFF2-40B4-BE49-F238E27FC236}">
                  <a16:creationId xmlns:a16="http://schemas.microsoft.com/office/drawing/2014/main" id="{DD2319A2-BF3D-4815-A79D-FCD6F36451AA}"/>
                </a:ext>
              </a:extLst>
            </p:cNvPr>
            <p:cNvSpPr/>
            <p:nvPr/>
          </p:nvSpPr>
          <p:spPr>
            <a:xfrm>
              <a:off x="476247" y="210407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8" name="Sechseck 297">
              <a:extLst>
                <a:ext uri="{FF2B5EF4-FFF2-40B4-BE49-F238E27FC236}">
                  <a16:creationId xmlns:a16="http://schemas.microsoft.com/office/drawing/2014/main" id="{A9AD1928-57F4-E7F0-5D2C-53F80F32E5E9}"/>
                </a:ext>
              </a:extLst>
            </p:cNvPr>
            <p:cNvSpPr/>
            <p:nvPr/>
          </p:nvSpPr>
          <p:spPr>
            <a:xfrm>
              <a:off x="476247" y="12207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9" name="Sechseck 298">
              <a:extLst>
                <a:ext uri="{FF2B5EF4-FFF2-40B4-BE49-F238E27FC236}">
                  <a16:creationId xmlns:a16="http://schemas.microsoft.com/office/drawing/2014/main" id="{E65B0E72-80C8-EB16-E12C-B440C3DFAB34}"/>
                </a:ext>
              </a:extLst>
            </p:cNvPr>
            <p:cNvSpPr/>
            <p:nvPr/>
          </p:nvSpPr>
          <p:spPr>
            <a:xfrm>
              <a:off x="476246" y="3375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0" name="Sechseck 299">
              <a:extLst>
                <a:ext uri="{FF2B5EF4-FFF2-40B4-BE49-F238E27FC236}">
                  <a16:creationId xmlns:a16="http://schemas.microsoft.com/office/drawing/2014/main" id="{B0A32968-43B1-7899-260B-43E7A5B49C6C}"/>
                </a:ext>
              </a:extLst>
            </p:cNvPr>
            <p:cNvSpPr/>
            <p:nvPr/>
          </p:nvSpPr>
          <p:spPr>
            <a:xfrm>
              <a:off x="476245" y="-5457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1" name="Sechseck 300">
              <a:extLst>
                <a:ext uri="{FF2B5EF4-FFF2-40B4-BE49-F238E27FC236}">
                  <a16:creationId xmlns:a16="http://schemas.microsoft.com/office/drawing/2014/main" id="{9C40BED6-10B6-3084-A39F-2D35171723B2}"/>
                </a:ext>
              </a:extLst>
            </p:cNvPr>
            <p:cNvSpPr/>
            <p:nvPr/>
          </p:nvSpPr>
          <p:spPr>
            <a:xfrm>
              <a:off x="476247" y="563720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2" name="Sechseck 301">
              <a:extLst>
                <a:ext uri="{FF2B5EF4-FFF2-40B4-BE49-F238E27FC236}">
                  <a16:creationId xmlns:a16="http://schemas.microsoft.com/office/drawing/2014/main" id="{95837E81-7B74-37B2-C8DA-74A44C45701A}"/>
                </a:ext>
              </a:extLst>
            </p:cNvPr>
            <p:cNvSpPr/>
            <p:nvPr/>
          </p:nvSpPr>
          <p:spPr>
            <a:xfrm>
              <a:off x="476247" y="652048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3" name="Sechseck 302">
              <a:extLst>
                <a:ext uri="{FF2B5EF4-FFF2-40B4-BE49-F238E27FC236}">
                  <a16:creationId xmlns:a16="http://schemas.microsoft.com/office/drawing/2014/main" id="{CA5B3166-F277-B6FA-4B82-8F4EDD7B253B}"/>
                </a:ext>
              </a:extLst>
            </p:cNvPr>
            <p:cNvSpPr/>
            <p:nvPr/>
          </p:nvSpPr>
          <p:spPr>
            <a:xfrm>
              <a:off x="476247" y="475392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4" name="Sechseck 303">
              <a:extLst>
                <a:ext uri="{FF2B5EF4-FFF2-40B4-BE49-F238E27FC236}">
                  <a16:creationId xmlns:a16="http://schemas.microsoft.com/office/drawing/2014/main" id="{966C74C7-E046-A995-F5B2-17C418073EB8}"/>
                </a:ext>
              </a:extLst>
            </p:cNvPr>
            <p:cNvSpPr/>
            <p:nvPr/>
          </p:nvSpPr>
          <p:spPr>
            <a:xfrm>
              <a:off x="1123947" y="254571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5" name="Sechseck 304">
              <a:extLst>
                <a:ext uri="{FF2B5EF4-FFF2-40B4-BE49-F238E27FC236}">
                  <a16:creationId xmlns:a16="http://schemas.microsoft.com/office/drawing/2014/main" id="{2A65384F-AA08-B2B4-253E-8D65189F9809}"/>
                </a:ext>
              </a:extLst>
            </p:cNvPr>
            <p:cNvSpPr/>
            <p:nvPr/>
          </p:nvSpPr>
          <p:spPr>
            <a:xfrm>
              <a:off x="1123947" y="342899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6" name="Sechseck 305">
              <a:extLst>
                <a:ext uri="{FF2B5EF4-FFF2-40B4-BE49-F238E27FC236}">
                  <a16:creationId xmlns:a16="http://schemas.microsoft.com/office/drawing/2014/main" id="{3F1FCEEE-B233-9EE4-34ED-7F37303BA69D}"/>
                </a:ext>
              </a:extLst>
            </p:cNvPr>
            <p:cNvSpPr/>
            <p:nvPr/>
          </p:nvSpPr>
          <p:spPr>
            <a:xfrm>
              <a:off x="1123947" y="166242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7" name="Sechseck 306">
              <a:extLst>
                <a:ext uri="{FF2B5EF4-FFF2-40B4-BE49-F238E27FC236}">
                  <a16:creationId xmlns:a16="http://schemas.microsoft.com/office/drawing/2014/main" id="{6009A806-7E88-88C1-A4C8-1745CD0F72C2}"/>
                </a:ext>
              </a:extLst>
            </p:cNvPr>
            <p:cNvSpPr/>
            <p:nvPr/>
          </p:nvSpPr>
          <p:spPr>
            <a:xfrm>
              <a:off x="1123947" y="7791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8" name="Sechseck 307">
              <a:extLst>
                <a:ext uri="{FF2B5EF4-FFF2-40B4-BE49-F238E27FC236}">
                  <a16:creationId xmlns:a16="http://schemas.microsoft.com/office/drawing/2014/main" id="{CD793FFB-4A53-F93B-A3E2-BA2E6EC6BDAC}"/>
                </a:ext>
              </a:extLst>
            </p:cNvPr>
            <p:cNvSpPr/>
            <p:nvPr/>
          </p:nvSpPr>
          <p:spPr>
            <a:xfrm>
              <a:off x="1123946" y="-1041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9" name="Sechseck 308">
              <a:extLst>
                <a:ext uri="{FF2B5EF4-FFF2-40B4-BE49-F238E27FC236}">
                  <a16:creationId xmlns:a16="http://schemas.microsoft.com/office/drawing/2014/main" id="{7815AA39-33D5-5FFD-52B3-AA09BA77B95E}"/>
                </a:ext>
              </a:extLst>
            </p:cNvPr>
            <p:cNvSpPr/>
            <p:nvPr/>
          </p:nvSpPr>
          <p:spPr>
            <a:xfrm>
              <a:off x="1123947" y="519556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0" name="Sechseck 309">
              <a:extLst>
                <a:ext uri="{FF2B5EF4-FFF2-40B4-BE49-F238E27FC236}">
                  <a16:creationId xmlns:a16="http://schemas.microsoft.com/office/drawing/2014/main" id="{E5DCED60-4128-8893-4B90-C4BAFC466222}"/>
                </a:ext>
              </a:extLst>
            </p:cNvPr>
            <p:cNvSpPr/>
            <p:nvPr/>
          </p:nvSpPr>
          <p:spPr>
            <a:xfrm>
              <a:off x="1123947" y="607884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1" name="Sechseck 310">
              <a:extLst>
                <a:ext uri="{FF2B5EF4-FFF2-40B4-BE49-F238E27FC236}">
                  <a16:creationId xmlns:a16="http://schemas.microsoft.com/office/drawing/2014/main" id="{C712A7F2-C4BB-3CEC-54AB-2819E41B3CA2}"/>
                </a:ext>
              </a:extLst>
            </p:cNvPr>
            <p:cNvSpPr/>
            <p:nvPr/>
          </p:nvSpPr>
          <p:spPr>
            <a:xfrm>
              <a:off x="1123947" y="43122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2" name="Sechseck 311">
              <a:extLst>
                <a:ext uri="{FF2B5EF4-FFF2-40B4-BE49-F238E27FC236}">
                  <a16:creationId xmlns:a16="http://schemas.microsoft.com/office/drawing/2014/main" id="{42BE83F5-6A09-0FC8-C6BE-44BF28AC1637}"/>
                </a:ext>
              </a:extLst>
            </p:cNvPr>
            <p:cNvSpPr/>
            <p:nvPr/>
          </p:nvSpPr>
          <p:spPr>
            <a:xfrm>
              <a:off x="1771646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3" name="Sechseck 312">
              <a:extLst>
                <a:ext uri="{FF2B5EF4-FFF2-40B4-BE49-F238E27FC236}">
                  <a16:creationId xmlns:a16="http://schemas.microsoft.com/office/drawing/2014/main" id="{174F752A-4BAA-0C71-8A4D-B12537897557}"/>
                </a:ext>
              </a:extLst>
            </p:cNvPr>
            <p:cNvSpPr/>
            <p:nvPr/>
          </p:nvSpPr>
          <p:spPr>
            <a:xfrm>
              <a:off x="1771646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4" name="Sechseck 313">
              <a:extLst>
                <a:ext uri="{FF2B5EF4-FFF2-40B4-BE49-F238E27FC236}">
                  <a16:creationId xmlns:a16="http://schemas.microsoft.com/office/drawing/2014/main" id="{48FE04FA-9CE0-36A3-1DB9-1C492241F633}"/>
                </a:ext>
              </a:extLst>
            </p:cNvPr>
            <p:cNvSpPr/>
            <p:nvPr/>
          </p:nvSpPr>
          <p:spPr>
            <a:xfrm>
              <a:off x="1771646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5" name="Sechseck 314">
              <a:extLst>
                <a:ext uri="{FF2B5EF4-FFF2-40B4-BE49-F238E27FC236}">
                  <a16:creationId xmlns:a16="http://schemas.microsoft.com/office/drawing/2014/main" id="{0D26E973-4A83-276F-8C7D-55DA2597F409}"/>
                </a:ext>
              </a:extLst>
            </p:cNvPr>
            <p:cNvSpPr/>
            <p:nvPr/>
          </p:nvSpPr>
          <p:spPr>
            <a:xfrm>
              <a:off x="1771646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6" name="Sechseck 315">
              <a:extLst>
                <a:ext uri="{FF2B5EF4-FFF2-40B4-BE49-F238E27FC236}">
                  <a16:creationId xmlns:a16="http://schemas.microsoft.com/office/drawing/2014/main" id="{9D858B33-2B11-F184-71FC-AC4663419FDA}"/>
                </a:ext>
              </a:extLst>
            </p:cNvPr>
            <p:cNvSpPr/>
            <p:nvPr/>
          </p:nvSpPr>
          <p:spPr>
            <a:xfrm>
              <a:off x="1771645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7" name="Sechseck 316">
              <a:extLst>
                <a:ext uri="{FF2B5EF4-FFF2-40B4-BE49-F238E27FC236}">
                  <a16:creationId xmlns:a16="http://schemas.microsoft.com/office/drawing/2014/main" id="{BFB4FEB4-0EE6-96DA-D909-CA7A0B3A16A8}"/>
                </a:ext>
              </a:extLst>
            </p:cNvPr>
            <p:cNvSpPr/>
            <p:nvPr/>
          </p:nvSpPr>
          <p:spPr>
            <a:xfrm>
              <a:off x="1771644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8" name="Sechseck 317">
              <a:extLst>
                <a:ext uri="{FF2B5EF4-FFF2-40B4-BE49-F238E27FC236}">
                  <a16:creationId xmlns:a16="http://schemas.microsoft.com/office/drawing/2014/main" id="{FCDDD69B-F41E-73FB-DF56-3ADB82E5B66F}"/>
                </a:ext>
              </a:extLst>
            </p:cNvPr>
            <p:cNvSpPr/>
            <p:nvPr/>
          </p:nvSpPr>
          <p:spPr>
            <a:xfrm>
              <a:off x="1771646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9" name="Sechseck 318">
              <a:extLst>
                <a:ext uri="{FF2B5EF4-FFF2-40B4-BE49-F238E27FC236}">
                  <a16:creationId xmlns:a16="http://schemas.microsoft.com/office/drawing/2014/main" id="{D27A8BE4-41A4-41B4-53B0-4FA3C805EFF5}"/>
                </a:ext>
              </a:extLst>
            </p:cNvPr>
            <p:cNvSpPr/>
            <p:nvPr/>
          </p:nvSpPr>
          <p:spPr>
            <a:xfrm>
              <a:off x="1771646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0" name="Sechseck 319">
              <a:extLst>
                <a:ext uri="{FF2B5EF4-FFF2-40B4-BE49-F238E27FC236}">
                  <a16:creationId xmlns:a16="http://schemas.microsoft.com/office/drawing/2014/main" id="{3AE5B272-B3ED-F933-4034-C0C4FCA2E478}"/>
                </a:ext>
              </a:extLst>
            </p:cNvPr>
            <p:cNvSpPr/>
            <p:nvPr/>
          </p:nvSpPr>
          <p:spPr>
            <a:xfrm>
              <a:off x="1771646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1" name="Sechseck 320">
              <a:extLst>
                <a:ext uri="{FF2B5EF4-FFF2-40B4-BE49-F238E27FC236}">
                  <a16:creationId xmlns:a16="http://schemas.microsoft.com/office/drawing/2014/main" id="{9AEC1A71-38C1-B8FE-4168-B197F2011787}"/>
                </a:ext>
              </a:extLst>
            </p:cNvPr>
            <p:cNvSpPr/>
            <p:nvPr/>
          </p:nvSpPr>
          <p:spPr>
            <a:xfrm>
              <a:off x="2419346" y="254571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4" name="Sechseck 323">
              <a:extLst>
                <a:ext uri="{FF2B5EF4-FFF2-40B4-BE49-F238E27FC236}">
                  <a16:creationId xmlns:a16="http://schemas.microsoft.com/office/drawing/2014/main" id="{7860CD27-69D5-44BA-0D72-D323A7056649}"/>
                </a:ext>
              </a:extLst>
            </p:cNvPr>
            <p:cNvSpPr/>
            <p:nvPr/>
          </p:nvSpPr>
          <p:spPr>
            <a:xfrm>
              <a:off x="2419346" y="77914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5" name="Sechseck 324">
              <a:extLst>
                <a:ext uri="{FF2B5EF4-FFF2-40B4-BE49-F238E27FC236}">
                  <a16:creationId xmlns:a16="http://schemas.microsoft.com/office/drawing/2014/main" id="{05A406D2-B512-3BFD-0C4C-465543EC1EF6}"/>
                </a:ext>
              </a:extLst>
            </p:cNvPr>
            <p:cNvSpPr/>
            <p:nvPr/>
          </p:nvSpPr>
          <p:spPr>
            <a:xfrm>
              <a:off x="2419345" y="-1041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6" name="Sechseck 325">
              <a:extLst>
                <a:ext uri="{FF2B5EF4-FFF2-40B4-BE49-F238E27FC236}">
                  <a16:creationId xmlns:a16="http://schemas.microsoft.com/office/drawing/2014/main" id="{5C9DF081-0253-305F-D921-F28BB91AC568}"/>
                </a:ext>
              </a:extLst>
            </p:cNvPr>
            <p:cNvSpPr/>
            <p:nvPr/>
          </p:nvSpPr>
          <p:spPr>
            <a:xfrm>
              <a:off x="2419346" y="519556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7" name="Sechseck 326">
              <a:extLst>
                <a:ext uri="{FF2B5EF4-FFF2-40B4-BE49-F238E27FC236}">
                  <a16:creationId xmlns:a16="http://schemas.microsoft.com/office/drawing/2014/main" id="{CC232982-BFAB-CB03-EBA1-232845BA0934}"/>
                </a:ext>
              </a:extLst>
            </p:cNvPr>
            <p:cNvSpPr/>
            <p:nvPr/>
          </p:nvSpPr>
          <p:spPr>
            <a:xfrm>
              <a:off x="2419346" y="607884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8" name="Sechseck 327">
              <a:extLst>
                <a:ext uri="{FF2B5EF4-FFF2-40B4-BE49-F238E27FC236}">
                  <a16:creationId xmlns:a16="http://schemas.microsoft.com/office/drawing/2014/main" id="{16EBC514-0816-3F94-882B-6B7F253C91A9}"/>
                </a:ext>
              </a:extLst>
            </p:cNvPr>
            <p:cNvSpPr/>
            <p:nvPr/>
          </p:nvSpPr>
          <p:spPr>
            <a:xfrm>
              <a:off x="2419346" y="431227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9" name="Sechseck 328">
              <a:extLst>
                <a:ext uri="{FF2B5EF4-FFF2-40B4-BE49-F238E27FC236}">
                  <a16:creationId xmlns:a16="http://schemas.microsoft.com/office/drawing/2014/main" id="{6FC3253E-2EB4-28D1-0912-E5EFA455C652}"/>
                </a:ext>
              </a:extLst>
            </p:cNvPr>
            <p:cNvSpPr/>
            <p:nvPr/>
          </p:nvSpPr>
          <p:spPr>
            <a:xfrm>
              <a:off x="-819156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0" name="Sechseck 329">
              <a:extLst>
                <a:ext uri="{FF2B5EF4-FFF2-40B4-BE49-F238E27FC236}">
                  <a16:creationId xmlns:a16="http://schemas.microsoft.com/office/drawing/2014/main" id="{96675A15-30AF-1AE8-9C0C-418B00D2717C}"/>
                </a:ext>
              </a:extLst>
            </p:cNvPr>
            <p:cNvSpPr/>
            <p:nvPr/>
          </p:nvSpPr>
          <p:spPr>
            <a:xfrm>
              <a:off x="-819156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1" name="Sechseck 330">
              <a:extLst>
                <a:ext uri="{FF2B5EF4-FFF2-40B4-BE49-F238E27FC236}">
                  <a16:creationId xmlns:a16="http://schemas.microsoft.com/office/drawing/2014/main" id="{CC31613B-7F54-4376-A198-690A3EA26128}"/>
                </a:ext>
              </a:extLst>
            </p:cNvPr>
            <p:cNvSpPr/>
            <p:nvPr/>
          </p:nvSpPr>
          <p:spPr>
            <a:xfrm>
              <a:off x="-819156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2" name="Sechseck 331">
              <a:extLst>
                <a:ext uri="{FF2B5EF4-FFF2-40B4-BE49-F238E27FC236}">
                  <a16:creationId xmlns:a16="http://schemas.microsoft.com/office/drawing/2014/main" id="{9821854C-F571-BE91-2D00-38C77865BA84}"/>
                </a:ext>
              </a:extLst>
            </p:cNvPr>
            <p:cNvSpPr/>
            <p:nvPr/>
          </p:nvSpPr>
          <p:spPr>
            <a:xfrm>
              <a:off x="-819156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3" name="Sechseck 332">
              <a:extLst>
                <a:ext uri="{FF2B5EF4-FFF2-40B4-BE49-F238E27FC236}">
                  <a16:creationId xmlns:a16="http://schemas.microsoft.com/office/drawing/2014/main" id="{BEC10101-7E26-8C0E-FCA2-63E78FA28C03}"/>
                </a:ext>
              </a:extLst>
            </p:cNvPr>
            <p:cNvSpPr/>
            <p:nvPr/>
          </p:nvSpPr>
          <p:spPr>
            <a:xfrm>
              <a:off x="-819157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4" name="Sechseck 333">
              <a:extLst>
                <a:ext uri="{FF2B5EF4-FFF2-40B4-BE49-F238E27FC236}">
                  <a16:creationId xmlns:a16="http://schemas.microsoft.com/office/drawing/2014/main" id="{3AA61514-55BF-A0F6-124A-86BFEA514EB3}"/>
                </a:ext>
              </a:extLst>
            </p:cNvPr>
            <p:cNvSpPr/>
            <p:nvPr/>
          </p:nvSpPr>
          <p:spPr>
            <a:xfrm>
              <a:off x="-819158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5" name="Sechseck 334">
              <a:extLst>
                <a:ext uri="{FF2B5EF4-FFF2-40B4-BE49-F238E27FC236}">
                  <a16:creationId xmlns:a16="http://schemas.microsoft.com/office/drawing/2014/main" id="{ED8A13A0-1978-0A59-D3BA-78C9D8247B32}"/>
                </a:ext>
              </a:extLst>
            </p:cNvPr>
            <p:cNvSpPr/>
            <p:nvPr/>
          </p:nvSpPr>
          <p:spPr>
            <a:xfrm>
              <a:off x="-819156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6" name="Sechseck 335">
              <a:extLst>
                <a:ext uri="{FF2B5EF4-FFF2-40B4-BE49-F238E27FC236}">
                  <a16:creationId xmlns:a16="http://schemas.microsoft.com/office/drawing/2014/main" id="{E7D79426-FD30-C9F0-1430-E5FA5506AA22}"/>
                </a:ext>
              </a:extLst>
            </p:cNvPr>
            <p:cNvSpPr/>
            <p:nvPr/>
          </p:nvSpPr>
          <p:spPr>
            <a:xfrm>
              <a:off x="-819156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7" name="Sechseck 336">
              <a:extLst>
                <a:ext uri="{FF2B5EF4-FFF2-40B4-BE49-F238E27FC236}">
                  <a16:creationId xmlns:a16="http://schemas.microsoft.com/office/drawing/2014/main" id="{67F05F66-E984-C58B-D8BB-35D77145DFE7}"/>
                </a:ext>
              </a:extLst>
            </p:cNvPr>
            <p:cNvSpPr/>
            <p:nvPr/>
          </p:nvSpPr>
          <p:spPr>
            <a:xfrm>
              <a:off x="-819156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8" name="Sechseck 337">
              <a:extLst>
                <a:ext uri="{FF2B5EF4-FFF2-40B4-BE49-F238E27FC236}">
                  <a16:creationId xmlns:a16="http://schemas.microsoft.com/office/drawing/2014/main" id="{D9D69FBA-6BD1-4514-E73D-FC559319B098}"/>
                </a:ext>
              </a:extLst>
            </p:cNvPr>
            <p:cNvSpPr/>
            <p:nvPr/>
          </p:nvSpPr>
          <p:spPr>
            <a:xfrm>
              <a:off x="-171456" y="254571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9" name="Sechseck 338">
              <a:extLst>
                <a:ext uri="{FF2B5EF4-FFF2-40B4-BE49-F238E27FC236}">
                  <a16:creationId xmlns:a16="http://schemas.microsoft.com/office/drawing/2014/main" id="{34862DFD-523A-F04B-D589-F0487F1A198B}"/>
                </a:ext>
              </a:extLst>
            </p:cNvPr>
            <p:cNvSpPr/>
            <p:nvPr/>
          </p:nvSpPr>
          <p:spPr>
            <a:xfrm>
              <a:off x="-171456" y="342899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0" name="Sechseck 339">
              <a:extLst>
                <a:ext uri="{FF2B5EF4-FFF2-40B4-BE49-F238E27FC236}">
                  <a16:creationId xmlns:a16="http://schemas.microsoft.com/office/drawing/2014/main" id="{B70B7652-B489-A89B-0FD6-11EDE3A0BB1F}"/>
                </a:ext>
              </a:extLst>
            </p:cNvPr>
            <p:cNvSpPr/>
            <p:nvPr/>
          </p:nvSpPr>
          <p:spPr>
            <a:xfrm>
              <a:off x="-171456" y="166242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1" name="Sechseck 340">
              <a:extLst>
                <a:ext uri="{FF2B5EF4-FFF2-40B4-BE49-F238E27FC236}">
                  <a16:creationId xmlns:a16="http://schemas.microsoft.com/office/drawing/2014/main" id="{3E8186F7-6256-09F3-9486-9D1B54F0B699}"/>
                </a:ext>
              </a:extLst>
            </p:cNvPr>
            <p:cNvSpPr/>
            <p:nvPr/>
          </p:nvSpPr>
          <p:spPr>
            <a:xfrm>
              <a:off x="-171456" y="77914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2" name="Sechseck 341">
              <a:extLst>
                <a:ext uri="{FF2B5EF4-FFF2-40B4-BE49-F238E27FC236}">
                  <a16:creationId xmlns:a16="http://schemas.microsoft.com/office/drawing/2014/main" id="{246CB080-AA72-9EA9-2567-CB74BC629FDA}"/>
                </a:ext>
              </a:extLst>
            </p:cNvPr>
            <p:cNvSpPr/>
            <p:nvPr/>
          </p:nvSpPr>
          <p:spPr>
            <a:xfrm>
              <a:off x="-171457" y="-1041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3" name="Sechseck 342">
              <a:extLst>
                <a:ext uri="{FF2B5EF4-FFF2-40B4-BE49-F238E27FC236}">
                  <a16:creationId xmlns:a16="http://schemas.microsoft.com/office/drawing/2014/main" id="{B3FE2931-2BE0-77C4-2E3A-474EA1E7641D}"/>
                </a:ext>
              </a:extLst>
            </p:cNvPr>
            <p:cNvSpPr/>
            <p:nvPr/>
          </p:nvSpPr>
          <p:spPr>
            <a:xfrm>
              <a:off x="-171456" y="519556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4" name="Sechseck 343">
              <a:extLst>
                <a:ext uri="{FF2B5EF4-FFF2-40B4-BE49-F238E27FC236}">
                  <a16:creationId xmlns:a16="http://schemas.microsoft.com/office/drawing/2014/main" id="{6D6B4D13-CC4B-ED22-70ED-45BD035C03DF}"/>
                </a:ext>
              </a:extLst>
            </p:cNvPr>
            <p:cNvSpPr/>
            <p:nvPr/>
          </p:nvSpPr>
          <p:spPr>
            <a:xfrm>
              <a:off x="-171456" y="607884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5" name="Sechseck 344">
              <a:extLst>
                <a:ext uri="{FF2B5EF4-FFF2-40B4-BE49-F238E27FC236}">
                  <a16:creationId xmlns:a16="http://schemas.microsoft.com/office/drawing/2014/main" id="{830B55D3-38FF-2481-A0D4-E0546974A853}"/>
                </a:ext>
              </a:extLst>
            </p:cNvPr>
            <p:cNvSpPr/>
            <p:nvPr/>
          </p:nvSpPr>
          <p:spPr>
            <a:xfrm>
              <a:off x="-171456" y="431227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460940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567C47C3-B9B4-4C53-80A4-EB6691503AEC}"/>
              </a:ext>
            </a:extLst>
          </p:cNvPr>
          <p:cNvGrpSpPr/>
          <p:nvPr/>
        </p:nvGrpSpPr>
        <p:grpSpPr>
          <a:xfrm>
            <a:off x="-819158" y="-545779"/>
            <a:ext cx="13830305" cy="7949552"/>
            <a:chOff x="-819158" y="-545779"/>
            <a:chExt cx="13830305" cy="7949552"/>
          </a:xfrm>
        </p:grpSpPr>
        <p:sp>
          <p:nvSpPr>
            <p:cNvPr id="3" name="Sechseck 2">
              <a:extLst>
                <a:ext uri="{FF2B5EF4-FFF2-40B4-BE49-F238E27FC236}">
                  <a16:creationId xmlns:a16="http://schemas.microsoft.com/office/drawing/2014/main" id="{8400B6E6-E6CB-9350-E9F6-62ED7A7E5018}"/>
                </a:ext>
              </a:extLst>
            </p:cNvPr>
            <p:cNvSpPr/>
            <p:nvPr/>
          </p:nvSpPr>
          <p:spPr>
            <a:xfrm>
              <a:off x="5656262" y="298735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" name="Sechseck 3">
              <a:extLst>
                <a:ext uri="{FF2B5EF4-FFF2-40B4-BE49-F238E27FC236}">
                  <a16:creationId xmlns:a16="http://schemas.microsoft.com/office/drawing/2014/main" id="{9BC90BF5-102C-22CA-7C16-080575739457}"/>
                </a:ext>
              </a:extLst>
            </p:cNvPr>
            <p:cNvSpPr/>
            <p:nvPr/>
          </p:nvSpPr>
          <p:spPr>
            <a:xfrm>
              <a:off x="5656262" y="387064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" name="Sechseck 4">
              <a:extLst>
                <a:ext uri="{FF2B5EF4-FFF2-40B4-BE49-F238E27FC236}">
                  <a16:creationId xmlns:a16="http://schemas.microsoft.com/office/drawing/2014/main" id="{60A1C3D9-1955-A27F-29D0-9F93FF3A261A}"/>
                </a:ext>
              </a:extLst>
            </p:cNvPr>
            <p:cNvSpPr/>
            <p:nvPr/>
          </p:nvSpPr>
          <p:spPr>
            <a:xfrm>
              <a:off x="5656262" y="210407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Sechseck 5">
              <a:extLst>
                <a:ext uri="{FF2B5EF4-FFF2-40B4-BE49-F238E27FC236}">
                  <a16:creationId xmlns:a16="http://schemas.microsoft.com/office/drawing/2014/main" id="{44D203AA-E7E8-A3FA-4B2B-86F9B967F843}"/>
                </a:ext>
              </a:extLst>
            </p:cNvPr>
            <p:cNvSpPr/>
            <p:nvPr/>
          </p:nvSpPr>
          <p:spPr>
            <a:xfrm>
              <a:off x="5656262" y="122079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Sechseck 6">
              <a:extLst>
                <a:ext uri="{FF2B5EF4-FFF2-40B4-BE49-F238E27FC236}">
                  <a16:creationId xmlns:a16="http://schemas.microsoft.com/office/drawing/2014/main" id="{C14E95C2-17E8-23EA-6917-821E2FDAE206}"/>
                </a:ext>
              </a:extLst>
            </p:cNvPr>
            <p:cNvSpPr/>
            <p:nvPr/>
          </p:nvSpPr>
          <p:spPr>
            <a:xfrm>
              <a:off x="5656261" y="33750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Sechseck 7">
              <a:extLst>
                <a:ext uri="{FF2B5EF4-FFF2-40B4-BE49-F238E27FC236}">
                  <a16:creationId xmlns:a16="http://schemas.microsoft.com/office/drawing/2014/main" id="{C62F29DA-CD97-8FA2-41A5-3DC83D482931}"/>
                </a:ext>
              </a:extLst>
            </p:cNvPr>
            <p:cNvSpPr/>
            <p:nvPr/>
          </p:nvSpPr>
          <p:spPr>
            <a:xfrm>
              <a:off x="5656260" y="-54577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Sechseck 8">
              <a:extLst>
                <a:ext uri="{FF2B5EF4-FFF2-40B4-BE49-F238E27FC236}">
                  <a16:creationId xmlns:a16="http://schemas.microsoft.com/office/drawing/2014/main" id="{3AB40A93-9B37-FE63-62BD-41EB254C5DBC}"/>
                </a:ext>
              </a:extLst>
            </p:cNvPr>
            <p:cNvSpPr/>
            <p:nvPr/>
          </p:nvSpPr>
          <p:spPr>
            <a:xfrm>
              <a:off x="5656262" y="56372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Sechseck 9">
              <a:extLst>
                <a:ext uri="{FF2B5EF4-FFF2-40B4-BE49-F238E27FC236}">
                  <a16:creationId xmlns:a16="http://schemas.microsoft.com/office/drawing/2014/main" id="{112BD6EE-DC91-4676-D0B3-F106B71C2873}"/>
                </a:ext>
              </a:extLst>
            </p:cNvPr>
            <p:cNvSpPr/>
            <p:nvPr/>
          </p:nvSpPr>
          <p:spPr>
            <a:xfrm>
              <a:off x="5656262" y="652049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Sechseck 10">
              <a:extLst>
                <a:ext uri="{FF2B5EF4-FFF2-40B4-BE49-F238E27FC236}">
                  <a16:creationId xmlns:a16="http://schemas.microsoft.com/office/drawing/2014/main" id="{108D694C-7891-458F-B11D-A52BCA8E5BED}"/>
                </a:ext>
              </a:extLst>
            </p:cNvPr>
            <p:cNvSpPr/>
            <p:nvPr/>
          </p:nvSpPr>
          <p:spPr>
            <a:xfrm>
              <a:off x="5656262" y="475392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Sechseck 11">
              <a:extLst>
                <a:ext uri="{FF2B5EF4-FFF2-40B4-BE49-F238E27FC236}">
                  <a16:creationId xmlns:a16="http://schemas.microsoft.com/office/drawing/2014/main" id="{9AC15E43-F930-D62C-88E5-B31782A3A549}"/>
                </a:ext>
              </a:extLst>
            </p:cNvPr>
            <p:cNvSpPr/>
            <p:nvPr/>
          </p:nvSpPr>
          <p:spPr>
            <a:xfrm>
              <a:off x="6303962" y="254571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Sechseck 12">
              <a:extLst>
                <a:ext uri="{FF2B5EF4-FFF2-40B4-BE49-F238E27FC236}">
                  <a16:creationId xmlns:a16="http://schemas.microsoft.com/office/drawing/2014/main" id="{3E1AC749-69B3-8AC2-6375-D3CFE3207678}"/>
                </a:ext>
              </a:extLst>
            </p:cNvPr>
            <p:cNvSpPr/>
            <p:nvPr/>
          </p:nvSpPr>
          <p:spPr>
            <a:xfrm>
              <a:off x="6303962" y="342899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Sechseck 13">
              <a:extLst>
                <a:ext uri="{FF2B5EF4-FFF2-40B4-BE49-F238E27FC236}">
                  <a16:creationId xmlns:a16="http://schemas.microsoft.com/office/drawing/2014/main" id="{188D7170-1175-54DE-91CD-D34B660395F9}"/>
                </a:ext>
              </a:extLst>
            </p:cNvPr>
            <p:cNvSpPr/>
            <p:nvPr/>
          </p:nvSpPr>
          <p:spPr>
            <a:xfrm>
              <a:off x="6303962" y="166243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Sechseck 14">
              <a:extLst>
                <a:ext uri="{FF2B5EF4-FFF2-40B4-BE49-F238E27FC236}">
                  <a16:creationId xmlns:a16="http://schemas.microsoft.com/office/drawing/2014/main" id="{5ABCA444-5DD8-E918-88D2-44D3E1346B3B}"/>
                </a:ext>
              </a:extLst>
            </p:cNvPr>
            <p:cNvSpPr/>
            <p:nvPr/>
          </p:nvSpPr>
          <p:spPr>
            <a:xfrm>
              <a:off x="6303962" y="77915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Sechseck 15">
              <a:extLst>
                <a:ext uri="{FF2B5EF4-FFF2-40B4-BE49-F238E27FC236}">
                  <a16:creationId xmlns:a16="http://schemas.microsoft.com/office/drawing/2014/main" id="{CF4E75FB-AD2E-3A70-170D-C288D15841AD}"/>
                </a:ext>
              </a:extLst>
            </p:cNvPr>
            <p:cNvSpPr/>
            <p:nvPr/>
          </p:nvSpPr>
          <p:spPr>
            <a:xfrm>
              <a:off x="6303961" y="-10413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Sechseck 16">
              <a:extLst>
                <a:ext uri="{FF2B5EF4-FFF2-40B4-BE49-F238E27FC236}">
                  <a16:creationId xmlns:a16="http://schemas.microsoft.com/office/drawing/2014/main" id="{1F4CCF87-4135-C6F7-3107-208130A71A9B}"/>
                </a:ext>
              </a:extLst>
            </p:cNvPr>
            <p:cNvSpPr/>
            <p:nvPr/>
          </p:nvSpPr>
          <p:spPr>
            <a:xfrm>
              <a:off x="6303962" y="519556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Sechseck 17">
              <a:extLst>
                <a:ext uri="{FF2B5EF4-FFF2-40B4-BE49-F238E27FC236}">
                  <a16:creationId xmlns:a16="http://schemas.microsoft.com/office/drawing/2014/main" id="{A202C119-6777-A786-918F-90B0C591AEDE}"/>
                </a:ext>
              </a:extLst>
            </p:cNvPr>
            <p:cNvSpPr/>
            <p:nvPr/>
          </p:nvSpPr>
          <p:spPr>
            <a:xfrm>
              <a:off x="6303962" y="607884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Sechseck 18">
              <a:extLst>
                <a:ext uri="{FF2B5EF4-FFF2-40B4-BE49-F238E27FC236}">
                  <a16:creationId xmlns:a16="http://schemas.microsoft.com/office/drawing/2014/main" id="{BD8ADEA9-8970-4EED-396F-18CEE1ACB074}"/>
                </a:ext>
              </a:extLst>
            </p:cNvPr>
            <p:cNvSpPr/>
            <p:nvPr/>
          </p:nvSpPr>
          <p:spPr>
            <a:xfrm>
              <a:off x="6303962" y="431228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Sechseck 19">
              <a:extLst>
                <a:ext uri="{FF2B5EF4-FFF2-40B4-BE49-F238E27FC236}">
                  <a16:creationId xmlns:a16="http://schemas.microsoft.com/office/drawing/2014/main" id="{042D4833-D29B-BF30-91BA-C582A1E5EC31}"/>
                </a:ext>
              </a:extLst>
            </p:cNvPr>
            <p:cNvSpPr/>
            <p:nvPr/>
          </p:nvSpPr>
          <p:spPr>
            <a:xfrm>
              <a:off x="6951661" y="298735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Sechseck 20">
              <a:extLst>
                <a:ext uri="{FF2B5EF4-FFF2-40B4-BE49-F238E27FC236}">
                  <a16:creationId xmlns:a16="http://schemas.microsoft.com/office/drawing/2014/main" id="{2F38FED2-30A6-F053-9A91-2CB82E2BF1EE}"/>
                </a:ext>
              </a:extLst>
            </p:cNvPr>
            <p:cNvSpPr/>
            <p:nvPr/>
          </p:nvSpPr>
          <p:spPr>
            <a:xfrm>
              <a:off x="6951661" y="387064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Sechseck 21">
              <a:extLst>
                <a:ext uri="{FF2B5EF4-FFF2-40B4-BE49-F238E27FC236}">
                  <a16:creationId xmlns:a16="http://schemas.microsoft.com/office/drawing/2014/main" id="{90C2D086-CB11-C7B1-E312-43B9EBC9462E}"/>
                </a:ext>
              </a:extLst>
            </p:cNvPr>
            <p:cNvSpPr/>
            <p:nvPr/>
          </p:nvSpPr>
          <p:spPr>
            <a:xfrm>
              <a:off x="6951661" y="210407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Sechseck 22">
              <a:extLst>
                <a:ext uri="{FF2B5EF4-FFF2-40B4-BE49-F238E27FC236}">
                  <a16:creationId xmlns:a16="http://schemas.microsoft.com/office/drawing/2014/main" id="{5EDCBC29-A725-9D2C-A1FD-C04807F8D6B5}"/>
                </a:ext>
              </a:extLst>
            </p:cNvPr>
            <p:cNvSpPr/>
            <p:nvPr/>
          </p:nvSpPr>
          <p:spPr>
            <a:xfrm>
              <a:off x="6951661" y="122079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Sechseck 23">
              <a:extLst>
                <a:ext uri="{FF2B5EF4-FFF2-40B4-BE49-F238E27FC236}">
                  <a16:creationId xmlns:a16="http://schemas.microsoft.com/office/drawing/2014/main" id="{DBF5CDC1-F6E8-8431-8A88-CD534107EA94}"/>
                </a:ext>
              </a:extLst>
            </p:cNvPr>
            <p:cNvSpPr/>
            <p:nvPr/>
          </p:nvSpPr>
          <p:spPr>
            <a:xfrm>
              <a:off x="6951660" y="33750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Sechseck 24">
              <a:extLst>
                <a:ext uri="{FF2B5EF4-FFF2-40B4-BE49-F238E27FC236}">
                  <a16:creationId xmlns:a16="http://schemas.microsoft.com/office/drawing/2014/main" id="{DC956F04-CD45-5AA1-502F-3546704E3C92}"/>
                </a:ext>
              </a:extLst>
            </p:cNvPr>
            <p:cNvSpPr/>
            <p:nvPr/>
          </p:nvSpPr>
          <p:spPr>
            <a:xfrm>
              <a:off x="6951659" y="-54577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Sechseck 25">
              <a:extLst>
                <a:ext uri="{FF2B5EF4-FFF2-40B4-BE49-F238E27FC236}">
                  <a16:creationId xmlns:a16="http://schemas.microsoft.com/office/drawing/2014/main" id="{EA764154-60C4-C25B-5F0F-94CFF9556228}"/>
                </a:ext>
              </a:extLst>
            </p:cNvPr>
            <p:cNvSpPr/>
            <p:nvPr/>
          </p:nvSpPr>
          <p:spPr>
            <a:xfrm>
              <a:off x="6951661" y="56372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Sechseck 26">
              <a:extLst>
                <a:ext uri="{FF2B5EF4-FFF2-40B4-BE49-F238E27FC236}">
                  <a16:creationId xmlns:a16="http://schemas.microsoft.com/office/drawing/2014/main" id="{B8F92AA9-C700-E601-B664-7981AC6B84EB}"/>
                </a:ext>
              </a:extLst>
            </p:cNvPr>
            <p:cNvSpPr/>
            <p:nvPr/>
          </p:nvSpPr>
          <p:spPr>
            <a:xfrm>
              <a:off x="6951661" y="65204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Sechseck 27">
              <a:extLst>
                <a:ext uri="{FF2B5EF4-FFF2-40B4-BE49-F238E27FC236}">
                  <a16:creationId xmlns:a16="http://schemas.microsoft.com/office/drawing/2014/main" id="{8C9C523D-FE57-16A3-E91A-3E7AF5B2B88E}"/>
                </a:ext>
              </a:extLst>
            </p:cNvPr>
            <p:cNvSpPr/>
            <p:nvPr/>
          </p:nvSpPr>
          <p:spPr>
            <a:xfrm>
              <a:off x="6951661" y="475392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Sechseck 28">
              <a:extLst>
                <a:ext uri="{FF2B5EF4-FFF2-40B4-BE49-F238E27FC236}">
                  <a16:creationId xmlns:a16="http://schemas.microsoft.com/office/drawing/2014/main" id="{38457E2B-D6BF-E8A8-EBB7-A11F7758574B}"/>
                </a:ext>
              </a:extLst>
            </p:cNvPr>
            <p:cNvSpPr/>
            <p:nvPr/>
          </p:nvSpPr>
          <p:spPr>
            <a:xfrm>
              <a:off x="7599361" y="254571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" name="Sechseck 29">
              <a:extLst>
                <a:ext uri="{FF2B5EF4-FFF2-40B4-BE49-F238E27FC236}">
                  <a16:creationId xmlns:a16="http://schemas.microsoft.com/office/drawing/2014/main" id="{C3807F0B-3FB4-6DA2-C723-0E008D34DEFF}"/>
                </a:ext>
              </a:extLst>
            </p:cNvPr>
            <p:cNvSpPr/>
            <p:nvPr/>
          </p:nvSpPr>
          <p:spPr>
            <a:xfrm>
              <a:off x="7599361" y="342899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Sechseck 30">
              <a:extLst>
                <a:ext uri="{FF2B5EF4-FFF2-40B4-BE49-F238E27FC236}">
                  <a16:creationId xmlns:a16="http://schemas.microsoft.com/office/drawing/2014/main" id="{0BC16621-42C0-8112-49EF-2C05813AAA66}"/>
                </a:ext>
              </a:extLst>
            </p:cNvPr>
            <p:cNvSpPr/>
            <p:nvPr/>
          </p:nvSpPr>
          <p:spPr>
            <a:xfrm>
              <a:off x="7599361" y="166243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Sechseck 31">
              <a:extLst>
                <a:ext uri="{FF2B5EF4-FFF2-40B4-BE49-F238E27FC236}">
                  <a16:creationId xmlns:a16="http://schemas.microsoft.com/office/drawing/2014/main" id="{9C9DF827-637D-0CC5-ECA0-3840BC5F98B2}"/>
                </a:ext>
              </a:extLst>
            </p:cNvPr>
            <p:cNvSpPr/>
            <p:nvPr/>
          </p:nvSpPr>
          <p:spPr>
            <a:xfrm>
              <a:off x="7599361" y="77914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" name="Sechseck 32">
              <a:extLst>
                <a:ext uri="{FF2B5EF4-FFF2-40B4-BE49-F238E27FC236}">
                  <a16:creationId xmlns:a16="http://schemas.microsoft.com/office/drawing/2014/main" id="{668B7C97-992A-2116-DBE1-55350B94A37E}"/>
                </a:ext>
              </a:extLst>
            </p:cNvPr>
            <p:cNvSpPr/>
            <p:nvPr/>
          </p:nvSpPr>
          <p:spPr>
            <a:xfrm>
              <a:off x="7599360" y="-10413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" name="Sechseck 33">
              <a:extLst>
                <a:ext uri="{FF2B5EF4-FFF2-40B4-BE49-F238E27FC236}">
                  <a16:creationId xmlns:a16="http://schemas.microsoft.com/office/drawing/2014/main" id="{FFC34454-5773-8B21-7C9C-113D325987F1}"/>
                </a:ext>
              </a:extLst>
            </p:cNvPr>
            <p:cNvSpPr/>
            <p:nvPr/>
          </p:nvSpPr>
          <p:spPr>
            <a:xfrm>
              <a:off x="7599361" y="519556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Sechseck 34">
              <a:extLst>
                <a:ext uri="{FF2B5EF4-FFF2-40B4-BE49-F238E27FC236}">
                  <a16:creationId xmlns:a16="http://schemas.microsoft.com/office/drawing/2014/main" id="{81661B7D-CEFE-5D1B-B353-170D6FDF3706}"/>
                </a:ext>
              </a:extLst>
            </p:cNvPr>
            <p:cNvSpPr/>
            <p:nvPr/>
          </p:nvSpPr>
          <p:spPr>
            <a:xfrm>
              <a:off x="7599361" y="60788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" name="Sechseck 35">
              <a:extLst>
                <a:ext uri="{FF2B5EF4-FFF2-40B4-BE49-F238E27FC236}">
                  <a16:creationId xmlns:a16="http://schemas.microsoft.com/office/drawing/2014/main" id="{1B86C4C9-D661-62F5-B14A-3119BA041010}"/>
                </a:ext>
              </a:extLst>
            </p:cNvPr>
            <p:cNvSpPr/>
            <p:nvPr/>
          </p:nvSpPr>
          <p:spPr>
            <a:xfrm>
              <a:off x="7599361" y="431228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" name="Sechseck 36">
              <a:extLst>
                <a:ext uri="{FF2B5EF4-FFF2-40B4-BE49-F238E27FC236}">
                  <a16:creationId xmlns:a16="http://schemas.microsoft.com/office/drawing/2014/main" id="{1B3E51A4-F185-3D55-D623-524D3BC44909}"/>
                </a:ext>
              </a:extLst>
            </p:cNvPr>
            <p:cNvSpPr/>
            <p:nvPr/>
          </p:nvSpPr>
          <p:spPr>
            <a:xfrm>
              <a:off x="3067048" y="298735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Sechseck 37">
              <a:extLst>
                <a:ext uri="{FF2B5EF4-FFF2-40B4-BE49-F238E27FC236}">
                  <a16:creationId xmlns:a16="http://schemas.microsoft.com/office/drawing/2014/main" id="{ECBC6E02-34A9-2396-3BF3-723D98951882}"/>
                </a:ext>
              </a:extLst>
            </p:cNvPr>
            <p:cNvSpPr/>
            <p:nvPr/>
          </p:nvSpPr>
          <p:spPr>
            <a:xfrm>
              <a:off x="3067048" y="387064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" name="Sechseck 38">
              <a:extLst>
                <a:ext uri="{FF2B5EF4-FFF2-40B4-BE49-F238E27FC236}">
                  <a16:creationId xmlns:a16="http://schemas.microsoft.com/office/drawing/2014/main" id="{F963BC04-7E4F-F82B-1728-B461BCF07D17}"/>
                </a:ext>
              </a:extLst>
            </p:cNvPr>
            <p:cNvSpPr/>
            <p:nvPr/>
          </p:nvSpPr>
          <p:spPr>
            <a:xfrm>
              <a:off x="3067048" y="210407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" name="Sechseck 39">
              <a:extLst>
                <a:ext uri="{FF2B5EF4-FFF2-40B4-BE49-F238E27FC236}">
                  <a16:creationId xmlns:a16="http://schemas.microsoft.com/office/drawing/2014/main" id="{10E6B058-F123-3885-8692-57DD2E11435F}"/>
                </a:ext>
              </a:extLst>
            </p:cNvPr>
            <p:cNvSpPr/>
            <p:nvPr/>
          </p:nvSpPr>
          <p:spPr>
            <a:xfrm>
              <a:off x="3067048" y="122079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" name="Sechseck 40">
              <a:extLst>
                <a:ext uri="{FF2B5EF4-FFF2-40B4-BE49-F238E27FC236}">
                  <a16:creationId xmlns:a16="http://schemas.microsoft.com/office/drawing/2014/main" id="{DE575EFB-7745-6F68-22A9-B7FEB7A0EC81}"/>
                </a:ext>
              </a:extLst>
            </p:cNvPr>
            <p:cNvSpPr/>
            <p:nvPr/>
          </p:nvSpPr>
          <p:spPr>
            <a:xfrm>
              <a:off x="3067047" y="33750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" name="Sechseck 41">
              <a:extLst>
                <a:ext uri="{FF2B5EF4-FFF2-40B4-BE49-F238E27FC236}">
                  <a16:creationId xmlns:a16="http://schemas.microsoft.com/office/drawing/2014/main" id="{793D7E4E-ACFC-758A-1E87-23CC6B7CDE28}"/>
                </a:ext>
              </a:extLst>
            </p:cNvPr>
            <p:cNvSpPr/>
            <p:nvPr/>
          </p:nvSpPr>
          <p:spPr>
            <a:xfrm>
              <a:off x="3067046" y="-54577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3" name="Sechseck 42">
              <a:extLst>
                <a:ext uri="{FF2B5EF4-FFF2-40B4-BE49-F238E27FC236}">
                  <a16:creationId xmlns:a16="http://schemas.microsoft.com/office/drawing/2014/main" id="{2FD2768A-F516-04BF-92BD-45EB4AF4AC94}"/>
                </a:ext>
              </a:extLst>
            </p:cNvPr>
            <p:cNvSpPr/>
            <p:nvPr/>
          </p:nvSpPr>
          <p:spPr>
            <a:xfrm>
              <a:off x="3067048" y="56372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" name="Sechseck 43">
              <a:extLst>
                <a:ext uri="{FF2B5EF4-FFF2-40B4-BE49-F238E27FC236}">
                  <a16:creationId xmlns:a16="http://schemas.microsoft.com/office/drawing/2014/main" id="{916684A4-E3F0-28FC-C7E9-F3526079582B}"/>
                </a:ext>
              </a:extLst>
            </p:cNvPr>
            <p:cNvSpPr/>
            <p:nvPr/>
          </p:nvSpPr>
          <p:spPr>
            <a:xfrm>
              <a:off x="3067048" y="65204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5" name="Sechseck 44">
              <a:extLst>
                <a:ext uri="{FF2B5EF4-FFF2-40B4-BE49-F238E27FC236}">
                  <a16:creationId xmlns:a16="http://schemas.microsoft.com/office/drawing/2014/main" id="{66CD2BCE-AF30-8F50-2C3A-466FEF91C288}"/>
                </a:ext>
              </a:extLst>
            </p:cNvPr>
            <p:cNvSpPr/>
            <p:nvPr/>
          </p:nvSpPr>
          <p:spPr>
            <a:xfrm>
              <a:off x="3067048" y="475392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6" name="Sechseck 45">
              <a:extLst>
                <a:ext uri="{FF2B5EF4-FFF2-40B4-BE49-F238E27FC236}">
                  <a16:creationId xmlns:a16="http://schemas.microsoft.com/office/drawing/2014/main" id="{94067011-8EC2-6676-4445-7400F2DCB20E}"/>
                </a:ext>
              </a:extLst>
            </p:cNvPr>
            <p:cNvSpPr/>
            <p:nvPr/>
          </p:nvSpPr>
          <p:spPr>
            <a:xfrm>
              <a:off x="3714748" y="254571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" name="Sechseck 46">
              <a:extLst>
                <a:ext uri="{FF2B5EF4-FFF2-40B4-BE49-F238E27FC236}">
                  <a16:creationId xmlns:a16="http://schemas.microsoft.com/office/drawing/2014/main" id="{608E0081-4178-2F1F-E784-4D34474AE10C}"/>
                </a:ext>
              </a:extLst>
            </p:cNvPr>
            <p:cNvSpPr/>
            <p:nvPr/>
          </p:nvSpPr>
          <p:spPr>
            <a:xfrm>
              <a:off x="3714748" y="342899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8" name="Sechseck 47">
              <a:extLst>
                <a:ext uri="{FF2B5EF4-FFF2-40B4-BE49-F238E27FC236}">
                  <a16:creationId xmlns:a16="http://schemas.microsoft.com/office/drawing/2014/main" id="{40F05BB6-AA2B-B7D4-A8D1-26A36B9B6CC3}"/>
                </a:ext>
              </a:extLst>
            </p:cNvPr>
            <p:cNvSpPr/>
            <p:nvPr/>
          </p:nvSpPr>
          <p:spPr>
            <a:xfrm>
              <a:off x="3714748" y="166243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9" name="Sechseck 48">
              <a:extLst>
                <a:ext uri="{FF2B5EF4-FFF2-40B4-BE49-F238E27FC236}">
                  <a16:creationId xmlns:a16="http://schemas.microsoft.com/office/drawing/2014/main" id="{1E7958EB-FBAB-7458-3982-5DF936E9E487}"/>
                </a:ext>
              </a:extLst>
            </p:cNvPr>
            <p:cNvSpPr/>
            <p:nvPr/>
          </p:nvSpPr>
          <p:spPr>
            <a:xfrm>
              <a:off x="3714748" y="77914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0" name="Sechseck 49">
              <a:extLst>
                <a:ext uri="{FF2B5EF4-FFF2-40B4-BE49-F238E27FC236}">
                  <a16:creationId xmlns:a16="http://schemas.microsoft.com/office/drawing/2014/main" id="{FB098C30-7427-9594-E59C-DBE5E14CD2A6}"/>
                </a:ext>
              </a:extLst>
            </p:cNvPr>
            <p:cNvSpPr/>
            <p:nvPr/>
          </p:nvSpPr>
          <p:spPr>
            <a:xfrm>
              <a:off x="3714747" y="-10413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1" name="Sechseck 50">
              <a:extLst>
                <a:ext uri="{FF2B5EF4-FFF2-40B4-BE49-F238E27FC236}">
                  <a16:creationId xmlns:a16="http://schemas.microsoft.com/office/drawing/2014/main" id="{7A9546A3-2F09-3A15-64A9-6BC8015644AD}"/>
                </a:ext>
              </a:extLst>
            </p:cNvPr>
            <p:cNvSpPr/>
            <p:nvPr/>
          </p:nvSpPr>
          <p:spPr>
            <a:xfrm>
              <a:off x="3714748" y="519556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2" name="Sechseck 51">
              <a:extLst>
                <a:ext uri="{FF2B5EF4-FFF2-40B4-BE49-F238E27FC236}">
                  <a16:creationId xmlns:a16="http://schemas.microsoft.com/office/drawing/2014/main" id="{42B800F6-B5D8-9E89-789E-07C7B46270D0}"/>
                </a:ext>
              </a:extLst>
            </p:cNvPr>
            <p:cNvSpPr/>
            <p:nvPr/>
          </p:nvSpPr>
          <p:spPr>
            <a:xfrm>
              <a:off x="3714748" y="60788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3" name="Sechseck 52">
              <a:extLst>
                <a:ext uri="{FF2B5EF4-FFF2-40B4-BE49-F238E27FC236}">
                  <a16:creationId xmlns:a16="http://schemas.microsoft.com/office/drawing/2014/main" id="{5C835176-76E8-FD74-9B16-085EB9EB9F4B}"/>
                </a:ext>
              </a:extLst>
            </p:cNvPr>
            <p:cNvSpPr/>
            <p:nvPr/>
          </p:nvSpPr>
          <p:spPr>
            <a:xfrm>
              <a:off x="3714748" y="431228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4" name="Sechseck 53">
              <a:extLst>
                <a:ext uri="{FF2B5EF4-FFF2-40B4-BE49-F238E27FC236}">
                  <a16:creationId xmlns:a16="http://schemas.microsoft.com/office/drawing/2014/main" id="{2BE6F5DE-6E3B-0413-0BE1-CA4258BE3C27}"/>
                </a:ext>
              </a:extLst>
            </p:cNvPr>
            <p:cNvSpPr/>
            <p:nvPr/>
          </p:nvSpPr>
          <p:spPr>
            <a:xfrm>
              <a:off x="4362447" y="298735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5" name="Sechseck 54">
              <a:extLst>
                <a:ext uri="{FF2B5EF4-FFF2-40B4-BE49-F238E27FC236}">
                  <a16:creationId xmlns:a16="http://schemas.microsoft.com/office/drawing/2014/main" id="{16470BE3-1D6F-0BAD-6D4C-BDDE7C1F035E}"/>
                </a:ext>
              </a:extLst>
            </p:cNvPr>
            <p:cNvSpPr/>
            <p:nvPr/>
          </p:nvSpPr>
          <p:spPr>
            <a:xfrm>
              <a:off x="4362447" y="387063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6" name="Sechseck 55">
              <a:extLst>
                <a:ext uri="{FF2B5EF4-FFF2-40B4-BE49-F238E27FC236}">
                  <a16:creationId xmlns:a16="http://schemas.microsoft.com/office/drawing/2014/main" id="{D0F58A31-2855-BB5A-E7D1-61A8DED538FB}"/>
                </a:ext>
              </a:extLst>
            </p:cNvPr>
            <p:cNvSpPr/>
            <p:nvPr/>
          </p:nvSpPr>
          <p:spPr>
            <a:xfrm>
              <a:off x="4362447" y="210407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7" name="Sechseck 56">
              <a:extLst>
                <a:ext uri="{FF2B5EF4-FFF2-40B4-BE49-F238E27FC236}">
                  <a16:creationId xmlns:a16="http://schemas.microsoft.com/office/drawing/2014/main" id="{A8460ED0-35C0-53B2-D8DA-893F7D43A6FD}"/>
                </a:ext>
              </a:extLst>
            </p:cNvPr>
            <p:cNvSpPr/>
            <p:nvPr/>
          </p:nvSpPr>
          <p:spPr>
            <a:xfrm>
              <a:off x="4362447" y="122079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8" name="Sechseck 57">
              <a:extLst>
                <a:ext uri="{FF2B5EF4-FFF2-40B4-BE49-F238E27FC236}">
                  <a16:creationId xmlns:a16="http://schemas.microsoft.com/office/drawing/2014/main" id="{3D69DD38-4007-0DD4-E9E9-8BC08E8B2891}"/>
                </a:ext>
              </a:extLst>
            </p:cNvPr>
            <p:cNvSpPr/>
            <p:nvPr/>
          </p:nvSpPr>
          <p:spPr>
            <a:xfrm>
              <a:off x="4362446" y="3375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9" name="Sechseck 58">
              <a:extLst>
                <a:ext uri="{FF2B5EF4-FFF2-40B4-BE49-F238E27FC236}">
                  <a16:creationId xmlns:a16="http://schemas.microsoft.com/office/drawing/2014/main" id="{4DE2EEB7-EE5D-2E2B-3366-3B22FD642E97}"/>
                </a:ext>
              </a:extLst>
            </p:cNvPr>
            <p:cNvSpPr/>
            <p:nvPr/>
          </p:nvSpPr>
          <p:spPr>
            <a:xfrm>
              <a:off x="4362445" y="-54577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0" name="Sechseck 59">
              <a:extLst>
                <a:ext uri="{FF2B5EF4-FFF2-40B4-BE49-F238E27FC236}">
                  <a16:creationId xmlns:a16="http://schemas.microsoft.com/office/drawing/2014/main" id="{F01DAEBB-90F0-4FDF-4817-BE13CB6AEB99}"/>
                </a:ext>
              </a:extLst>
            </p:cNvPr>
            <p:cNvSpPr/>
            <p:nvPr/>
          </p:nvSpPr>
          <p:spPr>
            <a:xfrm>
              <a:off x="4362447" y="56372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1" name="Sechseck 60">
              <a:extLst>
                <a:ext uri="{FF2B5EF4-FFF2-40B4-BE49-F238E27FC236}">
                  <a16:creationId xmlns:a16="http://schemas.microsoft.com/office/drawing/2014/main" id="{926C34A0-0B66-939D-0DB1-53CF7CD05C96}"/>
                </a:ext>
              </a:extLst>
            </p:cNvPr>
            <p:cNvSpPr/>
            <p:nvPr/>
          </p:nvSpPr>
          <p:spPr>
            <a:xfrm>
              <a:off x="4362447" y="65204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2" name="Sechseck 61">
              <a:extLst>
                <a:ext uri="{FF2B5EF4-FFF2-40B4-BE49-F238E27FC236}">
                  <a16:creationId xmlns:a16="http://schemas.microsoft.com/office/drawing/2014/main" id="{5A6D5DCC-7F13-514D-A7BA-DC199E576617}"/>
                </a:ext>
              </a:extLst>
            </p:cNvPr>
            <p:cNvSpPr/>
            <p:nvPr/>
          </p:nvSpPr>
          <p:spPr>
            <a:xfrm>
              <a:off x="4362447" y="475392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3" name="Sechseck 62">
              <a:extLst>
                <a:ext uri="{FF2B5EF4-FFF2-40B4-BE49-F238E27FC236}">
                  <a16:creationId xmlns:a16="http://schemas.microsoft.com/office/drawing/2014/main" id="{E5B8C801-C3C9-8646-2081-493D7705D6E3}"/>
                </a:ext>
              </a:extLst>
            </p:cNvPr>
            <p:cNvSpPr/>
            <p:nvPr/>
          </p:nvSpPr>
          <p:spPr>
            <a:xfrm>
              <a:off x="5010147" y="254571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8" name="Sechseck 127">
              <a:extLst>
                <a:ext uri="{FF2B5EF4-FFF2-40B4-BE49-F238E27FC236}">
                  <a16:creationId xmlns:a16="http://schemas.microsoft.com/office/drawing/2014/main" id="{3769F97E-3550-173B-90EB-7BDB7FE1C734}"/>
                </a:ext>
              </a:extLst>
            </p:cNvPr>
            <p:cNvSpPr/>
            <p:nvPr/>
          </p:nvSpPr>
          <p:spPr>
            <a:xfrm>
              <a:off x="5010147" y="342899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9" name="Sechseck 128">
              <a:extLst>
                <a:ext uri="{FF2B5EF4-FFF2-40B4-BE49-F238E27FC236}">
                  <a16:creationId xmlns:a16="http://schemas.microsoft.com/office/drawing/2014/main" id="{2BB9DE44-B0C1-98A7-09B3-88A70C20BF6E}"/>
                </a:ext>
              </a:extLst>
            </p:cNvPr>
            <p:cNvSpPr/>
            <p:nvPr/>
          </p:nvSpPr>
          <p:spPr>
            <a:xfrm>
              <a:off x="5010147" y="166243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0" name="Sechseck 129">
              <a:extLst>
                <a:ext uri="{FF2B5EF4-FFF2-40B4-BE49-F238E27FC236}">
                  <a16:creationId xmlns:a16="http://schemas.microsoft.com/office/drawing/2014/main" id="{8DC91651-B7F7-299D-51C6-2CE15136ED52}"/>
                </a:ext>
              </a:extLst>
            </p:cNvPr>
            <p:cNvSpPr/>
            <p:nvPr/>
          </p:nvSpPr>
          <p:spPr>
            <a:xfrm>
              <a:off x="5010147" y="77914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1" name="Sechseck 130">
              <a:extLst>
                <a:ext uri="{FF2B5EF4-FFF2-40B4-BE49-F238E27FC236}">
                  <a16:creationId xmlns:a16="http://schemas.microsoft.com/office/drawing/2014/main" id="{E8AE8249-87FA-7935-44C2-F81A2A6B0E2C}"/>
                </a:ext>
              </a:extLst>
            </p:cNvPr>
            <p:cNvSpPr/>
            <p:nvPr/>
          </p:nvSpPr>
          <p:spPr>
            <a:xfrm>
              <a:off x="5010146" y="-10413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2" name="Sechseck 131">
              <a:extLst>
                <a:ext uri="{FF2B5EF4-FFF2-40B4-BE49-F238E27FC236}">
                  <a16:creationId xmlns:a16="http://schemas.microsoft.com/office/drawing/2014/main" id="{F80FE98A-F509-7985-471D-E0F604AFF6D6}"/>
                </a:ext>
              </a:extLst>
            </p:cNvPr>
            <p:cNvSpPr/>
            <p:nvPr/>
          </p:nvSpPr>
          <p:spPr>
            <a:xfrm>
              <a:off x="5010147" y="519556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3" name="Sechseck 132">
              <a:extLst>
                <a:ext uri="{FF2B5EF4-FFF2-40B4-BE49-F238E27FC236}">
                  <a16:creationId xmlns:a16="http://schemas.microsoft.com/office/drawing/2014/main" id="{291A9482-726B-4BD3-03C8-503D8E281B86}"/>
                </a:ext>
              </a:extLst>
            </p:cNvPr>
            <p:cNvSpPr/>
            <p:nvPr/>
          </p:nvSpPr>
          <p:spPr>
            <a:xfrm>
              <a:off x="5010147" y="60788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4" name="Sechseck 133">
              <a:extLst>
                <a:ext uri="{FF2B5EF4-FFF2-40B4-BE49-F238E27FC236}">
                  <a16:creationId xmlns:a16="http://schemas.microsoft.com/office/drawing/2014/main" id="{28DCBDFC-DD1A-C4D2-382E-E7C39F814E9E}"/>
                </a:ext>
              </a:extLst>
            </p:cNvPr>
            <p:cNvSpPr/>
            <p:nvPr/>
          </p:nvSpPr>
          <p:spPr>
            <a:xfrm>
              <a:off x="5010147" y="431228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5" name="Sechseck 134">
              <a:extLst>
                <a:ext uri="{FF2B5EF4-FFF2-40B4-BE49-F238E27FC236}">
                  <a16:creationId xmlns:a16="http://schemas.microsoft.com/office/drawing/2014/main" id="{D9D12BFB-9539-9FD4-4AE5-1563CBCEDE6C}"/>
                </a:ext>
              </a:extLst>
            </p:cNvPr>
            <p:cNvSpPr/>
            <p:nvPr/>
          </p:nvSpPr>
          <p:spPr>
            <a:xfrm>
              <a:off x="8247061" y="298735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6" name="Sechseck 135">
              <a:extLst>
                <a:ext uri="{FF2B5EF4-FFF2-40B4-BE49-F238E27FC236}">
                  <a16:creationId xmlns:a16="http://schemas.microsoft.com/office/drawing/2014/main" id="{549402A0-3ED0-43E4-F552-4279964AC1CC}"/>
                </a:ext>
              </a:extLst>
            </p:cNvPr>
            <p:cNvSpPr/>
            <p:nvPr/>
          </p:nvSpPr>
          <p:spPr>
            <a:xfrm>
              <a:off x="8247061" y="387063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7" name="Sechseck 136">
              <a:extLst>
                <a:ext uri="{FF2B5EF4-FFF2-40B4-BE49-F238E27FC236}">
                  <a16:creationId xmlns:a16="http://schemas.microsoft.com/office/drawing/2014/main" id="{AC31AB96-4746-E88A-4AB6-4CC14F9BBCB2}"/>
                </a:ext>
              </a:extLst>
            </p:cNvPr>
            <p:cNvSpPr/>
            <p:nvPr/>
          </p:nvSpPr>
          <p:spPr>
            <a:xfrm>
              <a:off x="8247061" y="210407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8" name="Sechseck 137">
              <a:extLst>
                <a:ext uri="{FF2B5EF4-FFF2-40B4-BE49-F238E27FC236}">
                  <a16:creationId xmlns:a16="http://schemas.microsoft.com/office/drawing/2014/main" id="{18B14B9C-C451-0899-7C78-209707265E3F}"/>
                </a:ext>
              </a:extLst>
            </p:cNvPr>
            <p:cNvSpPr/>
            <p:nvPr/>
          </p:nvSpPr>
          <p:spPr>
            <a:xfrm>
              <a:off x="8247061" y="122079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9" name="Sechseck 138">
              <a:extLst>
                <a:ext uri="{FF2B5EF4-FFF2-40B4-BE49-F238E27FC236}">
                  <a16:creationId xmlns:a16="http://schemas.microsoft.com/office/drawing/2014/main" id="{8166E0EA-3D24-0A69-4972-A05CA042E825}"/>
                </a:ext>
              </a:extLst>
            </p:cNvPr>
            <p:cNvSpPr/>
            <p:nvPr/>
          </p:nvSpPr>
          <p:spPr>
            <a:xfrm>
              <a:off x="8247060" y="3375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0" name="Sechseck 139">
              <a:extLst>
                <a:ext uri="{FF2B5EF4-FFF2-40B4-BE49-F238E27FC236}">
                  <a16:creationId xmlns:a16="http://schemas.microsoft.com/office/drawing/2014/main" id="{59616237-AE70-CDC8-C697-28CC6A29AD36}"/>
                </a:ext>
              </a:extLst>
            </p:cNvPr>
            <p:cNvSpPr/>
            <p:nvPr/>
          </p:nvSpPr>
          <p:spPr>
            <a:xfrm>
              <a:off x="8247059" y="-54577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1" name="Sechseck 140">
              <a:extLst>
                <a:ext uri="{FF2B5EF4-FFF2-40B4-BE49-F238E27FC236}">
                  <a16:creationId xmlns:a16="http://schemas.microsoft.com/office/drawing/2014/main" id="{05E01924-5E90-B35F-5788-27016E32A13D}"/>
                </a:ext>
              </a:extLst>
            </p:cNvPr>
            <p:cNvSpPr/>
            <p:nvPr/>
          </p:nvSpPr>
          <p:spPr>
            <a:xfrm>
              <a:off x="8247061" y="56372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2" name="Sechseck 141">
              <a:extLst>
                <a:ext uri="{FF2B5EF4-FFF2-40B4-BE49-F238E27FC236}">
                  <a16:creationId xmlns:a16="http://schemas.microsoft.com/office/drawing/2014/main" id="{6EBD6B6B-4412-7C29-A645-388B04E20CAD}"/>
                </a:ext>
              </a:extLst>
            </p:cNvPr>
            <p:cNvSpPr/>
            <p:nvPr/>
          </p:nvSpPr>
          <p:spPr>
            <a:xfrm>
              <a:off x="8247061" y="65204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4" name="Sechseck 143">
              <a:extLst>
                <a:ext uri="{FF2B5EF4-FFF2-40B4-BE49-F238E27FC236}">
                  <a16:creationId xmlns:a16="http://schemas.microsoft.com/office/drawing/2014/main" id="{69BAF559-0735-D7D9-D4F2-79C03F4815B2}"/>
                </a:ext>
              </a:extLst>
            </p:cNvPr>
            <p:cNvSpPr/>
            <p:nvPr/>
          </p:nvSpPr>
          <p:spPr>
            <a:xfrm>
              <a:off x="8247061" y="475392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5" name="Sechseck 144">
              <a:extLst>
                <a:ext uri="{FF2B5EF4-FFF2-40B4-BE49-F238E27FC236}">
                  <a16:creationId xmlns:a16="http://schemas.microsoft.com/office/drawing/2014/main" id="{8B36C520-1B05-1259-BF79-E29C1A20BE7B}"/>
                </a:ext>
              </a:extLst>
            </p:cNvPr>
            <p:cNvSpPr/>
            <p:nvPr/>
          </p:nvSpPr>
          <p:spPr>
            <a:xfrm>
              <a:off x="8894761" y="254571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6" name="Sechseck 145">
              <a:extLst>
                <a:ext uri="{FF2B5EF4-FFF2-40B4-BE49-F238E27FC236}">
                  <a16:creationId xmlns:a16="http://schemas.microsoft.com/office/drawing/2014/main" id="{BDC93337-3F10-2FA9-D060-F035DA72154B}"/>
                </a:ext>
              </a:extLst>
            </p:cNvPr>
            <p:cNvSpPr/>
            <p:nvPr/>
          </p:nvSpPr>
          <p:spPr>
            <a:xfrm>
              <a:off x="8894761" y="342899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7" name="Sechseck 146">
              <a:extLst>
                <a:ext uri="{FF2B5EF4-FFF2-40B4-BE49-F238E27FC236}">
                  <a16:creationId xmlns:a16="http://schemas.microsoft.com/office/drawing/2014/main" id="{8D8EBAED-ADF7-26A8-6829-A2AEDC33B214}"/>
                </a:ext>
              </a:extLst>
            </p:cNvPr>
            <p:cNvSpPr/>
            <p:nvPr/>
          </p:nvSpPr>
          <p:spPr>
            <a:xfrm>
              <a:off x="8894761" y="166243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8" name="Sechseck 147">
              <a:extLst>
                <a:ext uri="{FF2B5EF4-FFF2-40B4-BE49-F238E27FC236}">
                  <a16:creationId xmlns:a16="http://schemas.microsoft.com/office/drawing/2014/main" id="{7261A3AB-9AF0-C7F1-1E6B-0620259740FC}"/>
                </a:ext>
              </a:extLst>
            </p:cNvPr>
            <p:cNvSpPr/>
            <p:nvPr/>
          </p:nvSpPr>
          <p:spPr>
            <a:xfrm>
              <a:off x="8894761" y="77914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9" name="Sechseck 148">
              <a:extLst>
                <a:ext uri="{FF2B5EF4-FFF2-40B4-BE49-F238E27FC236}">
                  <a16:creationId xmlns:a16="http://schemas.microsoft.com/office/drawing/2014/main" id="{D4D1AAC9-65EF-01D6-789C-2414B15206C6}"/>
                </a:ext>
              </a:extLst>
            </p:cNvPr>
            <p:cNvSpPr/>
            <p:nvPr/>
          </p:nvSpPr>
          <p:spPr>
            <a:xfrm>
              <a:off x="8894760" y="-10413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0" name="Sechseck 149">
              <a:extLst>
                <a:ext uri="{FF2B5EF4-FFF2-40B4-BE49-F238E27FC236}">
                  <a16:creationId xmlns:a16="http://schemas.microsoft.com/office/drawing/2014/main" id="{B9A1D614-A8ED-6DF9-1A7B-6A57F56831C4}"/>
                </a:ext>
              </a:extLst>
            </p:cNvPr>
            <p:cNvSpPr/>
            <p:nvPr/>
          </p:nvSpPr>
          <p:spPr>
            <a:xfrm>
              <a:off x="8894761" y="519556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1" name="Sechseck 150">
              <a:extLst>
                <a:ext uri="{FF2B5EF4-FFF2-40B4-BE49-F238E27FC236}">
                  <a16:creationId xmlns:a16="http://schemas.microsoft.com/office/drawing/2014/main" id="{89E32AFB-28BF-375D-287C-10F7C8DE0F42}"/>
                </a:ext>
              </a:extLst>
            </p:cNvPr>
            <p:cNvSpPr/>
            <p:nvPr/>
          </p:nvSpPr>
          <p:spPr>
            <a:xfrm>
              <a:off x="8894761" y="60788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2" name="Sechseck 151">
              <a:extLst>
                <a:ext uri="{FF2B5EF4-FFF2-40B4-BE49-F238E27FC236}">
                  <a16:creationId xmlns:a16="http://schemas.microsoft.com/office/drawing/2014/main" id="{EE383761-6669-E69A-4057-945AF8DACDDB}"/>
                </a:ext>
              </a:extLst>
            </p:cNvPr>
            <p:cNvSpPr/>
            <p:nvPr/>
          </p:nvSpPr>
          <p:spPr>
            <a:xfrm>
              <a:off x="8894761" y="431228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3" name="Sechseck 152">
              <a:extLst>
                <a:ext uri="{FF2B5EF4-FFF2-40B4-BE49-F238E27FC236}">
                  <a16:creationId xmlns:a16="http://schemas.microsoft.com/office/drawing/2014/main" id="{99532476-E9B0-3B37-6444-08EEC4EACB1C}"/>
                </a:ext>
              </a:extLst>
            </p:cNvPr>
            <p:cNvSpPr/>
            <p:nvPr/>
          </p:nvSpPr>
          <p:spPr>
            <a:xfrm>
              <a:off x="9542460" y="298735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4" name="Sechseck 153">
              <a:extLst>
                <a:ext uri="{FF2B5EF4-FFF2-40B4-BE49-F238E27FC236}">
                  <a16:creationId xmlns:a16="http://schemas.microsoft.com/office/drawing/2014/main" id="{8C9CC681-94E1-FF98-A64A-0D4BE1A88882}"/>
                </a:ext>
              </a:extLst>
            </p:cNvPr>
            <p:cNvSpPr/>
            <p:nvPr/>
          </p:nvSpPr>
          <p:spPr>
            <a:xfrm>
              <a:off x="9542460" y="38706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5" name="Sechseck 154">
              <a:extLst>
                <a:ext uri="{FF2B5EF4-FFF2-40B4-BE49-F238E27FC236}">
                  <a16:creationId xmlns:a16="http://schemas.microsoft.com/office/drawing/2014/main" id="{F81E9E35-EF34-4D71-A133-007CDF7453B5}"/>
                </a:ext>
              </a:extLst>
            </p:cNvPr>
            <p:cNvSpPr/>
            <p:nvPr/>
          </p:nvSpPr>
          <p:spPr>
            <a:xfrm>
              <a:off x="9542460" y="210407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6" name="Sechseck 155">
              <a:extLst>
                <a:ext uri="{FF2B5EF4-FFF2-40B4-BE49-F238E27FC236}">
                  <a16:creationId xmlns:a16="http://schemas.microsoft.com/office/drawing/2014/main" id="{2E78BAC1-11F3-F1EA-E053-BA222E1E6F65}"/>
                </a:ext>
              </a:extLst>
            </p:cNvPr>
            <p:cNvSpPr/>
            <p:nvPr/>
          </p:nvSpPr>
          <p:spPr>
            <a:xfrm>
              <a:off x="9542460" y="12207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7" name="Sechseck 156">
              <a:extLst>
                <a:ext uri="{FF2B5EF4-FFF2-40B4-BE49-F238E27FC236}">
                  <a16:creationId xmlns:a16="http://schemas.microsoft.com/office/drawing/2014/main" id="{23FA2105-755A-A5C7-110E-FB5768C46D27}"/>
                </a:ext>
              </a:extLst>
            </p:cNvPr>
            <p:cNvSpPr/>
            <p:nvPr/>
          </p:nvSpPr>
          <p:spPr>
            <a:xfrm>
              <a:off x="9542459" y="3375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8" name="Sechseck 157">
              <a:extLst>
                <a:ext uri="{FF2B5EF4-FFF2-40B4-BE49-F238E27FC236}">
                  <a16:creationId xmlns:a16="http://schemas.microsoft.com/office/drawing/2014/main" id="{E48EB740-921B-7CA8-A431-049E8FE176A2}"/>
                </a:ext>
              </a:extLst>
            </p:cNvPr>
            <p:cNvSpPr/>
            <p:nvPr/>
          </p:nvSpPr>
          <p:spPr>
            <a:xfrm>
              <a:off x="9542458" y="-54577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9" name="Sechseck 158">
              <a:extLst>
                <a:ext uri="{FF2B5EF4-FFF2-40B4-BE49-F238E27FC236}">
                  <a16:creationId xmlns:a16="http://schemas.microsoft.com/office/drawing/2014/main" id="{4C96E440-F347-F615-0C9B-0FF2C48662B8}"/>
                </a:ext>
              </a:extLst>
            </p:cNvPr>
            <p:cNvSpPr/>
            <p:nvPr/>
          </p:nvSpPr>
          <p:spPr>
            <a:xfrm>
              <a:off x="9542460" y="56372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0" name="Sechseck 159">
              <a:extLst>
                <a:ext uri="{FF2B5EF4-FFF2-40B4-BE49-F238E27FC236}">
                  <a16:creationId xmlns:a16="http://schemas.microsoft.com/office/drawing/2014/main" id="{3B5BD458-802A-E713-F56F-BC3798CEAB54}"/>
                </a:ext>
              </a:extLst>
            </p:cNvPr>
            <p:cNvSpPr/>
            <p:nvPr/>
          </p:nvSpPr>
          <p:spPr>
            <a:xfrm>
              <a:off x="9542460" y="65204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1" name="Sechseck 160">
              <a:extLst>
                <a:ext uri="{FF2B5EF4-FFF2-40B4-BE49-F238E27FC236}">
                  <a16:creationId xmlns:a16="http://schemas.microsoft.com/office/drawing/2014/main" id="{64B3FC05-8DCB-C23B-B9AE-C75202BD322C}"/>
                </a:ext>
              </a:extLst>
            </p:cNvPr>
            <p:cNvSpPr/>
            <p:nvPr/>
          </p:nvSpPr>
          <p:spPr>
            <a:xfrm>
              <a:off x="9542460" y="475392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2" name="Sechseck 161">
              <a:extLst>
                <a:ext uri="{FF2B5EF4-FFF2-40B4-BE49-F238E27FC236}">
                  <a16:creationId xmlns:a16="http://schemas.microsoft.com/office/drawing/2014/main" id="{6986E23A-9B8A-FE43-6F16-B3BC40666B25}"/>
                </a:ext>
              </a:extLst>
            </p:cNvPr>
            <p:cNvSpPr/>
            <p:nvPr/>
          </p:nvSpPr>
          <p:spPr>
            <a:xfrm>
              <a:off x="10190160" y="254571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3" name="Sechseck 162">
              <a:extLst>
                <a:ext uri="{FF2B5EF4-FFF2-40B4-BE49-F238E27FC236}">
                  <a16:creationId xmlns:a16="http://schemas.microsoft.com/office/drawing/2014/main" id="{E6676E05-4869-4D5F-79BC-AB8F0BF014D5}"/>
                </a:ext>
              </a:extLst>
            </p:cNvPr>
            <p:cNvSpPr/>
            <p:nvPr/>
          </p:nvSpPr>
          <p:spPr>
            <a:xfrm>
              <a:off x="10190160" y="342899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4" name="Sechseck 163">
              <a:extLst>
                <a:ext uri="{FF2B5EF4-FFF2-40B4-BE49-F238E27FC236}">
                  <a16:creationId xmlns:a16="http://schemas.microsoft.com/office/drawing/2014/main" id="{AAD37AC7-4AD3-DB4F-D5FE-C7A4CA44D962}"/>
                </a:ext>
              </a:extLst>
            </p:cNvPr>
            <p:cNvSpPr/>
            <p:nvPr/>
          </p:nvSpPr>
          <p:spPr>
            <a:xfrm>
              <a:off x="10190160" y="166243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5" name="Sechseck 164">
              <a:extLst>
                <a:ext uri="{FF2B5EF4-FFF2-40B4-BE49-F238E27FC236}">
                  <a16:creationId xmlns:a16="http://schemas.microsoft.com/office/drawing/2014/main" id="{D6B33A27-69DE-D671-4F49-7BBC049CF2CB}"/>
                </a:ext>
              </a:extLst>
            </p:cNvPr>
            <p:cNvSpPr/>
            <p:nvPr/>
          </p:nvSpPr>
          <p:spPr>
            <a:xfrm>
              <a:off x="10190160" y="7791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6" name="Sechseck 165">
              <a:extLst>
                <a:ext uri="{FF2B5EF4-FFF2-40B4-BE49-F238E27FC236}">
                  <a16:creationId xmlns:a16="http://schemas.microsoft.com/office/drawing/2014/main" id="{5B0B52BD-81A0-C8C0-44E0-EAE48A155E9F}"/>
                </a:ext>
              </a:extLst>
            </p:cNvPr>
            <p:cNvSpPr/>
            <p:nvPr/>
          </p:nvSpPr>
          <p:spPr>
            <a:xfrm>
              <a:off x="10190159" y="-1041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0" name="Sechseck 179">
              <a:extLst>
                <a:ext uri="{FF2B5EF4-FFF2-40B4-BE49-F238E27FC236}">
                  <a16:creationId xmlns:a16="http://schemas.microsoft.com/office/drawing/2014/main" id="{84636659-7FCF-2AAF-FE41-2FF057B60EFB}"/>
                </a:ext>
              </a:extLst>
            </p:cNvPr>
            <p:cNvSpPr/>
            <p:nvPr/>
          </p:nvSpPr>
          <p:spPr>
            <a:xfrm>
              <a:off x="10190160" y="519556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7" name="Sechseck 346">
              <a:extLst>
                <a:ext uri="{FF2B5EF4-FFF2-40B4-BE49-F238E27FC236}">
                  <a16:creationId xmlns:a16="http://schemas.microsoft.com/office/drawing/2014/main" id="{958F83D8-51B2-17EA-4AF2-9D29B73128D2}"/>
                </a:ext>
              </a:extLst>
            </p:cNvPr>
            <p:cNvSpPr/>
            <p:nvPr/>
          </p:nvSpPr>
          <p:spPr>
            <a:xfrm>
              <a:off x="10190160" y="607884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8" name="Sechseck 347">
              <a:extLst>
                <a:ext uri="{FF2B5EF4-FFF2-40B4-BE49-F238E27FC236}">
                  <a16:creationId xmlns:a16="http://schemas.microsoft.com/office/drawing/2014/main" id="{A01049A7-D8DF-087C-790B-7391F956E0EF}"/>
                </a:ext>
              </a:extLst>
            </p:cNvPr>
            <p:cNvSpPr/>
            <p:nvPr/>
          </p:nvSpPr>
          <p:spPr>
            <a:xfrm>
              <a:off x="10190160" y="43122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9" name="Sechseck 348">
              <a:extLst>
                <a:ext uri="{FF2B5EF4-FFF2-40B4-BE49-F238E27FC236}">
                  <a16:creationId xmlns:a16="http://schemas.microsoft.com/office/drawing/2014/main" id="{29ECA136-57B2-6589-31D1-CDB16F9F0E91}"/>
                </a:ext>
              </a:extLst>
            </p:cNvPr>
            <p:cNvSpPr/>
            <p:nvPr/>
          </p:nvSpPr>
          <p:spPr>
            <a:xfrm>
              <a:off x="10837860" y="298735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0" name="Sechseck 349">
              <a:extLst>
                <a:ext uri="{FF2B5EF4-FFF2-40B4-BE49-F238E27FC236}">
                  <a16:creationId xmlns:a16="http://schemas.microsoft.com/office/drawing/2014/main" id="{6ED5BF39-C1CA-1D01-261F-D3ABF39028D4}"/>
                </a:ext>
              </a:extLst>
            </p:cNvPr>
            <p:cNvSpPr/>
            <p:nvPr/>
          </p:nvSpPr>
          <p:spPr>
            <a:xfrm>
              <a:off x="10837860" y="38706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1" name="Sechseck 350">
              <a:extLst>
                <a:ext uri="{FF2B5EF4-FFF2-40B4-BE49-F238E27FC236}">
                  <a16:creationId xmlns:a16="http://schemas.microsoft.com/office/drawing/2014/main" id="{84E40A3F-8300-1868-F0BA-3D531482B89A}"/>
                </a:ext>
              </a:extLst>
            </p:cNvPr>
            <p:cNvSpPr/>
            <p:nvPr/>
          </p:nvSpPr>
          <p:spPr>
            <a:xfrm>
              <a:off x="10837860" y="210407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2" name="Sechseck 351">
              <a:extLst>
                <a:ext uri="{FF2B5EF4-FFF2-40B4-BE49-F238E27FC236}">
                  <a16:creationId xmlns:a16="http://schemas.microsoft.com/office/drawing/2014/main" id="{6D1A78C4-5409-8B75-12E4-28CE7CFD8E85}"/>
                </a:ext>
              </a:extLst>
            </p:cNvPr>
            <p:cNvSpPr/>
            <p:nvPr/>
          </p:nvSpPr>
          <p:spPr>
            <a:xfrm>
              <a:off x="10837860" y="12207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3" name="Sechseck 352">
              <a:extLst>
                <a:ext uri="{FF2B5EF4-FFF2-40B4-BE49-F238E27FC236}">
                  <a16:creationId xmlns:a16="http://schemas.microsoft.com/office/drawing/2014/main" id="{92285F33-E18B-3E57-6511-E528A5AAAC9C}"/>
                </a:ext>
              </a:extLst>
            </p:cNvPr>
            <p:cNvSpPr/>
            <p:nvPr/>
          </p:nvSpPr>
          <p:spPr>
            <a:xfrm>
              <a:off x="10837859" y="3375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4" name="Sechseck 353">
              <a:extLst>
                <a:ext uri="{FF2B5EF4-FFF2-40B4-BE49-F238E27FC236}">
                  <a16:creationId xmlns:a16="http://schemas.microsoft.com/office/drawing/2014/main" id="{4394BC30-10C8-05D3-5275-0C345F1F5985}"/>
                </a:ext>
              </a:extLst>
            </p:cNvPr>
            <p:cNvSpPr/>
            <p:nvPr/>
          </p:nvSpPr>
          <p:spPr>
            <a:xfrm>
              <a:off x="10837858" y="-5457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5" name="Sechseck 354">
              <a:extLst>
                <a:ext uri="{FF2B5EF4-FFF2-40B4-BE49-F238E27FC236}">
                  <a16:creationId xmlns:a16="http://schemas.microsoft.com/office/drawing/2014/main" id="{A7064891-3293-9E95-96FB-120F3133627B}"/>
                </a:ext>
              </a:extLst>
            </p:cNvPr>
            <p:cNvSpPr/>
            <p:nvPr/>
          </p:nvSpPr>
          <p:spPr>
            <a:xfrm>
              <a:off x="10837860" y="563720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6" name="Sechseck 355">
              <a:extLst>
                <a:ext uri="{FF2B5EF4-FFF2-40B4-BE49-F238E27FC236}">
                  <a16:creationId xmlns:a16="http://schemas.microsoft.com/office/drawing/2014/main" id="{14CAE1B7-08A9-2A8F-F6B8-1CC3C1C10836}"/>
                </a:ext>
              </a:extLst>
            </p:cNvPr>
            <p:cNvSpPr/>
            <p:nvPr/>
          </p:nvSpPr>
          <p:spPr>
            <a:xfrm>
              <a:off x="10837860" y="652048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7" name="Sechseck 356">
              <a:extLst>
                <a:ext uri="{FF2B5EF4-FFF2-40B4-BE49-F238E27FC236}">
                  <a16:creationId xmlns:a16="http://schemas.microsoft.com/office/drawing/2014/main" id="{E5B29A35-C18D-B95E-8C62-CC0E872A9EFC}"/>
                </a:ext>
              </a:extLst>
            </p:cNvPr>
            <p:cNvSpPr/>
            <p:nvPr/>
          </p:nvSpPr>
          <p:spPr>
            <a:xfrm>
              <a:off x="10837860" y="475392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8" name="Sechseck 357">
              <a:extLst>
                <a:ext uri="{FF2B5EF4-FFF2-40B4-BE49-F238E27FC236}">
                  <a16:creationId xmlns:a16="http://schemas.microsoft.com/office/drawing/2014/main" id="{7E4FC2BF-44DE-5DB2-C884-84E93C2D2E94}"/>
                </a:ext>
              </a:extLst>
            </p:cNvPr>
            <p:cNvSpPr/>
            <p:nvPr/>
          </p:nvSpPr>
          <p:spPr>
            <a:xfrm>
              <a:off x="11485560" y="254571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9" name="Sechseck 358">
              <a:extLst>
                <a:ext uri="{FF2B5EF4-FFF2-40B4-BE49-F238E27FC236}">
                  <a16:creationId xmlns:a16="http://schemas.microsoft.com/office/drawing/2014/main" id="{E65F9225-1FBA-67B4-FBAF-9D586AE5A733}"/>
                </a:ext>
              </a:extLst>
            </p:cNvPr>
            <p:cNvSpPr/>
            <p:nvPr/>
          </p:nvSpPr>
          <p:spPr>
            <a:xfrm>
              <a:off x="11485560" y="342899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0" name="Sechseck 359">
              <a:extLst>
                <a:ext uri="{FF2B5EF4-FFF2-40B4-BE49-F238E27FC236}">
                  <a16:creationId xmlns:a16="http://schemas.microsoft.com/office/drawing/2014/main" id="{1DCBFE12-B9DC-13FD-FF31-4CD28825552C}"/>
                </a:ext>
              </a:extLst>
            </p:cNvPr>
            <p:cNvSpPr/>
            <p:nvPr/>
          </p:nvSpPr>
          <p:spPr>
            <a:xfrm>
              <a:off x="11485560" y="166242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1" name="Sechseck 360">
              <a:extLst>
                <a:ext uri="{FF2B5EF4-FFF2-40B4-BE49-F238E27FC236}">
                  <a16:creationId xmlns:a16="http://schemas.microsoft.com/office/drawing/2014/main" id="{0643F357-7D79-2234-AA90-41A0C854BA2F}"/>
                </a:ext>
              </a:extLst>
            </p:cNvPr>
            <p:cNvSpPr/>
            <p:nvPr/>
          </p:nvSpPr>
          <p:spPr>
            <a:xfrm>
              <a:off x="11485560" y="7791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2" name="Sechseck 361">
              <a:extLst>
                <a:ext uri="{FF2B5EF4-FFF2-40B4-BE49-F238E27FC236}">
                  <a16:creationId xmlns:a16="http://schemas.microsoft.com/office/drawing/2014/main" id="{7EF04CEF-00C4-6130-8CF0-22B5654C66CC}"/>
                </a:ext>
              </a:extLst>
            </p:cNvPr>
            <p:cNvSpPr/>
            <p:nvPr/>
          </p:nvSpPr>
          <p:spPr>
            <a:xfrm>
              <a:off x="11485559" y="-1041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3" name="Sechseck 362">
              <a:extLst>
                <a:ext uri="{FF2B5EF4-FFF2-40B4-BE49-F238E27FC236}">
                  <a16:creationId xmlns:a16="http://schemas.microsoft.com/office/drawing/2014/main" id="{7E1816F4-1A43-0627-A406-71D7557267A3}"/>
                </a:ext>
              </a:extLst>
            </p:cNvPr>
            <p:cNvSpPr/>
            <p:nvPr/>
          </p:nvSpPr>
          <p:spPr>
            <a:xfrm>
              <a:off x="11485560" y="519556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4" name="Sechseck 363">
              <a:extLst>
                <a:ext uri="{FF2B5EF4-FFF2-40B4-BE49-F238E27FC236}">
                  <a16:creationId xmlns:a16="http://schemas.microsoft.com/office/drawing/2014/main" id="{9E6D1619-732C-98E4-02AC-161402826F51}"/>
                </a:ext>
              </a:extLst>
            </p:cNvPr>
            <p:cNvSpPr/>
            <p:nvPr/>
          </p:nvSpPr>
          <p:spPr>
            <a:xfrm>
              <a:off x="11485560" y="607884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5" name="Sechseck 364">
              <a:extLst>
                <a:ext uri="{FF2B5EF4-FFF2-40B4-BE49-F238E27FC236}">
                  <a16:creationId xmlns:a16="http://schemas.microsoft.com/office/drawing/2014/main" id="{8B91B7BE-7D20-3ACB-6322-D50A013B6D0C}"/>
                </a:ext>
              </a:extLst>
            </p:cNvPr>
            <p:cNvSpPr/>
            <p:nvPr/>
          </p:nvSpPr>
          <p:spPr>
            <a:xfrm>
              <a:off x="11485560" y="43122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6" name="Sechseck 365">
              <a:extLst>
                <a:ext uri="{FF2B5EF4-FFF2-40B4-BE49-F238E27FC236}">
                  <a16:creationId xmlns:a16="http://schemas.microsoft.com/office/drawing/2014/main" id="{EAFD1BCD-AC71-E5CE-C8CF-55C6531912BC}"/>
                </a:ext>
              </a:extLst>
            </p:cNvPr>
            <p:cNvSpPr/>
            <p:nvPr/>
          </p:nvSpPr>
          <p:spPr>
            <a:xfrm>
              <a:off x="12131672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7" name="Sechseck 366">
              <a:extLst>
                <a:ext uri="{FF2B5EF4-FFF2-40B4-BE49-F238E27FC236}">
                  <a16:creationId xmlns:a16="http://schemas.microsoft.com/office/drawing/2014/main" id="{8F2DFA67-3010-C3BA-705D-CF90A04BC9F7}"/>
                </a:ext>
              </a:extLst>
            </p:cNvPr>
            <p:cNvSpPr/>
            <p:nvPr/>
          </p:nvSpPr>
          <p:spPr>
            <a:xfrm>
              <a:off x="12131672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8" name="Sechseck 367">
              <a:extLst>
                <a:ext uri="{FF2B5EF4-FFF2-40B4-BE49-F238E27FC236}">
                  <a16:creationId xmlns:a16="http://schemas.microsoft.com/office/drawing/2014/main" id="{CF79EC3B-B2CC-F37A-63FD-72A1CBDADD11}"/>
                </a:ext>
              </a:extLst>
            </p:cNvPr>
            <p:cNvSpPr/>
            <p:nvPr/>
          </p:nvSpPr>
          <p:spPr>
            <a:xfrm>
              <a:off x="12131672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9" name="Sechseck 368">
              <a:extLst>
                <a:ext uri="{FF2B5EF4-FFF2-40B4-BE49-F238E27FC236}">
                  <a16:creationId xmlns:a16="http://schemas.microsoft.com/office/drawing/2014/main" id="{15385EB8-D8D3-9140-2F31-57A04756E6C6}"/>
                </a:ext>
              </a:extLst>
            </p:cNvPr>
            <p:cNvSpPr/>
            <p:nvPr/>
          </p:nvSpPr>
          <p:spPr>
            <a:xfrm>
              <a:off x="12131672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0" name="Sechseck 369">
              <a:extLst>
                <a:ext uri="{FF2B5EF4-FFF2-40B4-BE49-F238E27FC236}">
                  <a16:creationId xmlns:a16="http://schemas.microsoft.com/office/drawing/2014/main" id="{EDB65CA8-EE88-D26F-D6D6-9F1B7F954CA9}"/>
                </a:ext>
              </a:extLst>
            </p:cNvPr>
            <p:cNvSpPr/>
            <p:nvPr/>
          </p:nvSpPr>
          <p:spPr>
            <a:xfrm>
              <a:off x="12131671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1" name="Sechseck 370">
              <a:extLst>
                <a:ext uri="{FF2B5EF4-FFF2-40B4-BE49-F238E27FC236}">
                  <a16:creationId xmlns:a16="http://schemas.microsoft.com/office/drawing/2014/main" id="{C58B2745-D5CE-B6C9-9C5B-2AB621111410}"/>
                </a:ext>
              </a:extLst>
            </p:cNvPr>
            <p:cNvSpPr/>
            <p:nvPr/>
          </p:nvSpPr>
          <p:spPr>
            <a:xfrm>
              <a:off x="12131670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2" name="Sechseck 371">
              <a:extLst>
                <a:ext uri="{FF2B5EF4-FFF2-40B4-BE49-F238E27FC236}">
                  <a16:creationId xmlns:a16="http://schemas.microsoft.com/office/drawing/2014/main" id="{D0D2FBE1-08CF-EC35-3B64-509E1AA57D6A}"/>
                </a:ext>
              </a:extLst>
            </p:cNvPr>
            <p:cNvSpPr/>
            <p:nvPr/>
          </p:nvSpPr>
          <p:spPr>
            <a:xfrm>
              <a:off x="12131672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3" name="Sechseck 372">
              <a:extLst>
                <a:ext uri="{FF2B5EF4-FFF2-40B4-BE49-F238E27FC236}">
                  <a16:creationId xmlns:a16="http://schemas.microsoft.com/office/drawing/2014/main" id="{43CAB470-1AB0-F33D-A903-44A221C77D70}"/>
                </a:ext>
              </a:extLst>
            </p:cNvPr>
            <p:cNvSpPr/>
            <p:nvPr/>
          </p:nvSpPr>
          <p:spPr>
            <a:xfrm>
              <a:off x="12131672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4" name="Sechseck 373">
              <a:extLst>
                <a:ext uri="{FF2B5EF4-FFF2-40B4-BE49-F238E27FC236}">
                  <a16:creationId xmlns:a16="http://schemas.microsoft.com/office/drawing/2014/main" id="{5A3DBAC8-DAD7-84C5-219C-618C19EE482C}"/>
                </a:ext>
              </a:extLst>
            </p:cNvPr>
            <p:cNvSpPr/>
            <p:nvPr/>
          </p:nvSpPr>
          <p:spPr>
            <a:xfrm>
              <a:off x="12131672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5" name="Sechseck 374">
              <a:extLst>
                <a:ext uri="{FF2B5EF4-FFF2-40B4-BE49-F238E27FC236}">
                  <a16:creationId xmlns:a16="http://schemas.microsoft.com/office/drawing/2014/main" id="{A27E152A-1B54-1FB8-041E-B208C6E16E64}"/>
                </a:ext>
              </a:extLst>
            </p:cNvPr>
            <p:cNvSpPr/>
            <p:nvPr/>
          </p:nvSpPr>
          <p:spPr>
            <a:xfrm>
              <a:off x="476247" y="298735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6" name="Sechseck 375">
              <a:extLst>
                <a:ext uri="{FF2B5EF4-FFF2-40B4-BE49-F238E27FC236}">
                  <a16:creationId xmlns:a16="http://schemas.microsoft.com/office/drawing/2014/main" id="{A4E864F2-5291-DC08-D6D4-56535D194D3A}"/>
                </a:ext>
              </a:extLst>
            </p:cNvPr>
            <p:cNvSpPr/>
            <p:nvPr/>
          </p:nvSpPr>
          <p:spPr>
            <a:xfrm>
              <a:off x="476247" y="38706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7" name="Sechseck 376">
              <a:extLst>
                <a:ext uri="{FF2B5EF4-FFF2-40B4-BE49-F238E27FC236}">
                  <a16:creationId xmlns:a16="http://schemas.microsoft.com/office/drawing/2014/main" id="{94162496-7848-B30C-7156-C1D8426F74FD}"/>
                </a:ext>
              </a:extLst>
            </p:cNvPr>
            <p:cNvSpPr/>
            <p:nvPr/>
          </p:nvSpPr>
          <p:spPr>
            <a:xfrm>
              <a:off x="476247" y="210407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8" name="Sechseck 377">
              <a:extLst>
                <a:ext uri="{FF2B5EF4-FFF2-40B4-BE49-F238E27FC236}">
                  <a16:creationId xmlns:a16="http://schemas.microsoft.com/office/drawing/2014/main" id="{262DA257-1D93-294A-D15C-8084F0F3D00D}"/>
                </a:ext>
              </a:extLst>
            </p:cNvPr>
            <p:cNvSpPr/>
            <p:nvPr/>
          </p:nvSpPr>
          <p:spPr>
            <a:xfrm>
              <a:off x="476247" y="12207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9" name="Sechseck 378">
              <a:extLst>
                <a:ext uri="{FF2B5EF4-FFF2-40B4-BE49-F238E27FC236}">
                  <a16:creationId xmlns:a16="http://schemas.microsoft.com/office/drawing/2014/main" id="{C22FA033-C337-C823-4CB2-9F865EB50BDE}"/>
                </a:ext>
              </a:extLst>
            </p:cNvPr>
            <p:cNvSpPr/>
            <p:nvPr/>
          </p:nvSpPr>
          <p:spPr>
            <a:xfrm>
              <a:off x="476246" y="3375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0" name="Sechseck 379">
              <a:extLst>
                <a:ext uri="{FF2B5EF4-FFF2-40B4-BE49-F238E27FC236}">
                  <a16:creationId xmlns:a16="http://schemas.microsoft.com/office/drawing/2014/main" id="{FD4A0C75-76BE-AC17-1B8E-DC68CEBCF353}"/>
                </a:ext>
              </a:extLst>
            </p:cNvPr>
            <p:cNvSpPr/>
            <p:nvPr/>
          </p:nvSpPr>
          <p:spPr>
            <a:xfrm>
              <a:off x="476245" y="-5457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1" name="Sechseck 380">
              <a:extLst>
                <a:ext uri="{FF2B5EF4-FFF2-40B4-BE49-F238E27FC236}">
                  <a16:creationId xmlns:a16="http://schemas.microsoft.com/office/drawing/2014/main" id="{C1A0CEA7-CBDD-38F8-1F57-B2AE2BFE4C98}"/>
                </a:ext>
              </a:extLst>
            </p:cNvPr>
            <p:cNvSpPr/>
            <p:nvPr/>
          </p:nvSpPr>
          <p:spPr>
            <a:xfrm>
              <a:off x="476247" y="563720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2" name="Sechseck 381">
              <a:extLst>
                <a:ext uri="{FF2B5EF4-FFF2-40B4-BE49-F238E27FC236}">
                  <a16:creationId xmlns:a16="http://schemas.microsoft.com/office/drawing/2014/main" id="{DFB58223-58FB-DAE4-F8EE-6D46CAA7CBF1}"/>
                </a:ext>
              </a:extLst>
            </p:cNvPr>
            <p:cNvSpPr/>
            <p:nvPr/>
          </p:nvSpPr>
          <p:spPr>
            <a:xfrm>
              <a:off x="476247" y="652048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3" name="Sechseck 382">
              <a:extLst>
                <a:ext uri="{FF2B5EF4-FFF2-40B4-BE49-F238E27FC236}">
                  <a16:creationId xmlns:a16="http://schemas.microsoft.com/office/drawing/2014/main" id="{0F367A17-7A35-DDFE-2A97-6C91C37F5113}"/>
                </a:ext>
              </a:extLst>
            </p:cNvPr>
            <p:cNvSpPr/>
            <p:nvPr/>
          </p:nvSpPr>
          <p:spPr>
            <a:xfrm>
              <a:off x="476247" y="475392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4" name="Sechseck 383">
              <a:extLst>
                <a:ext uri="{FF2B5EF4-FFF2-40B4-BE49-F238E27FC236}">
                  <a16:creationId xmlns:a16="http://schemas.microsoft.com/office/drawing/2014/main" id="{F2EE6CC3-C6CC-75C2-46FE-E567474DA056}"/>
                </a:ext>
              </a:extLst>
            </p:cNvPr>
            <p:cNvSpPr/>
            <p:nvPr/>
          </p:nvSpPr>
          <p:spPr>
            <a:xfrm>
              <a:off x="1123947" y="254571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5" name="Sechseck 384">
              <a:extLst>
                <a:ext uri="{FF2B5EF4-FFF2-40B4-BE49-F238E27FC236}">
                  <a16:creationId xmlns:a16="http://schemas.microsoft.com/office/drawing/2014/main" id="{0542A373-7EA2-219F-2F8D-C9356B279CFD}"/>
                </a:ext>
              </a:extLst>
            </p:cNvPr>
            <p:cNvSpPr/>
            <p:nvPr/>
          </p:nvSpPr>
          <p:spPr>
            <a:xfrm>
              <a:off x="1123947" y="342899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6" name="Sechseck 385">
              <a:extLst>
                <a:ext uri="{FF2B5EF4-FFF2-40B4-BE49-F238E27FC236}">
                  <a16:creationId xmlns:a16="http://schemas.microsoft.com/office/drawing/2014/main" id="{525849B1-5569-D295-F831-BFD32374C4E4}"/>
                </a:ext>
              </a:extLst>
            </p:cNvPr>
            <p:cNvSpPr/>
            <p:nvPr/>
          </p:nvSpPr>
          <p:spPr>
            <a:xfrm>
              <a:off x="1123947" y="166242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7" name="Sechseck 386">
              <a:extLst>
                <a:ext uri="{FF2B5EF4-FFF2-40B4-BE49-F238E27FC236}">
                  <a16:creationId xmlns:a16="http://schemas.microsoft.com/office/drawing/2014/main" id="{22548171-0E2F-52EC-1EAF-47AF19FD385A}"/>
                </a:ext>
              </a:extLst>
            </p:cNvPr>
            <p:cNvSpPr/>
            <p:nvPr/>
          </p:nvSpPr>
          <p:spPr>
            <a:xfrm>
              <a:off x="1123947" y="7791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8" name="Sechseck 387">
              <a:extLst>
                <a:ext uri="{FF2B5EF4-FFF2-40B4-BE49-F238E27FC236}">
                  <a16:creationId xmlns:a16="http://schemas.microsoft.com/office/drawing/2014/main" id="{3609881F-169A-AEAD-0091-286994D8EF88}"/>
                </a:ext>
              </a:extLst>
            </p:cNvPr>
            <p:cNvSpPr/>
            <p:nvPr/>
          </p:nvSpPr>
          <p:spPr>
            <a:xfrm>
              <a:off x="1123946" y="-1041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9" name="Sechseck 388">
              <a:extLst>
                <a:ext uri="{FF2B5EF4-FFF2-40B4-BE49-F238E27FC236}">
                  <a16:creationId xmlns:a16="http://schemas.microsoft.com/office/drawing/2014/main" id="{048E7726-0135-CEE1-D305-EBFA130D96D5}"/>
                </a:ext>
              </a:extLst>
            </p:cNvPr>
            <p:cNvSpPr/>
            <p:nvPr/>
          </p:nvSpPr>
          <p:spPr>
            <a:xfrm>
              <a:off x="1123947" y="519556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0" name="Sechseck 389">
              <a:extLst>
                <a:ext uri="{FF2B5EF4-FFF2-40B4-BE49-F238E27FC236}">
                  <a16:creationId xmlns:a16="http://schemas.microsoft.com/office/drawing/2014/main" id="{BF8D7CBE-6D9B-6609-03F2-6A3EFBC4BBE6}"/>
                </a:ext>
              </a:extLst>
            </p:cNvPr>
            <p:cNvSpPr/>
            <p:nvPr/>
          </p:nvSpPr>
          <p:spPr>
            <a:xfrm>
              <a:off x="1123947" y="607884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1" name="Sechseck 390">
              <a:extLst>
                <a:ext uri="{FF2B5EF4-FFF2-40B4-BE49-F238E27FC236}">
                  <a16:creationId xmlns:a16="http://schemas.microsoft.com/office/drawing/2014/main" id="{503AD55C-67AE-5D73-4120-F012B5285C5A}"/>
                </a:ext>
              </a:extLst>
            </p:cNvPr>
            <p:cNvSpPr/>
            <p:nvPr/>
          </p:nvSpPr>
          <p:spPr>
            <a:xfrm>
              <a:off x="1123947" y="43122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2" name="Sechseck 391">
              <a:extLst>
                <a:ext uri="{FF2B5EF4-FFF2-40B4-BE49-F238E27FC236}">
                  <a16:creationId xmlns:a16="http://schemas.microsoft.com/office/drawing/2014/main" id="{DB649C3E-E06B-1ED9-3051-D8468CF8A97E}"/>
                </a:ext>
              </a:extLst>
            </p:cNvPr>
            <p:cNvSpPr/>
            <p:nvPr/>
          </p:nvSpPr>
          <p:spPr>
            <a:xfrm>
              <a:off x="1771646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3" name="Sechseck 392">
              <a:extLst>
                <a:ext uri="{FF2B5EF4-FFF2-40B4-BE49-F238E27FC236}">
                  <a16:creationId xmlns:a16="http://schemas.microsoft.com/office/drawing/2014/main" id="{833CB8E4-6BBC-1CCA-680A-5F6E682E9543}"/>
                </a:ext>
              </a:extLst>
            </p:cNvPr>
            <p:cNvSpPr/>
            <p:nvPr/>
          </p:nvSpPr>
          <p:spPr>
            <a:xfrm>
              <a:off x="1771646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4" name="Sechseck 393">
              <a:extLst>
                <a:ext uri="{FF2B5EF4-FFF2-40B4-BE49-F238E27FC236}">
                  <a16:creationId xmlns:a16="http://schemas.microsoft.com/office/drawing/2014/main" id="{21FA402D-E04F-FB48-816F-D255A1513EB0}"/>
                </a:ext>
              </a:extLst>
            </p:cNvPr>
            <p:cNvSpPr/>
            <p:nvPr/>
          </p:nvSpPr>
          <p:spPr>
            <a:xfrm>
              <a:off x="1771646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5" name="Sechseck 394">
              <a:extLst>
                <a:ext uri="{FF2B5EF4-FFF2-40B4-BE49-F238E27FC236}">
                  <a16:creationId xmlns:a16="http://schemas.microsoft.com/office/drawing/2014/main" id="{5ACBA13B-09CF-7614-6DF2-31D8E8E3E9EC}"/>
                </a:ext>
              </a:extLst>
            </p:cNvPr>
            <p:cNvSpPr/>
            <p:nvPr/>
          </p:nvSpPr>
          <p:spPr>
            <a:xfrm>
              <a:off x="1771646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6" name="Sechseck 395">
              <a:extLst>
                <a:ext uri="{FF2B5EF4-FFF2-40B4-BE49-F238E27FC236}">
                  <a16:creationId xmlns:a16="http://schemas.microsoft.com/office/drawing/2014/main" id="{A1776279-AC7D-996A-3F12-4F88EFA9175B}"/>
                </a:ext>
              </a:extLst>
            </p:cNvPr>
            <p:cNvSpPr/>
            <p:nvPr/>
          </p:nvSpPr>
          <p:spPr>
            <a:xfrm>
              <a:off x="1771645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7" name="Sechseck 396">
              <a:extLst>
                <a:ext uri="{FF2B5EF4-FFF2-40B4-BE49-F238E27FC236}">
                  <a16:creationId xmlns:a16="http://schemas.microsoft.com/office/drawing/2014/main" id="{EF41E539-0A7E-D985-1DEE-FEFB9EF80C1E}"/>
                </a:ext>
              </a:extLst>
            </p:cNvPr>
            <p:cNvSpPr/>
            <p:nvPr/>
          </p:nvSpPr>
          <p:spPr>
            <a:xfrm>
              <a:off x="1771644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8" name="Sechseck 397">
              <a:extLst>
                <a:ext uri="{FF2B5EF4-FFF2-40B4-BE49-F238E27FC236}">
                  <a16:creationId xmlns:a16="http://schemas.microsoft.com/office/drawing/2014/main" id="{B43F3F83-962C-D4CF-DAA5-29AE69F5C807}"/>
                </a:ext>
              </a:extLst>
            </p:cNvPr>
            <p:cNvSpPr/>
            <p:nvPr/>
          </p:nvSpPr>
          <p:spPr>
            <a:xfrm>
              <a:off x="1771646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9" name="Sechseck 398">
              <a:extLst>
                <a:ext uri="{FF2B5EF4-FFF2-40B4-BE49-F238E27FC236}">
                  <a16:creationId xmlns:a16="http://schemas.microsoft.com/office/drawing/2014/main" id="{A9F5D255-69FA-315F-BCD6-9906D85BF6D2}"/>
                </a:ext>
              </a:extLst>
            </p:cNvPr>
            <p:cNvSpPr/>
            <p:nvPr/>
          </p:nvSpPr>
          <p:spPr>
            <a:xfrm>
              <a:off x="1771646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0" name="Sechseck 399">
              <a:extLst>
                <a:ext uri="{FF2B5EF4-FFF2-40B4-BE49-F238E27FC236}">
                  <a16:creationId xmlns:a16="http://schemas.microsoft.com/office/drawing/2014/main" id="{85562A9B-AE38-DE73-8C90-2D4CAC197727}"/>
                </a:ext>
              </a:extLst>
            </p:cNvPr>
            <p:cNvSpPr/>
            <p:nvPr/>
          </p:nvSpPr>
          <p:spPr>
            <a:xfrm>
              <a:off x="1771646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1" name="Sechseck 400">
              <a:extLst>
                <a:ext uri="{FF2B5EF4-FFF2-40B4-BE49-F238E27FC236}">
                  <a16:creationId xmlns:a16="http://schemas.microsoft.com/office/drawing/2014/main" id="{4656AEE5-FF6D-D38E-25C4-73180EB82950}"/>
                </a:ext>
              </a:extLst>
            </p:cNvPr>
            <p:cNvSpPr/>
            <p:nvPr/>
          </p:nvSpPr>
          <p:spPr>
            <a:xfrm>
              <a:off x="2419346" y="254571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2" name="Sechseck 401">
              <a:extLst>
                <a:ext uri="{FF2B5EF4-FFF2-40B4-BE49-F238E27FC236}">
                  <a16:creationId xmlns:a16="http://schemas.microsoft.com/office/drawing/2014/main" id="{A79C61E8-5FB4-74E6-F3C2-FA5335295FFC}"/>
                </a:ext>
              </a:extLst>
            </p:cNvPr>
            <p:cNvSpPr/>
            <p:nvPr/>
          </p:nvSpPr>
          <p:spPr>
            <a:xfrm>
              <a:off x="2419346" y="342899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3" name="Sechseck 402">
              <a:extLst>
                <a:ext uri="{FF2B5EF4-FFF2-40B4-BE49-F238E27FC236}">
                  <a16:creationId xmlns:a16="http://schemas.microsoft.com/office/drawing/2014/main" id="{6EA1CCEC-0A35-F67A-4456-36C6A50BA341}"/>
                </a:ext>
              </a:extLst>
            </p:cNvPr>
            <p:cNvSpPr/>
            <p:nvPr/>
          </p:nvSpPr>
          <p:spPr>
            <a:xfrm>
              <a:off x="2419346" y="166242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4" name="Sechseck 403">
              <a:extLst>
                <a:ext uri="{FF2B5EF4-FFF2-40B4-BE49-F238E27FC236}">
                  <a16:creationId xmlns:a16="http://schemas.microsoft.com/office/drawing/2014/main" id="{390793EE-85A7-3D3C-B75F-DDBF13FF6420}"/>
                </a:ext>
              </a:extLst>
            </p:cNvPr>
            <p:cNvSpPr/>
            <p:nvPr/>
          </p:nvSpPr>
          <p:spPr>
            <a:xfrm>
              <a:off x="2419346" y="77914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5" name="Sechseck 404">
              <a:extLst>
                <a:ext uri="{FF2B5EF4-FFF2-40B4-BE49-F238E27FC236}">
                  <a16:creationId xmlns:a16="http://schemas.microsoft.com/office/drawing/2014/main" id="{EB780DC8-A97D-AB8B-E3F5-1992B11D57F5}"/>
                </a:ext>
              </a:extLst>
            </p:cNvPr>
            <p:cNvSpPr/>
            <p:nvPr/>
          </p:nvSpPr>
          <p:spPr>
            <a:xfrm>
              <a:off x="2419345" y="-1041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6" name="Sechseck 405">
              <a:extLst>
                <a:ext uri="{FF2B5EF4-FFF2-40B4-BE49-F238E27FC236}">
                  <a16:creationId xmlns:a16="http://schemas.microsoft.com/office/drawing/2014/main" id="{6BA7FD5A-1C0D-CB27-65E1-7830E372F4B1}"/>
                </a:ext>
              </a:extLst>
            </p:cNvPr>
            <p:cNvSpPr/>
            <p:nvPr/>
          </p:nvSpPr>
          <p:spPr>
            <a:xfrm>
              <a:off x="2419346" y="519556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7" name="Sechseck 406">
              <a:extLst>
                <a:ext uri="{FF2B5EF4-FFF2-40B4-BE49-F238E27FC236}">
                  <a16:creationId xmlns:a16="http://schemas.microsoft.com/office/drawing/2014/main" id="{CBE8B344-8F26-53FF-C780-500C890203D3}"/>
                </a:ext>
              </a:extLst>
            </p:cNvPr>
            <p:cNvSpPr/>
            <p:nvPr/>
          </p:nvSpPr>
          <p:spPr>
            <a:xfrm>
              <a:off x="2419346" y="607884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8" name="Sechseck 407">
              <a:extLst>
                <a:ext uri="{FF2B5EF4-FFF2-40B4-BE49-F238E27FC236}">
                  <a16:creationId xmlns:a16="http://schemas.microsoft.com/office/drawing/2014/main" id="{77831BC1-C548-AFA8-7F01-3FCE22453CCB}"/>
                </a:ext>
              </a:extLst>
            </p:cNvPr>
            <p:cNvSpPr/>
            <p:nvPr/>
          </p:nvSpPr>
          <p:spPr>
            <a:xfrm>
              <a:off x="2419346" y="431227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9" name="Sechseck 408">
              <a:extLst>
                <a:ext uri="{FF2B5EF4-FFF2-40B4-BE49-F238E27FC236}">
                  <a16:creationId xmlns:a16="http://schemas.microsoft.com/office/drawing/2014/main" id="{52872BD5-A7BF-FBEC-D1B8-C1AD87E94442}"/>
                </a:ext>
              </a:extLst>
            </p:cNvPr>
            <p:cNvSpPr/>
            <p:nvPr/>
          </p:nvSpPr>
          <p:spPr>
            <a:xfrm>
              <a:off x="-819156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0" name="Sechseck 409">
              <a:extLst>
                <a:ext uri="{FF2B5EF4-FFF2-40B4-BE49-F238E27FC236}">
                  <a16:creationId xmlns:a16="http://schemas.microsoft.com/office/drawing/2014/main" id="{AEA5CEF4-536A-DF67-EB1B-628B1FBA3F22}"/>
                </a:ext>
              </a:extLst>
            </p:cNvPr>
            <p:cNvSpPr/>
            <p:nvPr/>
          </p:nvSpPr>
          <p:spPr>
            <a:xfrm>
              <a:off x="-819156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1" name="Sechseck 410">
              <a:extLst>
                <a:ext uri="{FF2B5EF4-FFF2-40B4-BE49-F238E27FC236}">
                  <a16:creationId xmlns:a16="http://schemas.microsoft.com/office/drawing/2014/main" id="{E9B3CD30-127D-B633-AEF6-D725C3B55558}"/>
                </a:ext>
              </a:extLst>
            </p:cNvPr>
            <p:cNvSpPr/>
            <p:nvPr/>
          </p:nvSpPr>
          <p:spPr>
            <a:xfrm>
              <a:off x="-819156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2" name="Sechseck 411">
              <a:extLst>
                <a:ext uri="{FF2B5EF4-FFF2-40B4-BE49-F238E27FC236}">
                  <a16:creationId xmlns:a16="http://schemas.microsoft.com/office/drawing/2014/main" id="{5BAF2906-F789-235A-BCE1-3DF5E80E0A98}"/>
                </a:ext>
              </a:extLst>
            </p:cNvPr>
            <p:cNvSpPr/>
            <p:nvPr/>
          </p:nvSpPr>
          <p:spPr>
            <a:xfrm>
              <a:off x="-819156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3" name="Sechseck 412">
              <a:extLst>
                <a:ext uri="{FF2B5EF4-FFF2-40B4-BE49-F238E27FC236}">
                  <a16:creationId xmlns:a16="http://schemas.microsoft.com/office/drawing/2014/main" id="{1B9FB65C-8692-0DF1-0F2E-F85A128102F8}"/>
                </a:ext>
              </a:extLst>
            </p:cNvPr>
            <p:cNvSpPr/>
            <p:nvPr/>
          </p:nvSpPr>
          <p:spPr>
            <a:xfrm>
              <a:off x="-819157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4" name="Sechseck 413">
              <a:extLst>
                <a:ext uri="{FF2B5EF4-FFF2-40B4-BE49-F238E27FC236}">
                  <a16:creationId xmlns:a16="http://schemas.microsoft.com/office/drawing/2014/main" id="{6BE8CDD8-6978-B215-77C5-E31F3B110184}"/>
                </a:ext>
              </a:extLst>
            </p:cNvPr>
            <p:cNvSpPr/>
            <p:nvPr/>
          </p:nvSpPr>
          <p:spPr>
            <a:xfrm>
              <a:off x="-819158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5" name="Sechseck 414">
              <a:extLst>
                <a:ext uri="{FF2B5EF4-FFF2-40B4-BE49-F238E27FC236}">
                  <a16:creationId xmlns:a16="http://schemas.microsoft.com/office/drawing/2014/main" id="{82F17225-AF59-BA96-ED18-FF59885D9AA8}"/>
                </a:ext>
              </a:extLst>
            </p:cNvPr>
            <p:cNvSpPr/>
            <p:nvPr/>
          </p:nvSpPr>
          <p:spPr>
            <a:xfrm>
              <a:off x="-819156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6" name="Sechseck 415">
              <a:extLst>
                <a:ext uri="{FF2B5EF4-FFF2-40B4-BE49-F238E27FC236}">
                  <a16:creationId xmlns:a16="http://schemas.microsoft.com/office/drawing/2014/main" id="{CAB6FB14-5B57-B1CF-5BDE-49F274C88D11}"/>
                </a:ext>
              </a:extLst>
            </p:cNvPr>
            <p:cNvSpPr/>
            <p:nvPr/>
          </p:nvSpPr>
          <p:spPr>
            <a:xfrm>
              <a:off x="-819156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7" name="Sechseck 416">
              <a:extLst>
                <a:ext uri="{FF2B5EF4-FFF2-40B4-BE49-F238E27FC236}">
                  <a16:creationId xmlns:a16="http://schemas.microsoft.com/office/drawing/2014/main" id="{50AACFA0-4E45-2EA4-A031-C101EDE3C6A8}"/>
                </a:ext>
              </a:extLst>
            </p:cNvPr>
            <p:cNvSpPr/>
            <p:nvPr/>
          </p:nvSpPr>
          <p:spPr>
            <a:xfrm>
              <a:off x="-819156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8" name="Sechseck 417">
              <a:extLst>
                <a:ext uri="{FF2B5EF4-FFF2-40B4-BE49-F238E27FC236}">
                  <a16:creationId xmlns:a16="http://schemas.microsoft.com/office/drawing/2014/main" id="{87261507-6BCD-3E64-8C1A-818D320A501E}"/>
                </a:ext>
              </a:extLst>
            </p:cNvPr>
            <p:cNvSpPr/>
            <p:nvPr/>
          </p:nvSpPr>
          <p:spPr>
            <a:xfrm>
              <a:off x="-171456" y="254571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9" name="Sechseck 418">
              <a:extLst>
                <a:ext uri="{FF2B5EF4-FFF2-40B4-BE49-F238E27FC236}">
                  <a16:creationId xmlns:a16="http://schemas.microsoft.com/office/drawing/2014/main" id="{5B4E8AB2-327F-4CE4-F0F6-D5D84760640E}"/>
                </a:ext>
              </a:extLst>
            </p:cNvPr>
            <p:cNvSpPr/>
            <p:nvPr/>
          </p:nvSpPr>
          <p:spPr>
            <a:xfrm>
              <a:off x="-171456" y="342899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0" name="Sechseck 419">
              <a:extLst>
                <a:ext uri="{FF2B5EF4-FFF2-40B4-BE49-F238E27FC236}">
                  <a16:creationId xmlns:a16="http://schemas.microsoft.com/office/drawing/2014/main" id="{193C5384-FA97-7CE5-4D2A-8471BED5B181}"/>
                </a:ext>
              </a:extLst>
            </p:cNvPr>
            <p:cNvSpPr/>
            <p:nvPr/>
          </p:nvSpPr>
          <p:spPr>
            <a:xfrm>
              <a:off x="-171456" y="166242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1" name="Sechseck 420">
              <a:extLst>
                <a:ext uri="{FF2B5EF4-FFF2-40B4-BE49-F238E27FC236}">
                  <a16:creationId xmlns:a16="http://schemas.microsoft.com/office/drawing/2014/main" id="{9C460B0D-60DE-D583-CD3E-3C685871EDEC}"/>
                </a:ext>
              </a:extLst>
            </p:cNvPr>
            <p:cNvSpPr/>
            <p:nvPr/>
          </p:nvSpPr>
          <p:spPr>
            <a:xfrm>
              <a:off x="-171456" y="77914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2" name="Sechseck 421">
              <a:extLst>
                <a:ext uri="{FF2B5EF4-FFF2-40B4-BE49-F238E27FC236}">
                  <a16:creationId xmlns:a16="http://schemas.microsoft.com/office/drawing/2014/main" id="{8987DF72-C643-8590-56F3-09EAF745A875}"/>
                </a:ext>
              </a:extLst>
            </p:cNvPr>
            <p:cNvSpPr/>
            <p:nvPr/>
          </p:nvSpPr>
          <p:spPr>
            <a:xfrm>
              <a:off x="-171457" y="-1041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3" name="Sechseck 422">
              <a:extLst>
                <a:ext uri="{FF2B5EF4-FFF2-40B4-BE49-F238E27FC236}">
                  <a16:creationId xmlns:a16="http://schemas.microsoft.com/office/drawing/2014/main" id="{F81097FB-4F5F-5E27-ED1B-4864A578674E}"/>
                </a:ext>
              </a:extLst>
            </p:cNvPr>
            <p:cNvSpPr/>
            <p:nvPr/>
          </p:nvSpPr>
          <p:spPr>
            <a:xfrm>
              <a:off x="-171456" y="519556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4" name="Sechseck 423">
              <a:extLst>
                <a:ext uri="{FF2B5EF4-FFF2-40B4-BE49-F238E27FC236}">
                  <a16:creationId xmlns:a16="http://schemas.microsoft.com/office/drawing/2014/main" id="{3319C866-4B41-A172-895B-2C820A9FD5BB}"/>
                </a:ext>
              </a:extLst>
            </p:cNvPr>
            <p:cNvSpPr/>
            <p:nvPr/>
          </p:nvSpPr>
          <p:spPr>
            <a:xfrm>
              <a:off x="-171456" y="607884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5" name="Sechseck 424">
              <a:extLst>
                <a:ext uri="{FF2B5EF4-FFF2-40B4-BE49-F238E27FC236}">
                  <a16:creationId xmlns:a16="http://schemas.microsoft.com/office/drawing/2014/main" id="{FD1201B8-C2A0-48C8-5631-E973080891A6}"/>
                </a:ext>
              </a:extLst>
            </p:cNvPr>
            <p:cNvSpPr/>
            <p:nvPr/>
          </p:nvSpPr>
          <p:spPr>
            <a:xfrm>
              <a:off x="-171456" y="431227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46" name="Titel 1">
            <a:extLst>
              <a:ext uri="{FF2B5EF4-FFF2-40B4-BE49-F238E27FC236}">
                <a16:creationId xmlns:a16="http://schemas.microsoft.com/office/drawing/2014/main" id="{B62EAD10-BD45-BA9B-C52C-3D3D49602658}"/>
              </a:ext>
            </a:extLst>
          </p:cNvPr>
          <p:cNvSpPr txBox="1">
            <a:spLocks/>
          </p:cNvSpPr>
          <p:nvPr/>
        </p:nvSpPr>
        <p:spPr>
          <a:xfrm>
            <a:off x="2579677" y="1460500"/>
            <a:ext cx="7026279" cy="36194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0" b="1" dirty="0">
                <a:solidFill>
                  <a:schemeClr val="bg1"/>
                </a:solidFill>
                <a:latin typeface="HeadLineA" pitchFamily="2" charset="-127"/>
                <a:ea typeface="HeadLineA" pitchFamily="2" charset="-127"/>
              </a:rPr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40266873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Person, Kleidung, Flasche, Menschen enthält.&#10;&#10;Automatisch generierte Beschreibung">
            <a:extLst>
              <a:ext uri="{FF2B5EF4-FFF2-40B4-BE49-F238E27FC236}">
                <a16:creationId xmlns:a16="http://schemas.microsoft.com/office/drawing/2014/main" id="{3015F109-93FD-F82F-384E-F09ECD0DF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0990" y="-745064"/>
            <a:ext cx="12947647" cy="8631764"/>
          </a:xfrm>
          <a:prstGeom prst="rect">
            <a:avLst/>
          </a:prstGeo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100F80D1-A2AF-FCF5-CA13-915D6D326B63}"/>
              </a:ext>
            </a:extLst>
          </p:cNvPr>
          <p:cNvGrpSpPr/>
          <p:nvPr/>
        </p:nvGrpSpPr>
        <p:grpSpPr>
          <a:xfrm>
            <a:off x="-5943600" y="-3295650"/>
            <a:ext cx="24136350" cy="14763750"/>
            <a:chOff x="-819158" y="-545779"/>
            <a:chExt cx="13830305" cy="7949552"/>
          </a:xfrm>
        </p:grpSpPr>
        <p:sp>
          <p:nvSpPr>
            <p:cNvPr id="169" name="Sechseck 168">
              <a:extLst>
                <a:ext uri="{FF2B5EF4-FFF2-40B4-BE49-F238E27FC236}">
                  <a16:creationId xmlns:a16="http://schemas.microsoft.com/office/drawing/2014/main" id="{5B6BE1F9-5265-F7AB-8CD5-F55FA6BC973B}"/>
                </a:ext>
              </a:extLst>
            </p:cNvPr>
            <p:cNvSpPr/>
            <p:nvPr/>
          </p:nvSpPr>
          <p:spPr>
            <a:xfrm>
              <a:off x="5656262" y="122079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0" name="Sechseck 169">
              <a:extLst>
                <a:ext uri="{FF2B5EF4-FFF2-40B4-BE49-F238E27FC236}">
                  <a16:creationId xmlns:a16="http://schemas.microsoft.com/office/drawing/2014/main" id="{A3931273-D7D1-37B3-A3B5-61D7F7107C5E}"/>
                </a:ext>
              </a:extLst>
            </p:cNvPr>
            <p:cNvSpPr/>
            <p:nvPr/>
          </p:nvSpPr>
          <p:spPr>
            <a:xfrm>
              <a:off x="5656261" y="33750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1" name="Sechseck 170">
              <a:extLst>
                <a:ext uri="{FF2B5EF4-FFF2-40B4-BE49-F238E27FC236}">
                  <a16:creationId xmlns:a16="http://schemas.microsoft.com/office/drawing/2014/main" id="{4B15D718-FECD-5F68-F55B-389010F9891B}"/>
                </a:ext>
              </a:extLst>
            </p:cNvPr>
            <p:cNvSpPr/>
            <p:nvPr/>
          </p:nvSpPr>
          <p:spPr>
            <a:xfrm>
              <a:off x="5656260" y="-54577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2" name="Sechseck 171">
              <a:extLst>
                <a:ext uri="{FF2B5EF4-FFF2-40B4-BE49-F238E27FC236}">
                  <a16:creationId xmlns:a16="http://schemas.microsoft.com/office/drawing/2014/main" id="{BEA319E4-C5DF-5A2F-B12D-3BDBC574C460}"/>
                </a:ext>
              </a:extLst>
            </p:cNvPr>
            <p:cNvSpPr/>
            <p:nvPr/>
          </p:nvSpPr>
          <p:spPr>
            <a:xfrm>
              <a:off x="5656262" y="56372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3" name="Sechseck 172">
              <a:extLst>
                <a:ext uri="{FF2B5EF4-FFF2-40B4-BE49-F238E27FC236}">
                  <a16:creationId xmlns:a16="http://schemas.microsoft.com/office/drawing/2014/main" id="{F0C51DBA-BB24-65D3-A4D2-30D02A3AF241}"/>
                </a:ext>
              </a:extLst>
            </p:cNvPr>
            <p:cNvSpPr/>
            <p:nvPr/>
          </p:nvSpPr>
          <p:spPr>
            <a:xfrm>
              <a:off x="5656262" y="652049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4" name="Sechseck 173">
              <a:extLst>
                <a:ext uri="{FF2B5EF4-FFF2-40B4-BE49-F238E27FC236}">
                  <a16:creationId xmlns:a16="http://schemas.microsoft.com/office/drawing/2014/main" id="{E9DB00F8-9902-CDCC-C926-75751DC9F131}"/>
                </a:ext>
              </a:extLst>
            </p:cNvPr>
            <p:cNvSpPr/>
            <p:nvPr/>
          </p:nvSpPr>
          <p:spPr>
            <a:xfrm>
              <a:off x="5656262" y="475392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6" name="Sechseck 175">
              <a:extLst>
                <a:ext uri="{FF2B5EF4-FFF2-40B4-BE49-F238E27FC236}">
                  <a16:creationId xmlns:a16="http://schemas.microsoft.com/office/drawing/2014/main" id="{3C4316F7-4EDA-8EE1-4B83-152519F3E1AC}"/>
                </a:ext>
              </a:extLst>
            </p:cNvPr>
            <p:cNvSpPr/>
            <p:nvPr/>
          </p:nvSpPr>
          <p:spPr>
            <a:xfrm>
              <a:off x="6303962" y="342899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8" name="Sechseck 177">
              <a:extLst>
                <a:ext uri="{FF2B5EF4-FFF2-40B4-BE49-F238E27FC236}">
                  <a16:creationId xmlns:a16="http://schemas.microsoft.com/office/drawing/2014/main" id="{6BC727D5-F4AA-E41C-901E-89AF7BFDA7EF}"/>
                </a:ext>
              </a:extLst>
            </p:cNvPr>
            <p:cNvSpPr/>
            <p:nvPr/>
          </p:nvSpPr>
          <p:spPr>
            <a:xfrm>
              <a:off x="6303962" y="77915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9" name="Sechseck 178">
              <a:extLst>
                <a:ext uri="{FF2B5EF4-FFF2-40B4-BE49-F238E27FC236}">
                  <a16:creationId xmlns:a16="http://schemas.microsoft.com/office/drawing/2014/main" id="{B0DF63BB-133C-A964-339B-84FA6320A9F0}"/>
                </a:ext>
              </a:extLst>
            </p:cNvPr>
            <p:cNvSpPr/>
            <p:nvPr/>
          </p:nvSpPr>
          <p:spPr>
            <a:xfrm>
              <a:off x="6303961" y="-10413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1" name="Sechseck 180">
              <a:extLst>
                <a:ext uri="{FF2B5EF4-FFF2-40B4-BE49-F238E27FC236}">
                  <a16:creationId xmlns:a16="http://schemas.microsoft.com/office/drawing/2014/main" id="{0401A66E-0C08-2055-30E6-49DB28171AFE}"/>
                </a:ext>
              </a:extLst>
            </p:cNvPr>
            <p:cNvSpPr/>
            <p:nvPr/>
          </p:nvSpPr>
          <p:spPr>
            <a:xfrm>
              <a:off x="6303962" y="519556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2" name="Sechseck 181">
              <a:extLst>
                <a:ext uri="{FF2B5EF4-FFF2-40B4-BE49-F238E27FC236}">
                  <a16:creationId xmlns:a16="http://schemas.microsoft.com/office/drawing/2014/main" id="{C8DB283B-C6FA-9260-3874-699547BD81D2}"/>
                </a:ext>
              </a:extLst>
            </p:cNvPr>
            <p:cNvSpPr/>
            <p:nvPr/>
          </p:nvSpPr>
          <p:spPr>
            <a:xfrm>
              <a:off x="6303962" y="607884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3" name="Sechseck 182">
              <a:extLst>
                <a:ext uri="{FF2B5EF4-FFF2-40B4-BE49-F238E27FC236}">
                  <a16:creationId xmlns:a16="http://schemas.microsoft.com/office/drawing/2014/main" id="{94F37198-1D8B-85C3-C955-1CAE036450E7}"/>
                </a:ext>
              </a:extLst>
            </p:cNvPr>
            <p:cNvSpPr/>
            <p:nvPr/>
          </p:nvSpPr>
          <p:spPr>
            <a:xfrm>
              <a:off x="6303962" y="431228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6" name="Sechseck 185">
              <a:extLst>
                <a:ext uri="{FF2B5EF4-FFF2-40B4-BE49-F238E27FC236}">
                  <a16:creationId xmlns:a16="http://schemas.microsoft.com/office/drawing/2014/main" id="{21A6A763-4D2A-39A5-CEC1-307572D8E2A6}"/>
                </a:ext>
              </a:extLst>
            </p:cNvPr>
            <p:cNvSpPr/>
            <p:nvPr/>
          </p:nvSpPr>
          <p:spPr>
            <a:xfrm>
              <a:off x="6951661" y="210407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7" name="Sechseck 186">
              <a:extLst>
                <a:ext uri="{FF2B5EF4-FFF2-40B4-BE49-F238E27FC236}">
                  <a16:creationId xmlns:a16="http://schemas.microsoft.com/office/drawing/2014/main" id="{51BFD9ED-B262-B27A-D816-182C31B26CD4}"/>
                </a:ext>
              </a:extLst>
            </p:cNvPr>
            <p:cNvSpPr/>
            <p:nvPr/>
          </p:nvSpPr>
          <p:spPr>
            <a:xfrm>
              <a:off x="6951661" y="122079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8" name="Sechseck 187">
              <a:extLst>
                <a:ext uri="{FF2B5EF4-FFF2-40B4-BE49-F238E27FC236}">
                  <a16:creationId xmlns:a16="http://schemas.microsoft.com/office/drawing/2014/main" id="{57613BE4-F9D5-7D29-52DF-D16DEEA22792}"/>
                </a:ext>
              </a:extLst>
            </p:cNvPr>
            <p:cNvSpPr/>
            <p:nvPr/>
          </p:nvSpPr>
          <p:spPr>
            <a:xfrm>
              <a:off x="6951660" y="33750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9" name="Sechseck 188">
              <a:extLst>
                <a:ext uri="{FF2B5EF4-FFF2-40B4-BE49-F238E27FC236}">
                  <a16:creationId xmlns:a16="http://schemas.microsoft.com/office/drawing/2014/main" id="{6880AAE1-41CA-76B5-6703-0311DE81577A}"/>
                </a:ext>
              </a:extLst>
            </p:cNvPr>
            <p:cNvSpPr/>
            <p:nvPr/>
          </p:nvSpPr>
          <p:spPr>
            <a:xfrm>
              <a:off x="6951659" y="-54577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0" name="Sechseck 189">
              <a:extLst>
                <a:ext uri="{FF2B5EF4-FFF2-40B4-BE49-F238E27FC236}">
                  <a16:creationId xmlns:a16="http://schemas.microsoft.com/office/drawing/2014/main" id="{0A403097-F6BC-450F-6EBE-37EFA3F92282}"/>
                </a:ext>
              </a:extLst>
            </p:cNvPr>
            <p:cNvSpPr/>
            <p:nvPr/>
          </p:nvSpPr>
          <p:spPr>
            <a:xfrm>
              <a:off x="6951661" y="56372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1" name="Sechseck 190">
              <a:extLst>
                <a:ext uri="{FF2B5EF4-FFF2-40B4-BE49-F238E27FC236}">
                  <a16:creationId xmlns:a16="http://schemas.microsoft.com/office/drawing/2014/main" id="{906BC755-0C47-23D2-4A31-789F8018FA2F}"/>
                </a:ext>
              </a:extLst>
            </p:cNvPr>
            <p:cNvSpPr/>
            <p:nvPr/>
          </p:nvSpPr>
          <p:spPr>
            <a:xfrm>
              <a:off x="6951661" y="65204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3" name="Sechseck 192">
              <a:extLst>
                <a:ext uri="{FF2B5EF4-FFF2-40B4-BE49-F238E27FC236}">
                  <a16:creationId xmlns:a16="http://schemas.microsoft.com/office/drawing/2014/main" id="{1DD7D9B9-0EB8-A1A8-1A4F-A5373091747C}"/>
                </a:ext>
              </a:extLst>
            </p:cNvPr>
            <p:cNvSpPr/>
            <p:nvPr/>
          </p:nvSpPr>
          <p:spPr>
            <a:xfrm>
              <a:off x="7599361" y="254571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4" name="Sechseck 193">
              <a:extLst>
                <a:ext uri="{FF2B5EF4-FFF2-40B4-BE49-F238E27FC236}">
                  <a16:creationId xmlns:a16="http://schemas.microsoft.com/office/drawing/2014/main" id="{15879E7B-8D9A-F75F-ECB4-F33D2AC47C60}"/>
                </a:ext>
              </a:extLst>
            </p:cNvPr>
            <p:cNvSpPr/>
            <p:nvPr/>
          </p:nvSpPr>
          <p:spPr>
            <a:xfrm>
              <a:off x="7599361" y="342899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7" name="Sechseck 196">
              <a:extLst>
                <a:ext uri="{FF2B5EF4-FFF2-40B4-BE49-F238E27FC236}">
                  <a16:creationId xmlns:a16="http://schemas.microsoft.com/office/drawing/2014/main" id="{C0EC518D-8AE7-71A5-B2AF-5C02D03A30FB}"/>
                </a:ext>
              </a:extLst>
            </p:cNvPr>
            <p:cNvSpPr/>
            <p:nvPr/>
          </p:nvSpPr>
          <p:spPr>
            <a:xfrm>
              <a:off x="7599360" y="-10413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8" name="Sechseck 197">
              <a:extLst>
                <a:ext uri="{FF2B5EF4-FFF2-40B4-BE49-F238E27FC236}">
                  <a16:creationId xmlns:a16="http://schemas.microsoft.com/office/drawing/2014/main" id="{33146D5D-78B4-E94A-D60A-8F0C5CDD88DA}"/>
                </a:ext>
              </a:extLst>
            </p:cNvPr>
            <p:cNvSpPr/>
            <p:nvPr/>
          </p:nvSpPr>
          <p:spPr>
            <a:xfrm>
              <a:off x="7599361" y="519556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9" name="Sechseck 198">
              <a:extLst>
                <a:ext uri="{FF2B5EF4-FFF2-40B4-BE49-F238E27FC236}">
                  <a16:creationId xmlns:a16="http://schemas.microsoft.com/office/drawing/2014/main" id="{9ED1BD72-713F-5DF9-AA16-58795DE1C0BC}"/>
                </a:ext>
              </a:extLst>
            </p:cNvPr>
            <p:cNvSpPr/>
            <p:nvPr/>
          </p:nvSpPr>
          <p:spPr>
            <a:xfrm>
              <a:off x="7599361" y="60788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1" name="Sechseck 200">
              <a:extLst>
                <a:ext uri="{FF2B5EF4-FFF2-40B4-BE49-F238E27FC236}">
                  <a16:creationId xmlns:a16="http://schemas.microsoft.com/office/drawing/2014/main" id="{6E19AD43-EECB-E1CB-7E36-1296BADE3A09}"/>
                </a:ext>
              </a:extLst>
            </p:cNvPr>
            <p:cNvSpPr/>
            <p:nvPr/>
          </p:nvSpPr>
          <p:spPr>
            <a:xfrm>
              <a:off x="3067048" y="298735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4" name="Sechseck 203">
              <a:extLst>
                <a:ext uri="{FF2B5EF4-FFF2-40B4-BE49-F238E27FC236}">
                  <a16:creationId xmlns:a16="http://schemas.microsoft.com/office/drawing/2014/main" id="{70F02ABB-FF0E-E544-56B0-92DEC1D566BB}"/>
                </a:ext>
              </a:extLst>
            </p:cNvPr>
            <p:cNvSpPr/>
            <p:nvPr/>
          </p:nvSpPr>
          <p:spPr>
            <a:xfrm>
              <a:off x="3067048" y="122079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5" name="Sechseck 204">
              <a:extLst>
                <a:ext uri="{FF2B5EF4-FFF2-40B4-BE49-F238E27FC236}">
                  <a16:creationId xmlns:a16="http://schemas.microsoft.com/office/drawing/2014/main" id="{DEFDC681-35AD-9E90-5C07-1EC9FA3E0C98}"/>
                </a:ext>
              </a:extLst>
            </p:cNvPr>
            <p:cNvSpPr/>
            <p:nvPr/>
          </p:nvSpPr>
          <p:spPr>
            <a:xfrm>
              <a:off x="3067047" y="33750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6" name="Sechseck 205">
              <a:extLst>
                <a:ext uri="{FF2B5EF4-FFF2-40B4-BE49-F238E27FC236}">
                  <a16:creationId xmlns:a16="http://schemas.microsoft.com/office/drawing/2014/main" id="{640389F7-5F80-D07E-7967-8192BAB60644}"/>
                </a:ext>
              </a:extLst>
            </p:cNvPr>
            <p:cNvSpPr/>
            <p:nvPr/>
          </p:nvSpPr>
          <p:spPr>
            <a:xfrm>
              <a:off x="3067046" y="-54577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7" name="Sechseck 206">
              <a:extLst>
                <a:ext uri="{FF2B5EF4-FFF2-40B4-BE49-F238E27FC236}">
                  <a16:creationId xmlns:a16="http://schemas.microsoft.com/office/drawing/2014/main" id="{90B40A7C-09B5-6EBE-B27F-4631ECB30FEA}"/>
                </a:ext>
              </a:extLst>
            </p:cNvPr>
            <p:cNvSpPr/>
            <p:nvPr/>
          </p:nvSpPr>
          <p:spPr>
            <a:xfrm>
              <a:off x="3067048" y="56372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8" name="Sechseck 207">
              <a:extLst>
                <a:ext uri="{FF2B5EF4-FFF2-40B4-BE49-F238E27FC236}">
                  <a16:creationId xmlns:a16="http://schemas.microsoft.com/office/drawing/2014/main" id="{F3BD6B07-572E-BD70-09CE-9490264A3CA9}"/>
                </a:ext>
              </a:extLst>
            </p:cNvPr>
            <p:cNvSpPr/>
            <p:nvPr/>
          </p:nvSpPr>
          <p:spPr>
            <a:xfrm>
              <a:off x="3067048" y="65204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1" name="Sechseck 210">
              <a:extLst>
                <a:ext uri="{FF2B5EF4-FFF2-40B4-BE49-F238E27FC236}">
                  <a16:creationId xmlns:a16="http://schemas.microsoft.com/office/drawing/2014/main" id="{A1C0A5CD-FFB8-35A8-98A6-97E6D4D0C2BA}"/>
                </a:ext>
              </a:extLst>
            </p:cNvPr>
            <p:cNvSpPr/>
            <p:nvPr/>
          </p:nvSpPr>
          <p:spPr>
            <a:xfrm>
              <a:off x="3714748" y="342899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2" name="Sechseck 211">
              <a:extLst>
                <a:ext uri="{FF2B5EF4-FFF2-40B4-BE49-F238E27FC236}">
                  <a16:creationId xmlns:a16="http://schemas.microsoft.com/office/drawing/2014/main" id="{DEBC170A-41C7-43A0-346B-37292626AD1E}"/>
                </a:ext>
              </a:extLst>
            </p:cNvPr>
            <p:cNvSpPr/>
            <p:nvPr/>
          </p:nvSpPr>
          <p:spPr>
            <a:xfrm>
              <a:off x="3714748" y="166243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4" name="Sechseck 213">
              <a:extLst>
                <a:ext uri="{FF2B5EF4-FFF2-40B4-BE49-F238E27FC236}">
                  <a16:creationId xmlns:a16="http://schemas.microsoft.com/office/drawing/2014/main" id="{A0130838-D499-47FF-C96E-D866E35786E5}"/>
                </a:ext>
              </a:extLst>
            </p:cNvPr>
            <p:cNvSpPr/>
            <p:nvPr/>
          </p:nvSpPr>
          <p:spPr>
            <a:xfrm>
              <a:off x="3714747" y="-10413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5" name="Sechseck 214">
              <a:extLst>
                <a:ext uri="{FF2B5EF4-FFF2-40B4-BE49-F238E27FC236}">
                  <a16:creationId xmlns:a16="http://schemas.microsoft.com/office/drawing/2014/main" id="{416F0816-3F39-FFAA-A4DD-33E17717484F}"/>
                </a:ext>
              </a:extLst>
            </p:cNvPr>
            <p:cNvSpPr/>
            <p:nvPr/>
          </p:nvSpPr>
          <p:spPr>
            <a:xfrm>
              <a:off x="3714748" y="519556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6" name="Sechseck 215">
              <a:extLst>
                <a:ext uri="{FF2B5EF4-FFF2-40B4-BE49-F238E27FC236}">
                  <a16:creationId xmlns:a16="http://schemas.microsoft.com/office/drawing/2014/main" id="{A039CF25-23B5-3307-AAE0-50D1213DAA8D}"/>
                </a:ext>
              </a:extLst>
            </p:cNvPr>
            <p:cNvSpPr/>
            <p:nvPr/>
          </p:nvSpPr>
          <p:spPr>
            <a:xfrm>
              <a:off x="3714748" y="60788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2" name="Sechseck 221">
              <a:extLst>
                <a:ext uri="{FF2B5EF4-FFF2-40B4-BE49-F238E27FC236}">
                  <a16:creationId xmlns:a16="http://schemas.microsoft.com/office/drawing/2014/main" id="{0A2DFC93-3A9C-7379-776F-CD7F0EA5292C}"/>
                </a:ext>
              </a:extLst>
            </p:cNvPr>
            <p:cNvSpPr/>
            <p:nvPr/>
          </p:nvSpPr>
          <p:spPr>
            <a:xfrm>
              <a:off x="4362446" y="3375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3" name="Sechseck 222">
              <a:extLst>
                <a:ext uri="{FF2B5EF4-FFF2-40B4-BE49-F238E27FC236}">
                  <a16:creationId xmlns:a16="http://schemas.microsoft.com/office/drawing/2014/main" id="{4C9B2203-03D5-939F-7964-88E55C074480}"/>
                </a:ext>
              </a:extLst>
            </p:cNvPr>
            <p:cNvSpPr/>
            <p:nvPr/>
          </p:nvSpPr>
          <p:spPr>
            <a:xfrm>
              <a:off x="4362445" y="-54577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4" name="Sechseck 223">
              <a:extLst>
                <a:ext uri="{FF2B5EF4-FFF2-40B4-BE49-F238E27FC236}">
                  <a16:creationId xmlns:a16="http://schemas.microsoft.com/office/drawing/2014/main" id="{AA0BA42C-00D5-FF58-93C5-A82823C18BA2}"/>
                </a:ext>
              </a:extLst>
            </p:cNvPr>
            <p:cNvSpPr/>
            <p:nvPr/>
          </p:nvSpPr>
          <p:spPr>
            <a:xfrm>
              <a:off x="4362447" y="56372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5" name="Sechseck 224">
              <a:extLst>
                <a:ext uri="{FF2B5EF4-FFF2-40B4-BE49-F238E27FC236}">
                  <a16:creationId xmlns:a16="http://schemas.microsoft.com/office/drawing/2014/main" id="{AFE895DF-EF07-6120-9704-FE75C4B0D17B}"/>
                </a:ext>
              </a:extLst>
            </p:cNvPr>
            <p:cNvSpPr/>
            <p:nvPr/>
          </p:nvSpPr>
          <p:spPr>
            <a:xfrm>
              <a:off x="4362447" y="65204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6" name="Sechseck 225">
              <a:extLst>
                <a:ext uri="{FF2B5EF4-FFF2-40B4-BE49-F238E27FC236}">
                  <a16:creationId xmlns:a16="http://schemas.microsoft.com/office/drawing/2014/main" id="{92C783D9-A37A-C2D3-1ED7-03C2459567B9}"/>
                </a:ext>
              </a:extLst>
            </p:cNvPr>
            <p:cNvSpPr/>
            <p:nvPr/>
          </p:nvSpPr>
          <p:spPr>
            <a:xfrm>
              <a:off x="4362447" y="475392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7" name="Sechseck 226">
              <a:extLst>
                <a:ext uri="{FF2B5EF4-FFF2-40B4-BE49-F238E27FC236}">
                  <a16:creationId xmlns:a16="http://schemas.microsoft.com/office/drawing/2014/main" id="{37D1FCD6-FF8C-AF73-46C8-205330D19ED2}"/>
                </a:ext>
              </a:extLst>
            </p:cNvPr>
            <p:cNvSpPr/>
            <p:nvPr/>
          </p:nvSpPr>
          <p:spPr>
            <a:xfrm>
              <a:off x="5010147" y="254571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9" name="Sechseck 228">
              <a:extLst>
                <a:ext uri="{FF2B5EF4-FFF2-40B4-BE49-F238E27FC236}">
                  <a16:creationId xmlns:a16="http://schemas.microsoft.com/office/drawing/2014/main" id="{BA44CD67-2B32-FCB6-30C1-09776B1D4CD4}"/>
                </a:ext>
              </a:extLst>
            </p:cNvPr>
            <p:cNvSpPr/>
            <p:nvPr/>
          </p:nvSpPr>
          <p:spPr>
            <a:xfrm>
              <a:off x="5010147" y="166243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1" name="Sechseck 230">
              <a:extLst>
                <a:ext uri="{FF2B5EF4-FFF2-40B4-BE49-F238E27FC236}">
                  <a16:creationId xmlns:a16="http://schemas.microsoft.com/office/drawing/2014/main" id="{53AC77E6-E59F-194A-3695-05BCA5317B7C}"/>
                </a:ext>
              </a:extLst>
            </p:cNvPr>
            <p:cNvSpPr/>
            <p:nvPr/>
          </p:nvSpPr>
          <p:spPr>
            <a:xfrm>
              <a:off x="5010146" y="-10413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2" name="Sechseck 231">
              <a:extLst>
                <a:ext uri="{FF2B5EF4-FFF2-40B4-BE49-F238E27FC236}">
                  <a16:creationId xmlns:a16="http://schemas.microsoft.com/office/drawing/2014/main" id="{F5E83919-F47B-F684-70E6-B38AC454DD2C}"/>
                </a:ext>
              </a:extLst>
            </p:cNvPr>
            <p:cNvSpPr/>
            <p:nvPr/>
          </p:nvSpPr>
          <p:spPr>
            <a:xfrm>
              <a:off x="5010147" y="519556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3" name="Sechseck 232">
              <a:extLst>
                <a:ext uri="{FF2B5EF4-FFF2-40B4-BE49-F238E27FC236}">
                  <a16:creationId xmlns:a16="http://schemas.microsoft.com/office/drawing/2014/main" id="{54366C7D-02C1-FCC1-B07A-35A769090ECE}"/>
                </a:ext>
              </a:extLst>
            </p:cNvPr>
            <p:cNvSpPr/>
            <p:nvPr/>
          </p:nvSpPr>
          <p:spPr>
            <a:xfrm>
              <a:off x="5010147" y="60788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6" name="Sechseck 235">
              <a:extLst>
                <a:ext uri="{FF2B5EF4-FFF2-40B4-BE49-F238E27FC236}">
                  <a16:creationId xmlns:a16="http://schemas.microsoft.com/office/drawing/2014/main" id="{848FD815-8AD0-A51B-3FDC-C61699069AE5}"/>
                </a:ext>
              </a:extLst>
            </p:cNvPr>
            <p:cNvSpPr/>
            <p:nvPr/>
          </p:nvSpPr>
          <p:spPr>
            <a:xfrm>
              <a:off x="8247061" y="387063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9" name="Sechseck 238">
              <a:extLst>
                <a:ext uri="{FF2B5EF4-FFF2-40B4-BE49-F238E27FC236}">
                  <a16:creationId xmlns:a16="http://schemas.microsoft.com/office/drawing/2014/main" id="{A285C087-C2F5-1523-C1FF-299DAE94C85A}"/>
                </a:ext>
              </a:extLst>
            </p:cNvPr>
            <p:cNvSpPr/>
            <p:nvPr/>
          </p:nvSpPr>
          <p:spPr>
            <a:xfrm>
              <a:off x="8247060" y="3375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0" name="Sechseck 239">
              <a:extLst>
                <a:ext uri="{FF2B5EF4-FFF2-40B4-BE49-F238E27FC236}">
                  <a16:creationId xmlns:a16="http://schemas.microsoft.com/office/drawing/2014/main" id="{2F231919-FDE4-D2C8-AAB6-245CC47C2A9D}"/>
                </a:ext>
              </a:extLst>
            </p:cNvPr>
            <p:cNvSpPr/>
            <p:nvPr/>
          </p:nvSpPr>
          <p:spPr>
            <a:xfrm>
              <a:off x="8247059" y="-54577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1" name="Sechseck 240">
              <a:extLst>
                <a:ext uri="{FF2B5EF4-FFF2-40B4-BE49-F238E27FC236}">
                  <a16:creationId xmlns:a16="http://schemas.microsoft.com/office/drawing/2014/main" id="{264FA14E-6D5F-2C0A-91DB-6C486D9D368B}"/>
                </a:ext>
              </a:extLst>
            </p:cNvPr>
            <p:cNvSpPr/>
            <p:nvPr/>
          </p:nvSpPr>
          <p:spPr>
            <a:xfrm>
              <a:off x="8247061" y="56372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2" name="Sechseck 241">
              <a:extLst>
                <a:ext uri="{FF2B5EF4-FFF2-40B4-BE49-F238E27FC236}">
                  <a16:creationId xmlns:a16="http://schemas.microsoft.com/office/drawing/2014/main" id="{8E5B9D4E-B46D-A0AF-2E82-FA3962EE9D12}"/>
                </a:ext>
              </a:extLst>
            </p:cNvPr>
            <p:cNvSpPr/>
            <p:nvPr/>
          </p:nvSpPr>
          <p:spPr>
            <a:xfrm>
              <a:off x="8247061" y="65204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3" name="Sechseck 242">
              <a:extLst>
                <a:ext uri="{FF2B5EF4-FFF2-40B4-BE49-F238E27FC236}">
                  <a16:creationId xmlns:a16="http://schemas.microsoft.com/office/drawing/2014/main" id="{B1A217CC-0BD0-C144-3D9A-BFB6156D628D}"/>
                </a:ext>
              </a:extLst>
            </p:cNvPr>
            <p:cNvSpPr/>
            <p:nvPr/>
          </p:nvSpPr>
          <p:spPr>
            <a:xfrm>
              <a:off x="8247061" y="475392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4" name="Sechseck 243">
              <a:extLst>
                <a:ext uri="{FF2B5EF4-FFF2-40B4-BE49-F238E27FC236}">
                  <a16:creationId xmlns:a16="http://schemas.microsoft.com/office/drawing/2014/main" id="{2A30A3A1-A4AF-E51E-C768-FE401335428F}"/>
                </a:ext>
              </a:extLst>
            </p:cNvPr>
            <p:cNvSpPr/>
            <p:nvPr/>
          </p:nvSpPr>
          <p:spPr>
            <a:xfrm>
              <a:off x="8894761" y="254571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6" name="Sechseck 245">
              <a:extLst>
                <a:ext uri="{FF2B5EF4-FFF2-40B4-BE49-F238E27FC236}">
                  <a16:creationId xmlns:a16="http://schemas.microsoft.com/office/drawing/2014/main" id="{BE6BB764-99C5-EA09-8C9B-0845D06FA5AF}"/>
                </a:ext>
              </a:extLst>
            </p:cNvPr>
            <p:cNvSpPr/>
            <p:nvPr/>
          </p:nvSpPr>
          <p:spPr>
            <a:xfrm>
              <a:off x="8894761" y="166243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7" name="Sechseck 246">
              <a:extLst>
                <a:ext uri="{FF2B5EF4-FFF2-40B4-BE49-F238E27FC236}">
                  <a16:creationId xmlns:a16="http://schemas.microsoft.com/office/drawing/2014/main" id="{F627E678-32DE-DD3F-E1AA-B078D971D35B}"/>
                </a:ext>
              </a:extLst>
            </p:cNvPr>
            <p:cNvSpPr/>
            <p:nvPr/>
          </p:nvSpPr>
          <p:spPr>
            <a:xfrm>
              <a:off x="8894761" y="77914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8" name="Sechseck 247">
              <a:extLst>
                <a:ext uri="{FF2B5EF4-FFF2-40B4-BE49-F238E27FC236}">
                  <a16:creationId xmlns:a16="http://schemas.microsoft.com/office/drawing/2014/main" id="{8EE2A589-3AD2-00AF-AAA8-BBEE1C67BB00}"/>
                </a:ext>
              </a:extLst>
            </p:cNvPr>
            <p:cNvSpPr/>
            <p:nvPr/>
          </p:nvSpPr>
          <p:spPr>
            <a:xfrm>
              <a:off x="8894760" y="-10413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9" name="Sechseck 248">
              <a:extLst>
                <a:ext uri="{FF2B5EF4-FFF2-40B4-BE49-F238E27FC236}">
                  <a16:creationId xmlns:a16="http://schemas.microsoft.com/office/drawing/2014/main" id="{F4A3C0C1-E9C8-4657-4EC3-FF51457699A4}"/>
                </a:ext>
              </a:extLst>
            </p:cNvPr>
            <p:cNvSpPr/>
            <p:nvPr/>
          </p:nvSpPr>
          <p:spPr>
            <a:xfrm>
              <a:off x="8894761" y="519556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0" name="Sechseck 249">
              <a:extLst>
                <a:ext uri="{FF2B5EF4-FFF2-40B4-BE49-F238E27FC236}">
                  <a16:creationId xmlns:a16="http://schemas.microsoft.com/office/drawing/2014/main" id="{ED8CFB1D-8BF1-089A-E048-B2E5A1FB73BD}"/>
                </a:ext>
              </a:extLst>
            </p:cNvPr>
            <p:cNvSpPr/>
            <p:nvPr/>
          </p:nvSpPr>
          <p:spPr>
            <a:xfrm>
              <a:off x="8894761" y="60788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2" name="Sechseck 251">
              <a:extLst>
                <a:ext uri="{FF2B5EF4-FFF2-40B4-BE49-F238E27FC236}">
                  <a16:creationId xmlns:a16="http://schemas.microsoft.com/office/drawing/2014/main" id="{5300F3BD-0368-0781-E0F5-B54631FE7ADE}"/>
                </a:ext>
              </a:extLst>
            </p:cNvPr>
            <p:cNvSpPr/>
            <p:nvPr/>
          </p:nvSpPr>
          <p:spPr>
            <a:xfrm>
              <a:off x="9542460" y="298735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3" name="Sechseck 252">
              <a:extLst>
                <a:ext uri="{FF2B5EF4-FFF2-40B4-BE49-F238E27FC236}">
                  <a16:creationId xmlns:a16="http://schemas.microsoft.com/office/drawing/2014/main" id="{3BBC05E2-1E9C-BE26-1229-6D16E7C7E29F}"/>
                </a:ext>
              </a:extLst>
            </p:cNvPr>
            <p:cNvSpPr/>
            <p:nvPr/>
          </p:nvSpPr>
          <p:spPr>
            <a:xfrm>
              <a:off x="9542460" y="38706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4" name="Sechseck 253">
              <a:extLst>
                <a:ext uri="{FF2B5EF4-FFF2-40B4-BE49-F238E27FC236}">
                  <a16:creationId xmlns:a16="http://schemas.microsoft.com/office/drawing/2014/main" id="{C67C0B69-9644-1020-1C30-B881FEB50DAD}"/>
                </a:ext>
              </a:extLst>
            </p:cNvPr>
            <p:cNvSpPr/>
            <p:nvPr/>
          </p:nvSpPr>
          <p:spPr>
            <a:xfrm>
              <a:off x="9542460" y="210407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5" name="Sechseck 254">
              <a:extLst>
                <a:ext uri="{FF2B5EF4-FFF2-40B4-BE49-F238E27FC236}">
                  <a16:creationId xmlns:a16="http://schemas.microsoft.com/office/drawing/2014/main" id="{6161029D-F451-94CE-4AAE-437E0F307D4D}"/>
                </a:ext>
              </a:extLst>
            </p:cNvPr>
            <p:cNvSpPr/>
            <p:nvPr/>
          </p:nvSpPr>
          <p:spPr>
            <a:xfrm>
              <a:off x="9542460" y="12207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6" name="Sechseck 255">
              <a:extLst>
                <a:ext uri="{FF2B5EF4-FFF2-40B4-BE49-F238E27FC236}">
                  <a16:creationId xmlns:a16="http://schemas.microsoft.com/office/drawing/2014/main" id="{D546FF50-29B8-096B-D182-DBF2C168DCF4}"/>
                </a:ext>
              </a:extLst>
            </p:cNvPr>
            <p:cNvSpPr/>
            <p:nvPr/>
          </p:nvSpPr>
          <p:spPr>
            <a:xfrm>
              <a:off x="9542459" y="3375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7" name="Sechseck 256">
              <a:extLst>
                <a:ext uri="{FF2B5EF4-FFF2-40B4-BE49-F238E27FC236}">
                  <a16:creationId xmlns:a16="http://schemas.microsoft.com/office/drawing/2014/main" id="{EB131AE6-38F1-2E4B-6E95-3CB2F999B3A7}"/>
                </a:ext>
              </a:extLst>
            </p:cNvPr>
            <p:cNvSpPr/>
            <p:nvPr/>
          </p:nvSpPr>
          <p:spPr>
            <a:xfrm>
              <a:off x="9542458" y="-54577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8" name="Sechseck 257">
              <a:extLst>
                <a:ext uri="{FF2B5EF4-FFF2-40B4-BE49-F238E27FC236}">
                  <a16:creationId xmlns:a16="http://schemas.microsoft.com/office/drawing/2014/main" id="{8EB771F4-3FDF-E896-68E0-BA6A0BF9BB57}"/>
                </a:ext>
              </a:extLst>
            </p:cNvPr>
            <p:cNvSpPr/>
            <p:nvPr/>
          </p:nvSpPr>
          <p:spPr>
            <a:xfrm>
              <a:off x="9542460" y="56372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9" name="Sechseck 258">
              <a:extLst>
                <a:ext uri="{FF2B5EF4-FFF2-40B4-BE49-F238E27FC236}">
                  <a16:creationId xmlns:a16="http://schemas.microsoft.com/office/drawing/2014/main" id="{FCE61F08-AA53-46CF-B9EC-963C2E028FEA}"/>
                </a:ext>
              </a:extLst>
            </p:cNvPr>
            <p:cNvSpPr/>
            <p:nvPr/>
          </p:nvSpPr>
          <p:spPr>
            <a:xfrm>
              <a:off x="9542460" y="65204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0" name="Sechseck 259">
              <a:extLst>
                <a:ext uri="{FF2B5EF4-FFF2-40B4-BE49-F238E27FC236}">
                  <a16:creationId xmlns:a16="http://schemas.microsoft.com/office/drawing/2014/main" id="{1DDBD850-FDAA-B952-F4CD-F9F268E0F0E8}"/>
                </a:ext>
              </a:extLst>
            </p:cNvPr>
            <p:cNvSpPr/>
            <p:nvPr/>
          </p:nvSpPr>
          <p:spPr>
            <a:xfrm>
              <a:off x="9542460" y="475392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1" name="Sechseck 260">
              <a:extLst>
                <a:ext uri="{FF2B5EF4-FFF2-40B4-BE49-F238E27FC236}">
                  <a16:creationId xmlns:a16="http://schemas.microsoft.com/office/drawing/2014/main" id="{7C4AD8FC-ECA1-E4FC-CE55-2C8BA776F7DA}"/>
                </a:ext>
              </a:extLst>
            </p:cNvPr>
            <p:cNvSpPr/>
            <p:nvPr/>
          </p:nvSpPr>
          <p:spPr>
            <a:xfrm>
              <a:off x="10190160" y="254571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2" name="Sechseck 261">
              <a:extLst>
                <a:ext uri="{FF2B5EF4-FFF2-40B4-BE49-F238E27FC236}">
                  <a16:creationId xmlns:a16="http://schemas.microsoft.com/office/drawing/2014/main" id="{1C6D84AD-E5AA-B823-07DF-69456F06D36E}"/>
                </a:ext>
              </a:extLst>
            </p:cNvPr>
            <p:cNvSpPr/>
            <p:nvPr/>
          </p:nvSpPr>
          <p:spPr>
            <a:xfrm>
              <a:off x="10190160" y="342899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3" name="Sechseck 262">
              <a:extLst>
                <a:ext uri="{FF2B5EF4-FFF2-40B4-BE49-F238E27FC236}">
                  <a16:creationId xmlns:a16="http://schemas.microsoft.com/office/drawing/2014/main" id="{CE4F94A6-D73E-0DED-D4C7-4B731836F7F2}"/>
                </a:ext>
              </a:extLst>
            </p:cNvPr>
            <p:cNvSpPr/>
            <p:nvPr/>
          </p:nvSpPr>
          <p:spPr>
            <a:xfrm>
              <a:off x="10190160" y="166243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4" name="Sechseck 263">
              <a:extLst>
                <a:ext uri="{FF2B5EF4-FFF2-40B4-BE49-F238E27FC236}">
                  <a16:creationId xmlns:a16="http://schemas.microsoft.com/office/drawing/2014/main" id="{16088092-3A89-B707-A530-70C804D85CFC}"/>
                </a:ext>
              </a:extLst>
            </p:cNvPr>
            <p:cNvSpPr/>
            <p:nvPr/>
          </p:nvSpPr>
          <p:spPr>
            <a:xfrm>
              <a:off x="10190160" y="7791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5" name="Sechseck 264">
              <a:extLst>
                <a:ext uri="{FF2B5EF4-FFF2-40B4-BE49-F238E27FC236}">
                  <a16:creationId xmlns:a16="http://schemas.microsoft.com/office/drawing/2014/main" id="{CD2727F4-4866-BC2A-AF70-C24F17D0E08F}"/>
                </a:ext>
              </a:extLst>
            </p:cNvPr>
            <p:cNvSpPr/>
            <p:nvPr/>
          </p:nvSpPr>
          <p:spPr>
            <a:xfrm>
              <a:off x="10190159" y="-1041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6" name="Sechseck 265">
              <a:extLst>
                <a:ext uri="{FF2B5EF4-FFF2-40B4-BE49-F238E27FC236}">
                  <a16:creationId xmlns:a16="http://schemas.microsoft.com/office/drawing/2014/main" id="{044DC255-8A22-7B3A-4219-5640F88198A7}"/>
                </a:ext>
              </a:extLst>
            </p:cNvPr>
            <p:cNvSpPr/>
            <p:nvPr/>
          </p:nvSpPr>
          <p:spPr>
            <a:xfrm>
              <a:off x="10190160" y="519556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7" name="Sechseck 266">
              <a:extLst>
                <a:ext uri="{FF2B5EF4-FFF2-40B4-BE49-F238E27FC236}">
                  <a16:creationId xmlns:a16="http://schemas.microsoft.com/office/drawing/2014/main" id="{D3BC1D2B-DC25-338E-B0F3-32E4267D12CE}"/>
                </a:ext>
              </a:extLst>
            </p:cNvPr>
            <p:cNvSpPr/>
            <p:nvPr/>
          </p:nvSpPr>
          <p:spPr>
            <a:xfrm>
              <a:off x="10190160" y="607884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8" name="Sechseck 267">
              <a:extLst>
                <a:ext uri="{FF2B5EF4-FFF2-40B4-BE49-F238E27FC236}">
                  <a16:creationId xmlns:a16="http://schemas.microsoft.com/office/drawing/2014/main" id="{7B74D41E-4175-BDC7-2A65-FA08269FBD90}"/>
                </a:ext>
              </a:extLst>
            </p:cNvPr>
            <p:cNvSpPr/>
            <p:nvPr/>
          </p:nvSpPr>
          <p:spPr>
            <a:xfrm>
              <a:off x="10190160" y="43122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9" name="Sechseck 268">
              <a:extLst>
                <a:ext uri="{FF2B5EF4-FFF2-40B4-BE49-F238E27FC236}">
                  <a16:creationId xmlns:a16="http://schemas.microsoft.com/office/drawing/2014/main" id="{480E9670-8456-5073-E69B-4445F1E1149F}"/>
                </a:ext>
              </a:extLst>
            </p:cNvPr>
            <p:cNvSpPr/>
            <p:nvPr/>
          </p:nvSpPr>
          <p:spPr>
            <a:xfrm>
              <a:off x="10837860" y="298735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0" name="Sechseck 269">
              <a:extLst>
                <a:ext uri="{FF2B5EF4-FFF2-40B4-BE49-F238E27FC236}">
                  <a16:creationId xmlns:a16="http://schemas.microsoft.com/office/drawing/2014/main" id="{8EBF43B8-4D23-4044-9893-031B3916E15D}"/>
                </a:ext>
              </a:extLst>
            </p:cNvPr>
            <p:cNvSpPr/>
            <p:nvPr/>
          </p:nvSpPr>
          <p:spPr>
            <a:xfrm>
              <a:off x="10837860" y="38706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1" name="Sechseck 270">
              <a:extLst>
                <a:ext uri="{FF2B5EF4-FFF2-40B4-BE49-F238E27FC236}">
                  <a16:creationId xmlns:a16="http://schemas.microsoft.com/office/drawing/2014/main" id="{DC5646F1-1D62-3A45-F47D-FCA5BBA77DF5}"/>
                </a:ext>
              </a:extLst>
            </p:cNvPr>
            <p:cNvSpPr/>
            <p:nvPr/>
          </p:nvSpPr>
          <p:spPr>
            <a:xfrm>
              <a:off x="10837860" y="210407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2" name="Sechseck 271">
              <a:extLst>
                <a:ext uri="{FF2B5EF4-FFF2-40B4-BE49-F238E27FC236}">
                  <a16:creationId xmlns:a16="http://schemas.microsoft.com/office/drawing/2014/main" id="{8E1F4716-65AE-8582-6C07-845A5E3FDB7F}"/>
                </a:ext>
              </a:extLst>
            </p:cNvPr>
            <p:cNvSpPr/>
            <p:nvPr/>
          </p:nvSpPr>
          <p:spPr>
            <a:xfrm>
              <a:off x="10837860" y="12207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3" name="Sechseck 272">
              <a:extLst>
                <a:ext uri="{FF2B5EF4-FFF2-40B4-BE49-F238E27FC236}">
                  <a16:creationId xmlns:a16="http://schemas.microsoft.com/office/drawing/2014/main" id="{424B3E35-96A6-19BB-6749-6C2B686B8C53}"/>
                </a:ext>
              </a:extLst>
            </p:cNvPr>
            <p:cNvSpPr/>
            <p:nvPr/>
          </p:nvSpPr>
          <p:spPr>
            <a:xfrm>
              <a:off x="10837859" y="3375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4" name="Sechseck 273">
              <a:extLst>
                <a:ext uri="{FF2B5EF4-FFF2-40B4-BE49-F238E27FC236}">
                  <a16:creationId xmlns:a16="http://schemas.microsoft.com/office/drawing/2014/main" id="{74AF091C-14EC-7329-E82F-7013694DCA9A}"/>
                </a:ext>
              </a:extLst>
            </p:cNvPr>
            <p:cNvSpPr/>
            <p:nvPr/>
          </p:nvSpPr>
          <p:spPr>
            <a:xfrm>
              <a:off x="10837858" y="-5457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5" name="Sechseck 274">
              <a:extLst>
                <a:ext uri="{FF2B5EF4-FFF2-40B4-BE49-F238E27FC236}">
                  <a16:creationId xmlns:a16="http://schemas.microsoft.com/office/drawing/2014/main" id="{42B97F2D-1F1A-7AB0-4E81-1E2F450A1578}"/>
                </a:ext>
              </a:extLst>
            </p:cNvPr>
            <p:cNvSpPr/>
            <p:nvPr/>
          </p:nvSpPr>
          <p:spPr>
            <a:xfrm>
              <a:off x="10837860" y="563720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6" name="Sechseck 275">
              <a:extLst>
                <a:ext uri="{FF2B5EF4-FFF2-40B4-BE49-F238E27FC236}">
                  <a16:creationId xmlns:a16="http://schemas.microsoft.com/office/drawing/2014/main" id="{4B7B78BB-BEE6-03B9-4204-2ABC2704F32E}"/>
                </a:ext>
              </a:extLst>
            </p:cNvPr>
            <p:cNvSpPr/>
            <p:nvPr/>
          </p:nvSpPr>
          <p:spPr>
            <a:xfrm>
              <a:off x="10837860" y="652048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7" name="Sechseck 276">
              <a:extLst>
                <a:ext uri="{FF2B5EF4-FFF2-40B4-BE49-F238E27FC236}">
                  <a16:creationId xmlns:a16="http://schemas.microsoft.com/office/drawing/2014/main" id="{623FEFB1-8AC1-2205-2716-5F406D38A70B}"/>
                </a:ext>
              </a:extLst>
            </p:cNvPr>
            <p:cNvSpPr/>
            <p:nvPr/>
          </p:nvSpPr>
          <p:spPr>
            <a:xfrm>
              <a:off x="10837860" y="475392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8" name="Sechseck 277">
              <a:extLst>
                <a:ext uri="{FF2B5EF4-FFF2-40B4-BE49-F238E27FC236}">
                  <a16:creationId xmlns:a16="http://schemas.microsoft.com/office/drawing/2014/main" id="{139445ED-9022-9887-2C97-88F12B594FB3}"/>
                </a:ext>
              </a:extLst>
            </p:cNvPr>
            <p:cNvSpPr/>
            <p:nvPr/>
          </p:nvSpPr>
          <p:spPr>
            <a:xfrm>
              <a:off x="11485560" y="254571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9" name="Sechseck 278">
              <a:extLst>
                <a:ext uri="{FF2B5EF4-FFF2-40B4-BE49-F238E27FC236}">
                  <a16:creationId xmlns:a16="http://schemas.microsoft.com/office/drawing/2014/main" id="{9B8D3649-22FA-A482-76F9-4975BAFD2694}"/>
                </a:ext>
              </a:extLst>
            </p:cNvPr>
            <p:cNvSpPr/>
            <p:nvPr/>
          </p:nvSpPr>
          <p:spPr>
            <a:xfrm>
              <a:off x="11485560" y="342899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0" name="Sechseck 279">
              <a:extLst>
                <a:ext uri="{FF2B5EF4-FFF2-40B4-BE49-F238E27FC236}">
                  <a16:creationId xmlns:a16="http://schemas.microsoft.com/office/drawing/2014/main" id="{A73785F0-75B5-1650-867B-3AC12F83C1E5}"/>
                </a:ext>
              </a:extLst>
            </p:cNvPr>
            <p:cNvSpPr/>
            <p:nvPr/>
          </p:nvSpPr>
          <p:spPr>
            <a:xfrm>
              <a:off x="11485560" y="166242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1" name="Sechseck 280">
              <a:extLst>
                <a:ext uri="{FF2B5EF4-FFF2-40B4-BE49-F238E27FC236}">
                  <a16:creationId xmlns:a16="http://schemas.microsoft.com/office/drawing/2014/main" id="{61825C70-B9C4-E729-6B50-B68C7D2B6DF4}"/>
                </a:ext>
              </a:extLst>
            </p:cNvPr>
            <p:cNvSpPr/>
            <p:nvPr/>
          </p:nvSpPr>
          <p:spPr>
            <a:xfrm>
              <a:off x="11485560" y="7791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2" name="Sechseck 281">
              <a:extLst>
                <a:ext uri="{FF2B5EF4-FFF2-40B4-BE49-F238E27FC236}">
                  <a16:creationId xmlns:a16="http://schemas.microsoft.com/office/drawing/2014/main" id="{BA7EA6BD-AB7B-C9AC-F670-117BCAA7D040}"/>
                </a:ext>
              </a:extLst>
            </p:cNvPr>
            <p:cNvSpPr/>
            <p:nvPr/>
          </p:nvSpPr>
          <p:spPr>
            <a:xfrm>
              <a:off x="11485559" y="-1041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3" name="Sechseck 282">
              <a:extLst>
                <a:ext uri="{FF2B5EF4-FFF2-40B4-BE49-F238E27FC236}">
                  <a16:creationId xmlns:a16="http://schemas.microsoft.com/office/drawing/2014/main" id="{F84F9776-2B6D-BD36-8508-4AA68D585ED4}"/>
                </a:ext>
              </a:extLst>
            </p:cNvPr>
            <p:cNvSpPr/>
            <p:nvPr/>
          </p:nvSpPr>
          <p:spPr>
            <a:xfrm>
              <a:off x="11485560" y="519556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4" name="Sechseck 283">
              <a:extLst>
                <a:ext uri="{FF2B5EF4-FFF2-40B4-BE49-F238E27FC236}">
                  <a16:creationId xmlns:a16="http://schemas.microsoft.com/office/drawing/2014/main" id="{29628E50-84C7-89A6-F5EF-3698308BDB8C}"/>
                </a:ext>
              </a:extLst>
            </p:cNvPr>
            <p:cNvSpPr/>
            <p:nvPr/>
          </p:nvSpPr>
          <p:spPr>
            <a:xfrm>
              <a:off x="11485560" y="607884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5" name="Sechseck 284">
              <a:extLst>
                <a:ext uri="{FF2B5EF4-FFF2-40B4-BE49-F238E27FC236}">
                  <a16:creationId xmlns:a16="http://schemas.microsoft.com/office/drawing/2014/main" id="{8EE0DA5C-618E-7A6F-A686-C1D30580F98B}"/>
                </a:ext>
              </a:extLst>
            </p:cNvPr>
            <p:cNvSpPr/>
            <p:nvPr/>
          </p:nvSpPr>
          <p:spPr>
            <a:xfrm>
              <a:off x="11485560" y="43122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6" name="Sechseck 285">
              <a:extLst>
                <a:ext uri="{FF2B5EF4-FFF2-40B4-BE49-F238E27FC236}">
                  <a16:creationId xmlns:a16="http://schemas.microsoft.com/office/drawing/2014/main" id="{18EEE67C-5064-FD84-AF8E-1FDBF205393C}"/>
                </a:ext>
              </a:extLst>
            </p:cNvPr>
            <p:cNvSpPr/>
            <p:nvPr/>
          </p:nvSpPr>
          <p:spPr>
            <a:xfrm>
              <a:off x="12131672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7" name="Sechseck 286">
              <a:extLst>
                <a:ext uri="{FF2B5EF4-FFF2-40B4-BE49-F238E27FC236}">
                  <a16:creationId xmlns:a16="http://schemas.microsoft.com/office/drawing/2014/main" id="{11C3A96C-7767-D9AB-97D5-2991D9224323}"/>
                </a:ext>
              </a:extLst>
            </p:cNvPr>
            <p:cNvSpPr/>
            <p:nvPr/>
          </p:nvSpPr>
          <p:spPr>
            <a:xfrm>
              <a:off x="12131672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8" name="Sechseck 287">
              <a:extLst>
                <a:ext uri="{FF2B5EF4-FFF2-40B4-BE49-F238E27FC236}">
                  <a16:creationId xmlns:a16="http://schemas.microsoft.com/office/drawing/2014/main" id="{12C143E7-2EA7-5D12-B693-50B0D5CBC5D3}"/>
                </a:ext>
              </a:extLst>
            </p:cNvPr>
            <p:cNvSpPr/>
            <p:nvPr/>
          </p:nvSpPr>
          <p:spPr>
            <a:xfrm>
              <a:off x="12131672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9" name="Sechseck 288">
              <a:extLst>
                <a:ext uri="{FF2B5EF4-FFF2-40B4-BE49-F238E27FC236}">
                  <a16:creationId xmlns:a16="http://schemas.microsoft.com/office/drawing/2014/main" id="{1A3B1B12-EAA1-6E04-E2BB-BFA7BCE353B1}"/>
                </a:ext>
              </a:extLst>
            </p:cNvPr>
            <p:cNvSpPr/>
            <p:nvPr/>
          </p:nvSpPr>
          <p:spPr>
            <a:xfrm>
              <a:off x="12131672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0" name="Sechseck 289">
              <a:extLst>
                <a:ext uri="{FF2B5EF4-FFF2-40B4-BE49-F238E27FC236}">
                  <a16:creationId xmlns:a16="http://schemas.microsoft.com/office/drawing/2014/main" id="{DE30C20F-91BC-E73F-0951-5B6197370E1D}"/>
                </a:ext>
              </a:extLst>
            </p:cNvPr>
            <p:cNvSpPr/>
            <p:nvPr/>
          </p:nvSpPr>
          <p:spPr>
            <a:xfrm>
              <a:off x="12131671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1" name="Sechseck 290">
              <a:extLst>
                <a:ext uri="{FF2B5EF4-FFF2-40B4-BE49-F238E27FC236}">
                  <a16:creationId xmlns:a16="http://schemas.microsoft.com/office/drawing/2014/main" id="{17592040-FEDA-3BA1-C109-3E8F94368194}"/>
                </a:ext>
              </a:extLst>
            </p:cNvPr>
            <p:cNvSpPr/>
            <p:nvPr/>
          </p:nvSpPr>
          <p:spPr>
            <a:xfrm>
              <a:off x="12131670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2" name="Sechseck 291">
              <a:extLst>
                <a:ext uri="{FF2B5EF4-FFF2-40B4-BE49-F238E27FC236}">
                  <a16:creationId xmlns:a16="http://schemas.microsoft.com/office/drawing/2014/main" id="{75037796-02B4-A00A-8E1D-8E4D85C1D192}"/>
                </a:ext>
              </a:extLst>
            </p:cNvPr>
            <p:cNvSpPr/>
            <p:nvPr/>
          </p:nvSpPr>
          <p:spPr>
            <a:xfrm>
              <a:off x="12131672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3" name="Sechseck 292">
              <a:extLst>
                <a:ext uri="{FF2B5EF4-FFF2-40B4-BE49-F238E27FC236}">
                  <a16:creationId xmlns:a16="http://schemas.microsoft.com/office/drawing/2014/main" id="{854CBEC9-9803-4D06-1144-A19C0B654EA8}"/>
                </a:ext>
              </a:extLst>
            </p:cNvPr>
            <p:cNvSpPr/>
            <p:nvPr/>
          </p:nvSpPr>
          <p:spPr>
            <a:xfrm>
              <a:off x="12131672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4" name="Sechseck 293">
              <a:extLst>
                <a:ext uri="{FF2B5EF4-FFF2-40B4-BE49-F238E27FC236}">
                  <a16:creationId xmlns:a16="http://schemas.microsoft.com/office/drawing/2014/main" id="{2B258713-613A-B3D2-B352-7AA3E582F677}"/>
                </a:ext>
              </a:extLst>
            </p:cNvPr>
            <p:cNvSpPr/>
            <p:nvPr/>
          </p:nvSpPr>
          <p:spPr>
            <a:xfrm>
              <a:off x="12131672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5" name="Sechseck 294">
              <a:extLst>
                <a:ext uri="{FF2B5EF4-FFF2-40B4-BE49-F238E27FC236}">
                  <a16:creationId xmlns:a16="http://schemas.microsoft.com/office/drawing/2014/main" id="{32CD17AA-D2A2-6B80-DA65-7C0B12FE779C}"/>
                </a:ext>
              </a:extLst>
            </p:cNvPr>
            <p:cNvSpPr/>
            <p:nvPr/>
          </p:nvSpPr>
          <p:spPr>
            <a:xfrm>
              <a:off x="476247" y="298735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6" name="Sechseck 295">
              <a:extLst>
                <a:ext uri="{FF2B5EF4-FFF2-40B4-BE49-F238E27FC236}">
                  <a16:creationId xmlns:a16="http://schemas.microsoft.com/office/drawing/2014/main" id="{382F3514-540A-C9D2-4A22-ABB70BB7A26E}"/>
                </a:ext>
              </a:extLst>
            </p:cNvPr>
            <p:cNvSpPr/>
            <p:nvPr/>
          </p:nvSpPr>
          <p:spPr>
            <a:xfrm>
              <a:off x="476247" y="38706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7" name="Sechseck 296">
              <a:extLst>
                <a:ext uri="{FF2B5EF4-FFF2-40B4-BE49-F238E27FC236}">
                  <a16:creationId xmlns:a16="http://schemas.microsoft.com/office/drawing/2014/main" id="{DD2319A2-BF3D-4815-A79D-FCD6F36451AA}"/>
                </a:ext>
              </a:extLst>
            </p:cNvPr>
            <p:cNvSpPr/>
            <p:nvPr/>
          </p:nvSpPr>
          <p:spPr>
            <a:xfrm>
              <a:off x="476247" y="210407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8" name="Sechseck 297">
              <a:extLst>
                <a:ext uri="{FF2B5EF4-FFF2-40B4-BE49-F238E27FC236}">
                  <a16:creationId xmlns:a16="http://schemas.microsoft.com/office/drawing/2014/main" id="{A9AD1928-57F4-E7F0-5D2C-53F80F32E5E9}"/>
                </a:ext>
              </a:extLst>
            </p:cNvPr>
            <p:cNvSpPr/>
            <p:nvPr/>
          </p:nvSpPr>
          <p:spPr>
            <a:xfrm>
              <a:off x="476247" y="12207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9" name="Sechseck 298">
              <a:extLst>
                <a:ext uri="{FF2B5EF4-FFF2-40B4-BE49-F238E27FC236}">
                  <a16:creationId xmlns:a16="http://schemas.microsoft.com/office/drawing/2014/main" id="{E65B0E72-80C8-EB16-E12C-B440C3DFAB34}"/>
                </a:ext>
              </a:extLst>
            </p:cNvPr>
            <p:cNvSpPr/>
            <p:nvPr/>
          </p:nvSpPr>
          <p:spPr>
            <a:xfrm>
              <a:off x="476246" y="3375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0" name="Sechseck 299">
              <a:extLst>
                <a:ext uri="{FF2B5EF4-FFF2-40B4-BE49-F238E27FC236}">
                  <a16:creationId xmlns:a16="http://schemas.microsoft.com/office/drawing/2014/main" id="{B0A32968-43B1-7899-260B-43E7A5B49C6C}"/>
                </a:ext>
              </a:extLst>
            </p:cNvPr>
            <p:cNvSpPr/>
            <p:nvPr/>
          </p:nvSpPr>
          <p:spPr>
            <a:xfrm>
              <a:off x="476245" y="-5457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1" name="Sechseck 300">
              <a:extLst>
                <a:ext uri="{FF2B5EF4-FFF2-40B4-BE49-F238E27FC236}">
                  <a16:creationId xmlns:a16="http://schemas.microsoft.com/office/drawing/2014/main" id="{9C40BED6-10B6-3084-A39F-2D35171723B2}"/>
                </a:ext>
              </a:extLst>
            </p:cNvPr>
            <p:cNvSpPr/>
            <p:nvPr/>
          </p:nvSpPr>
          <p:spPr>
            <a:xfrm>
              <a:off x="476247" y="563720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2" name="Sechseck 301">
              <a:extLst>
                <a:ext uri="{FF2B5EF4-FFF2-40B4-BE49-F238E27FC236}">
                  <a16:creationId xmlns:a16="http://schemas.microsoft.com/office/drawing/2014/main" id="{95837E81-7B74-37B2-C8DA-74A44C45701A}"/>
                </a:ext>
              </a:extLst>
            </p:cNvPr>
            <p:cNvSpPr/>
            <p:nvPr/>
          </p:nvSpPr>
          <p:spPr>
            <a:xfrm>
              <a:off x="476247" y="652048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3" name="Sechseck 302">
              <a:extLst>
                <a:ext uri="{FF2B5EF4-FFF2-40B4-BE49-F238E27FC236}">
                  <a16:creationId xmlns:a16="http://schemas.microsoft.com/office/drawing/2014/main" id="{CA5B3166-F277-B6FA-4B82-8F4EDD7B253B}"/>
                </a:ext>
              </a:extLst>
            </p:cNvPr>
            <p:cNvSpPr/>
            <p:nvPr/>
          </p:nvSpPr>
          <p:spPr>
            <a:xfrm>
              <a:off x="476247" y="475392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4" name="Sechseck 303">
              <a:extLst>
                <a:ext uri="{FF2B5EF4-FFF2-40B4-BE49-F238E27FC236}">
                  <a16:creationId xmlns:a16="http://schemas.microsoft.com/office/drawing/2014/main" id="{966C74C7-E046-A995-F5B2-17C418073EB8}"/>
                </a:ext>
              </a:extLst>
            </p:cNvPr>
            <p:cNvSpPr/>
            <p:nvPr/>
          </p:nvSpPr>
          <p:spPr>
            <a:xfrm>
              <a:off x="1123947" y="254571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5" name="Sechseck 304">
              <a:extLst>
                <a:ext uri="{FF2B5EF4-FFF2-40B4-BE49-F238E27FC236}">
                  <a16:creationId xmlns:a16="http://schemas.microsoft.com/office/drawing/2014/main" id="{2A65384F-AA08-B2B4-253E-8D65189F9809}"/>
                </a:ext>
              </a:extLst>
            </p:cNvPr>
            <p:cNvSpPr/>
            <p:nvPr/>
          </p:nvSpPr>
          <p:spPr>
            <a:xfrm>
              <a:off x="1123947" y="342899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6" name="Sechseck 305">
              <a:extLst>
                <a:ext uri="{FF2B5EF4-FFF2-40B4-BE49-F238E27FC236}">
                  <a16:creationId xmlns:a16="http://schemas.microsoft.com/office/drawing/2014/main" id="{3F1FCEEE-B233-9EE4-34ED-7F37303BA69D}"/>
                </a:ext>
              </a:extLst>
            </p:cNvPr>
            <p:cNvSpPr/>
            <p:nvPr/>
          </p:nvSpPr>
          <p:spPr>
            <a:xfrm>
              <a:off x="1123947" y="166242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7" name="Sechseck 306">
              <a:extLst>
                <a:ext uri="{FF2B5EF4-FFF2-40B4-BE49-F238E27FC236}">
                  <a16:creationId xmlns:a16="http://schemas.microsoft.com/office/drawing/2014/main" id="{6009A806-7E88-88C1-A4C8-1745CD0F72C2}"/>
                </a:ext>
              </a:extLst>
            </p:cNvPr>
            <p:cNvSpPr/>
            <p:nvPr/>
          </p:nvSpPr>
          <p:spPr>
            <a:xfrm>
              <a:off x="1123947" y="7791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8" name="Sechseck 307">
              <a:extLst>
                <a:ext uri="{FF2B5EF4-FFF2-40B4-BE49-F238E27FC236}">
                  <a16:creationId xmlns:a16="http://schemas.microsoft.com/office/drawing/2014/main" id="{CD793FFB-4A53-F93B-A3E2-BA2E6EC6BDAC}"/>
                </a:ext>
              </a:extLst>
            </p:cNvPr>
            <p:cNvSpPr/>
            <p:nvPr/>
          </p:nvSpPr>
          <p:spPr>
            <a:xfrm>
              <a:off x="1123946" y="-1041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9" name="Sechseck 308">
              <a:extLst>
                <a:ext uri="{FF2B5EF4-FFF2-40B4-BE49-F238E27FC236}">
                  <a16:creationId xmlns:a16="http://schemas.microsoft.com/office/drawing/2014/main" id="{7815AA39-33D5-5FFD-52B3-AA09BA77B95E}"/>
                </a:ext>
              </a:extLst>
            </p:cNvPr>
            <p:cNvSpPr/>
            <p:nvPr/>
          </p:nvSpPr>
          <p:spPr>
            <a:xfrm>
              <a:off x="1123947" y="519556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0" name="Sechseck 309">
              <a:extLst>
                <a:ext uri="{FF2B5EF4-FFF2-40B4-BE49-F238E27FC236}">
                  <a16:creationId xmlns:a16="http://schemas.microsoft.com/office/drawing/2014/main" id="{E5DCED60-4128-8893-4B90-C4BAFC466222}"/>
                </a:ext>
              </a:extLst>
            </p:cNvPr>
            <p:cNvSpPr/>
            <p:nvPr/>
          </p:nvSpPr>
          <p:spPr>
            <a:xfrm>
              <a:off x="1123947" y="607884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1" name="Sechseck 310">
              <a:extLst>
                <a:ext uri="{FF2B5EF4-FFF2-40B4-BE49-F238E27FC236}">
                  <a16:creationId xmlns:a16="http://schemas.microsoft.com/office/drawing/2014/main" id="{C712A7F2-C4BB-3CEC-54AB-2819E41B3CA2}"/>
                </a:ext>
              </a:extLst>
            </p:cNvPr>
            <p:cNvSpPr/>
            <p:nvPr/>
          </p:nvSpPr>
          <p:spPr>
            <a:xfrm>
              <a:off x="1123947" y="43122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2" name="Sechseck 311">
              <a:extLst>
                <a:ext uri="{FF2B5EF4-FFF2-40B4-BE49-F238E27FC236}">
                  <a16:creationId xmlns:a16="http://schemas.microsoft.com/office/drawing/2014/main" id="{42BE83F5-6A09-0FC8-C6BE-44BF28AC1637}"/>
                </a:ext>
              </a:extLst>
            </p:cNvPr>
            <p:cNvSpPr/>
            <p:nvPr/>
          </p:nvSpPr>
          <p:spPr>
            <a:xfrm>
              <a:off x="1771646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3" name="Sechseck 312">
              <a:extLst>
                <a:ext uri="{FF2B5EF4-FFF2-40B4-BE49-F238E27FC236}">
                  <a16:creationId xmlns:a16="http://schemas.microsoft.com/office/drawing/2014/main" id="{174F752A-4BAA-0C71-8A4D-B12537897557}"/>
                </a:ext>
              </a:extLst>
            </p:cNvPr>
            <p:cNvSpPr/>
            <p:nvPr/>
          </p:nvSpPr>
          <p:spPr>
            <a:xfrm>
              <a:off x="1771646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4" name="Sechseck 313">
              <a:extLst>
                <a:ext uri="{FF2B5EF4-FFF2-40B4-BE49-F238E27FC236}">
                  <a16:creationId xmlns:a16="http://schemas.microsoft.com/office/drawing/2014/main" id="{48FE04FA-9CE0-36A3-1DB9-1C492241F633}"/>
                </a:ext>
              </a:extLst>
            </p:cNvPr>
            <p:cNvSpPr/>
            <p:nvPr/>
          </p:nvSpPr>
          <p:spPr>
            <a:xfrm>
              <a:off x="1771646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5" name="Sechseck 314">
              <a:extLst>
                <a:ext uri="{FF2B5EF4-FFF2-40B4-BE49-F238E27FC236}">
                  <a16:creationId xmlns:a16="http://schemas.microsoft.com/office/drawing/2014/main" id="{0D26E973-4A83-276F-8C7D-55DA2597F409}"/>
                </a:ext>
              </a:extLst>
            </p:cNvPr>
            <p:cNvSpPr/>
            <p:nvPr/>
          </p:nvSpPr>
          <p:spPr>
            <a:xfrm>
              <a:off x="1771646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6" name="Sechseck 315">
              <a:extLst>
                <a:ext uri="{FF2B5EF4-FFF2-40B4-BE49-F238E27FC236}">
                  <a16:creationId xmlns:a16="http://schemas.microsoft.com/office/drawing/2014/main" id="{9D858B33-2B11-F184-71FC-AC4663419FDA}"/>
                </a:ext>
              </a:extLst>
            </p:cNvPr>
            <p:cNvSpPr/>
            <p:nvPr/>
          </p:nvSpPr>
          <p:spPr>
            <a:xfrm>
              <a:off x="1771645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7" name="Sechseck 316">
              <a:extLst>
                <a:ext uri="{FF2B5EF4-FFF2-40B4-BE49-F238E27FC236}">
                  <a16:creationId xmlns:a16="http://schemas.microsoft.com/office/drawing/2014/main" id="{BFB4FEB4-0EE6-96DA-D909-CA7A0B3A16A8}"/>
                </a:ext>
              </a:extLst>
            </p:cNvPr>
            <p:cNvSpPr/>
            <p:nvPr/>
          </p:nvSpPr>
          <p:spPr>
            <a:xfrm>
              <a:off x="1771644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8" name="Sechseck 317">
              <a:extLst>
                <a:ext uri="{FF2B5EF4-FFF2-40B4-BE49-F238E27FC236}">
                  <a16:creationId xmlns:a16="http://schemas.microsoft.com/office/drawing/2014/main" id="{FCDDD69B-F41E-73FB-DF56-3ADB82E5B66F}"/>
                </a:ext>
              </a:extLst>
            </p:cNvPr>
            <p:cNvSpPr/>
            <p:nvPr/>
          </p:nvSpPr>
          <p:spPr>
            <a:xfrm>
              <a:off x="1771646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9" name="Sechseck 318">
              <a:extLst>
                <a:ext uri="{FF2B5EF4-FFF2-40B4-BE49-F238E27FC236}">
                  <a16:creationId xmlns:a16="http://schemas.microsoft.com/office/drawing/2014/main" id="{D27A8BE4-41A4-41B4-53B0-4FA3C805EFF5}"/>
                </a:ext>
              </a:extLst>
            </p:cNvPr>
            <p:cNvSpPr/>
            <p:nvPr/>
          </p:nvSpPr>
          <p:spPr>
            <a:xfrm>
              <a:off x="1771646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0" name="Sechseck 319">
              <a:extLst>
                <a:ext uri="{FF2B5EF4-FFF2-40B4-BE49-F238E27FC236}">
                  <a16:creationId xmlns:a16="http://schemas.microsoft.com/office/drawing/2014/main" id="{3AE5B272-B3ED-F933-4034-C0C4FCA2E478}"/>
                </a:ext>
              </a:extLst>
            </p:cNvPr>
            <p:cNvSpPr/>
            <p:nvPr/>
          </p:nvSpPr>
          <p:spPr>
            <a:xfrm>
              <a:off x="1771646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1" name="Sechseck 320">
              <a:extLst>
                <a:ext uri="{FF2B5EF4-FFF2-40B4-BE49-F238E27FC236}">
                  <a16:creationId xmlns:a16="http://schemas.microsoft.com/office/drawing/2014/main" id="{9AEC1A71-38C1-B8FE-4168-B197F2011787}"/>
                </a:ext>
              </a:extLst>
            </p:cNvPr>
            <p:cNvSpPr/>
            <p:nvPr/>
          </p:nvSpPr>
          <p:spPr>
            <a:xfrm>
              <a:off x="2419346" y="254571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5" name="Sechseck 324">
              <a:extLst>
                <a:ext uri="{FF2B5EF4-FFF2-40B4-BE49-F238E27FC236}">
                  <a16:creationId xmlns:a16="http://schemas.microsoft.com/office/drawing/2014/main" id="{05A406D2-B512-3BFD-0C4C-465543EC1EF6}"/>
                </a:ext>
              </a:extLst>
            </p:cNvPr>
            <p:cNvSpPr/>
            <p:nvPr/>
          </p:nvSpPr>
          <p:spPr>
            <a:xfrm>
              <a:off x="2419345" y="-1041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6" name="Sechseck 325">
              <a:extLst>
                <a:ext uri="{FF2B5EF4-FFF2-40B4-BE49-F238E27FC236}">
                  <a16:creationId xmlns:a16="http://schemas.microsoft.com/office/drawing/2014/main" id="{5C9DF081-0253-305F-D921-F28BB91AC568}"/>
                </a:ext>
              </a:extLst>
            </p:cNvPr>
            <p:cNvSpPr/>
            <p:nvPr/>
          </p:nvSpPr>
          <p:spPr>
            <a:xfrm>
              <a:off x="2419346" y="519556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7" name="Sechseck 326">
              <a:extLst>
                <a:ext uri="{FF2B5EF4-FFF2-40B4-BE49-F238E27FC236}">
                  <a16:creationId xmlns:a16="http://schemas.microsoft.com/office/drawing/2014/main" id="{CC232982-BFAB-CB03-EBA1-232845BA0934}"/>
                </a:ext>
              </a:extLst>
            </p:cNvPr>
            <p:cNvSpPr/>
            <p:nvPr/>
          </p:nvSpPr>
          <p:spPr>
            <a:xfrm>
              <a:off x="2419346" y="607884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8" name="Sechseck 327">
              <a:extLst>
                <a:ext uri="{FF2B5EF4-FFF2-40B4-BE49-F238E27FC236}">
                  <a16:creationId xmlns:a16="http://schemas.microsoft.com/office/drawing/2014/main" id="{16EBC514-0816-3F94-882B-6B7F253C91A9}"/>
                </a:ext>
              </a:extLst>
            </p:cNvPr>
            <p:cNvSpPr/>
            <p:nvPr/>
          </p:nvSpPr>
          <p:spPr>
            <a:xfrm>
              <a:off x="2419346" y="431227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9" name="Sechseck 328">
              <a:extLst>
                <a:ext uri="{FF2B5EF4-FFF2-40B4-BE49-F238E27FC236}">
                  <a16:creationId xmlns:a16="http://schemas.microsoft.com/office/drawing/2014/main" id="{6FC3253E-2EB4-28D1-0912-E5EFA455C652}"/>
                </a:ext>
              </a:extLst>
            </p:cNvPr>
            <p:cNvSpPr/>
            <p:nvPr/>
          </p:nvSpPr>
          <p:spPr>
            <a:xfrm>
              <a:off x="-819156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0" name="Sechseck 329">
              <a:extLst>
                <a:ext uri="{FF2B5EF4-FFF2-40B4-BE49-F238E27FC236}">
                  <a16:creationId xmlns:a16="http://schemas.microsoft.com/office/drawing/2014/main" id="{96675A15-30AF-1AE8-9C0C-418B00D2717C}"/>
                </a:ext>
              </a:extLst>
            </p:cNvPr>
            <p:cNvSpPr/>
            <p:nvPr/>
          </p:nvSpPr>
          <p:spPr>
            <a:xfrm>
              <a:off x="-819156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1" name="Sechseck 330">
              <a:extLst>
                <a:ext uri="{FF2B5EF4-FFF2-40B4-BE49-F238E27FC236}">
                  <a16:creationId xmlns:a16="http://schemas.microsoft.com/office/drawing/2014/main" id="{CC31613B-7F54-4376-A198-690A3EA26128}"/>
                </a:ext>
              </a:extLst>
            </p:cNvPr>
            <p:cNvSpPr/>
            <p:nvPr/>
          </p:nvSpPr>
          <p:spPr>
            <a:xfrm>
              <a:off x="-819156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2" name="Sechseck 331">
              <a:extLst>
                <a:ext uri="{FF2B5EF4-FFF2-40B4-BE49-F238E27FC236}">
                  <a16:creationId xmlns:a16="http://schemas.microsoft.com/office/drawing/2014/main" id="{9821854C-F571-BE91-2D00-38C77865BA84}"/>
                </a:ext>
              </a:extLst>
            </p:cNvPr>
            <p:cNvSpPr/>
            <p:nvPr/>
          </p:nvSpPr>
          <p:spPr>
            <a:xfrm>
              <a:off x="-819156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3" name="Sechseck 332">
              <a:extLst>
                <a:ext uri="{FF2B5EF4-FFF2-40B4-BE49-F238E27FC236}">
                  <a16:creationId xmlns:a16="http://schemas.microsoft.com/office/drawing/2014/main" id="{BEC10101-7E26-8C0E-FCA2-63E78FA28C03}"/>
                </a:ext>
              </a:extLst>
            </p:cNvPr>
            <p:cNvSpPr/>
            <p:nvPr/>
          </p:nvSpPr>
          <p:spPr>
            <a:xfrm>
              <a:off x="-819157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4" name="Sechseck 333">
              <a:extLst>
                <a:ext uri="{FF2B5EF4-FFF2-40B4-BE49-F238E27FC236}">
                  <a16:creationId xmlns:a16="http://schemas.microsoft.com/office/drawing/2014/main" id="{3AA61514-55BF-A0F6-124A-86BFEA514EB3}"/>
                </a:ext>
              </a:extLst>
            </p:cNvPr>
            <p:cNvSpPr/>
            <p:nvPr/>
          </p:nvSpPr>
          <p:spPr>
            <a:xfrm>
              <a:off x="-819158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5" name="Sechseck 334">
              <a:extLst>
                <a:ext uri="{FF2B5EF4-FFF2-40B4-BE49-F238E27FC236}">
                  <a16:creationId xmlns:a16="http://schemas.microsoft.com/office/drawing/2014/main" id="{ED8A13A0-1978-0A59-D3BA-78C9D8247B32}"/>
                </a:ext>
              </a:extLst>
            </p:cNvPr>
            <p:cNvSpPr/>
            <p:nvPr/>
          </p:nvSpPr>
          <p:spPr>
            <a:xfrm>
              <a:off x="-819156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6" name="Sechseck 335">
              <a:extLst>
                <a:ext uri="{FF2B5EF4-FFF2-40B4-BE49-F238E27FC236}">
                  <a16:creationId xmlns:a16="http://schemas.microsoft.com/office/drawing/2014/main" id="{E7D79426-FD30-C9F0-1430-E5FA5506AA22}"/>
                </a:ext>
              </a:extLst>
            </p:cNvPr>
            <p:cNvSpPr/>
            <p:nvPr/>
          </p:nvSpPr>
          <p:spPr>
            <a:xfrm>
              <a:off x="-819156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7" name="Sechseck 336">
              <a:extLst>
                <a:ext uri="{FF2B5EF4-FFF2-40B4-BE49-F238E27FC236}">
                  <a16:creationId xmlns:a16="http://schemas.microsoft.com/office/drawing/2014/main" id="{67F05F66-E984-C58B-D8BB-35D77145DFE7}"/>
                </a:ext>
              </a:extLst>
            </p:cNvPr>
            <p:cNvSpPr/>
            <p:nvPr/>
          </p:nvSpPr>
          <p:spPr>
            <a:xfrm>
              <a:off x="-819156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8" name="Sechseck 337">
              <a:extLst>
                <a:ext uri="{FF2B5EF4-FFF2-40B4-BE49-F238E27FC236}">
                  <a16:creationId xmlns:a16="http://schemas.microsoft.com/office/drawing/2014/main" id="{D9D69FBA-6BD1-4514-E73D-FC559319B098}"/>
                </a:ext>
              </a:extLst>
            </p:cNvPr>
            <p:cNvSpPr/>
            <p:nvPr/>
          </p:nvSpPr>
          <p:spPr>
            <a:xfrm>
              <a:off x="-171456" y="254571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9" name="Sechseck 338">
              <a:extLst>
                <a:ext uri="{FF2B5EF4-FFF2-40B4-BE49-F238E27FC236}">
                  <a16:creationId xmlns:a16="http://schemas.microsoft.com/office/drawing/2014/main" id="{34862DFD-523A-F04B-D589-F0487F1A198B}"/>
                </a:ext>
              </a:extLst>
            </p:cNvPr>
            <p:cNvSpPr/>
            <p:nvPr/>
          </p:nvSpPr>
          <p:spPr>
            <a:xfrm>
              <a:off x="-171456" y="342899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0" name="Sechseck 339">
              <a:extLst>
                <a:ext uri="{FF2B5EF4-FFF2-40B4-BE49-F238E27FC236}">
                  <a16:creationId xmlns:a16="http://schemas.microsoft.com/office/drawing/2014/main" id="{B70B7652-B489-A89B-0FD6-11EDE3A0BB1F}"/>
                </a:ext>
              </a:extLst>
            </p:cNvPr>
            <p:cNvSpPr/>
            <p:nvPr/>
          </p:nvSpPr>
          <p:spPr>
            <a:xfrm>
              <a:off x="-171456" y="166242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1" name="Sechseck 340">
              <a:extLst>
                <a:ext uri="{FF2B5EF4-FFF2-40B4-BE49-F238E27FC236}">
                  <a16:creationId xmlns:a16="http://schemas.microsoft.com/office/drawing/2014/main" id="{3E8186F7-6256-09F3-9486-9D1B54F0B699}"/>
                </a:ext>
              </a:extLst>
            </p:cNvPr>
            <p:cNvSpPr/>
            <p:nvPr/>
          </p:nvSpPr>
          <p:spPr>
            <a:xfrm>
              <a:off x="-171456" y="77914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2" name="Sechseck 341">
              <a:extLst>
                <a:ext uri="{FF2B5EF4-FFF2-40B4-BE49-F238E27FC236}">
                  <a16:creationId xmlns:a16="http://schemas.microsoft.com/office/drawing/2014/main" id="{246CB080-AA72-9EA9-2567-CB74BC629FDA}"/>
                </a:ext>
              </a:extLst>
            </p:cNvPr>
            <p:cNvSpPr/>
            <p:nvPr/>
          </p:nvSpPr>
          <p:spPr>
            <a:xfrm>
              <a:off x="-171457" y="-1041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3" name="Sechseck 342">
              <a:extLst>
                <a:ext uri="{FF2B5EF4-FFF2-40B4-BE49-F238E27FC236}">
                  <a16:creationId xmlns:a16="http://schemas.microsoft.com/office/drawing/2014/main" id="{B3FE2931-2BE0-77C4-2E3A-474EA1E7641D}"/>
                </a:ext>
              </a:extLst>
            </p:cNvPr>
            <p:cNvSpPr/>
            <p:nvPr/>
          </p:nvSpPr>
          <p:spPr>
            <a:xfrm>
              <a:off x="-171456" y="519556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4" name="Sechseck 343">
              <a:extLst>
                <a:ext uri="{FF2B5EF4-FFF2-40B4-BE49-F238E27FC236}">
                  <a16:creationId xmlns:a16="http://schemas.microsoft.com/office/drawing/2014/main" id="{6D6B4D13-CC4B-ED22-70ED-45BD035C03DF}"/>
                </a:ext>
              </a:extLst>
            </p:cNvPr>
            <p:cNvSpPr/>
            <p:nvPr/>
          </p:nvSpPr>
          <p:spPr>
            <a:xfrm>
              <a:off x="-171456" y="607884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5" name="Sechseck 344">
              <a:extLst>
                <a:ext uri="{FF2B5EF4-FFF2-40B4-BE49-F238E27FC236}">
                  <a16:creationId xmlns:a16="http://schemas.microsoft.com/office/drawing/2014/main" id="{830B55D3-38FF-2481-A0D4-E0546974A853}"/>
                </a:ext>
              </a:extLst>
            </p:cNvPr>
            <p:cNvSpPr/>
            <p:nvPr/>
          </p:nvSpPr>
          <p:spPr>
            <a:xfrm>
              <a:off x="-171456" y="431227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529012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Person, Kleidung, Flasche, Menschen enthält.&#10;&#10;Automatisch generierte Beschreibung">
            <a:extLst>
              <a:ext uri="{FF2B5EF4-FFF2-40B4-BE49-F238E27FC236}">
                <a16:creationId xmlns:a16="http://schemas.microsoft.com/office/drawing/2014/main" id="{3015F109-93FD-F82F-384E-F09ECD0DF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0990" y="-745064"/>
            <a:ext cx="12947647" cy="8631764"/>
          </a:xfrm>
          <a:prstGeom prst="rect">
            <a:avLst/>
          </a:prstGeo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100F80D1-A2AF-FCF5-CA13-915D6D326B63}"/>
              </a:ext>
            </a:extLst>
          </p:cNvPr>
          <p:cNvGrpSpPr/>
          <p:nvPr/>
        </p:nvGrpSpPr>
        <p:grpSpPr>
          <a:xfrm>
            <a:off x="-5943600" y="-3295650"/>
            <a:ext cx="24136350" cy="14763750"/>
            <a:chOff x="-819158" y="-545779"/>
            <a:chExt cx="13830305" cy="7949552"/>
          </a:xfrm>
        </p:grpSpPr>
        <p:sp>
          <p:nvSpPr>
            <p:cNvPr id="169" name="Sechseck 168">
              <a:extLst>
                <a:ext uri="{FF2B5EF4-FFF2-40B4-BE49-F238E27FC236}">
                  <a16:creationId xmlns:a16="http://schemas.microsoft.com/office/drawing/2014/main" id="{5B6BE1F9-5265-F7AB-8CD5-F55FA6BC973B}"/>
                </a:ext>
              </a:extLst>
            </p:cNvPr>
            <p:cNvSpPr/>
            <p:nvPr/>
          </p:nvSpPr>
          <p:spPr>
            <a:xfrm>
              <a:off x="5656262" y="122079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0" name="Sechseck 169">
              <a:extLst>
                <a:ext uri="{FF2B5EF4-FFF2-40B4-BE49-F238E27FC236}">
                  <a16:creationId xmlns:a16="http://schemas.microsoft.com/office/drawing/2014/main" id="{A3931273-D7D1-37B3-A3B5-61D7F7107C5E}"/>
                </a:ext>
              </a:extLst>
            </p:cNvPr>
            <p:cNvSpPr/>
            <p:nvPr/>
          </p:nvSpPr>
          <p:spPr>
            <a:xfrm>
              <a:off x="5656261" y="33750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1" name="Sechseck 170">
              <a:extLst>
                <a:ext uri="{FF2B5EF4-FFF2-40B4-BE49-F238E27FC236}">
                  <a16:creationId xmlns:a16="http://schemas.microsoft.com/office/drawing/2014/main" id="{4B15D718-FECD-5F68-F55B-389010F9891B}"/>
                </a:ext>
              </a:extLst>
            </p:cNvPr>
            <p:cNvSpPr/>
            <p:nvPr/>
          </p:nvSpPr>
          <p:spPr>
            <a:xfrm>
              <a:off x="5656260" y="-54577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2" name="Sechseck 171">
              <a:extLst>
                <a:ext uri="{FF2B5EF4-FFF2-40B4-BE49-F238E27FC236}">
                  <a16:creationId xmlns:a16="http://schemas.microsoft.com/office/drawing/2014/main" id="{BEA319E4-C5DF-5A2F-B12D-3BDBC574C460}"/>
                </a:ext>
              </a:extLst>
            </p:cNvPr>
            <p:cNvSpPr/>
            <p:nvPr/>
          </p:nvSpPr>
          <p:spPr>
            <a:xfrm>
              <a:off x="5656262" y="56372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3" name="Sechseck 172">
              <a:extLst>
                <a:ext uri="{FF2B5EF4-FFF2-40B4-BE49-F238E27FC236}">
                  <a16:creationId xmlns:a16="http://schemas.microsoft.com/office/drawing/2014/main" id="{F0C51DBA-BB24-65D3-A4D2-30D02A3AF241}"/>
                </a:ext>
              </a:extLst>
            </p:cNvPr>
            <p:cNvSpPr/>
            <p:nvPr/>
          </p:nvSpPr>
          <p:spPr>
            <a:xfrm>
              <a:off x="5656262" y="652049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4" name="Sechseck 173">
              <a:extLst>
                <a:ext uri="{FF2B5EF4-FFF2-40B4-BE49-F238E27FC236}">
                  <a16:creationId xmlns:a16="http://schemas.microsoft.com/office/drawing/2014/main" id="{E9DB00F8-9902-CDCC-C926-75751DC9F131}"/>
                </a:ext>
              </a:extLst>
            </p:cNvPr>
            <p:cNvSpPr/>
            <p:nvPr/>
          </p:nvSpPr>
          <p:spPr>
            <a:xfrm>
              <a:off x="5656262" y="475392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6" name="Sechseck 175">
              <a:extLst>
                <a:ext uri="{FF2B5EF4-FFF2-40B4-BE49-F238E27FC236}">
                  <a16:creationId xmlns:a16="http://schemas.microsoft.com/office/drawing/2014/main" id="{3C4316F7-4EDA-8EE1-4B83-152519F3E1AC}"/>
                </a:ext>
              </a:extLst>
            </p:cNvPr>
            <p:cNvSpPr/>
            <p:nvPr/>
          </p:nvSpPr>
          <p:spPr>
            <a:xfrm>
              <a:off x="6303962" y="342899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9" name="Sechseck 178">
              <a:extLst>
                <a:ext uri="{FF2B5EF4-FFF2-40B4-BE49-F238E27FC236}">
                  <a16:creationId xmlns:a16="http://schemas.microsoft.com/office/drawing/2014/main" id="{B0DF63BB-133C-A964-339B-84FA6320A9F0}"/>
                </a:ext>
              </a:extLst>
            </p:cNvPr>
            <p:cNvSpPr/>
            <p:nvPr/>
          </p:nvSpPr>
          <p:spPr>
            <a:xfrm>
              <a:off x="6303961" y="-10413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1" name="Sechseck 180">
              <a:extLst>
                <a:ext uri="{FF2B5EF4-FFF2-40B4-BE49-F238E27FC236}">
                  <a16:creationId xmlns:a16="http://schemas.microsoft.com/office/drawing/2014/main" id="{0401A66E-0C08-2055-30E6-49DB28171AFE}"/>
                </a:ext>
              </a:extLst>
            </p:cNvPr>
            <p:cNvSpPr/>
            <p:nvPr/>
          </p:nvSpPr>
          <p:spPr>
            <a:xfrm>
              <a:off x="6303962" y="519556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2" name="Sechseck 181">
              <a:extLst>
                <a:ext uri="{FF2B5EF4-FFF2-40B4-BE49-F238E27FC236}">
                  <a16:creationId xmlns:a16="http://schemas.microsoft.com/office/drawing/2014/main" id="{C8DB283B-C6FA-9260-3874-699547BD81D2}"/>
                </a:ext>
              </a:extLst>
            </p:cNvPr>
            <p:cNvSpPr/>
            <p:nvPr/>
          </p:nvSpPr>
          <p:spPr>
            <a:xfrm>
              <a:off x="6303962" y="607884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3" name="Sechseck 182">
              <a:extLst>
                <a:ext uri="{FF2B5EF4-FFF2-40B4-BE49-F238E27FC236}">
                  <a16:creationId xmlns:a16="http://schemas.microsoft.com/office/drawing/2014/main" id="{94F37198-1D8B-85C3-C955-1CAE036450E7}"/>
                </a:ext>
              </a:extLst>
            </p:cNvPr>
            <p:cNvSpPr/>
            <p:nvPr/>
          </p:nvSpPr>
          <p:spPr>
            <a:xfrm>
              <a:off x="6303962" y="431228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6" name="Sechseck 185">
              <a:extLst>
                <a:ext uri="{FF2B5EF4-FFF2-40B4-BE49-F238E27FC236}">
                  <a16:creationId xmlns:a16="http://schemas.microsoft.com/office/drawing/2014/main" id="{21A6A763-4D2A-39A5-CEC1-307572D8E2A6}"/>
                </a:ext>
              </a:extLst>
            </p:cNvPr>
            <p:cNvSpPr/>
            <p:nvPr/>
          </p:nvSpPr>
          <p:spPr>
            <a:xfrm>
              <a:off x="6951661" y="210407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7" name="Sechseck 186">
              <a:extLst>
                <a:ext uri="{FF2B5EF4-FFF2-40B4-BE49-F238E27FC236}">
                  <a16:creationId xmlns:a16="http://schemas.microsoft.com/office/drawing/2014/main" id="{51BFD9ED-B262-B27A-D816-182C31B26CD4}"/>
                </a:ext>
              </a:extLst>
            </p:cNvPr>
            <p:cNvSpPr/>
            <p:nvPr/>
          </p:nvSpPr>
          <p:spPr>
            <a:xfrm>
              <a:off x="6951661" y="122079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8" name="Sechseck 187">
              <a:extLst>
                <a:ext uri="{FF2B5EF4-FFF2-40B4-BE49-F238E27FC236}">
                  <a16:creationId xmlns:a16="http://schemas.microsoft.com/office/drawing/2014/main" id="{57613BE4-F9D5-7D29-52DF-D16DEEA22792}"/>
                </a:ext>
              </a:extLst>
            </p:cNvPr>
            <p:cNvSpPr/>
            <p:nvPr/>
          </p:nvSpPr>
          <p:spPr>
            <a:xfrm>
              <a:off x="6951660" y="33750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9" name="Sechseck 188">
              <a:extLst>
                <a:ext uri="{FF2B5EF4-FFF2-40B4-BE49-F238E27FC236}">
                  <a16:creationId xmlns:a16="http://schemas.microsoft.com/office/drawing/2014/main" id="{6880AAE1-41CA-76B5-6703-0311DE81577A}"/>
                </a:ext>
              </a:extLst>
            </p:cNvPr>
            <p:cNvSpPr/>
            <p:nvPr/>
          </p:nvSpPr>
          <p:spPr>
            <a:xfrm>
              <a:off x="6951659" y="-54577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0" name="Sechseck 189">
              <a:extLst>
                <a:ext uri="{FF2B5EF4-FFF2-40B4-BE49-F238E27FC236}">
                  <a16:creationId xmlns:a16="http://schemas.microsoft.com/office/drawing/2014/main" id="{0A403097-F6BC-450F-6EBE-37EFA3F92282}"/>
                </a:ext>
              </a:extLst>
            </p:cNvPr>
            <p:cNvSpPr/>
            <p:nvPr/>
          </p:nvSpPr>
          <p:spPr>
            <a:xfrm>
              <a:off x="6951661" y="56372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1" name="Sechseck 190">
              <a:extLst>
                <a:ext uri="{FF2B5EF4-FFF2-40B4-BE49-F238E27FC236}">
                  <a16:creationId xmlns:a16="http://schemas.microsoft.com/office/drawing/2014/main" id="{906BC755-0C47-23D2-4A31-789F8018FA2F}"/>
                </a:ext>
              </a:extLst>
            </p:cNvPr>
            <p:cNvSpPr/>
            <p:nvPr/>
          </p:nvSpPr>
          <p:spPr>
            <a:xfrm>
              <a:off x="6951661" y="65204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3" name="Sechseck 192">
              <a:extLst>
                <a:ext uri="{FF2B5EF4-FFF2-40B4-BE49-F238E27FC236}">
                  <a16:creationId xmlns:a16="http://schemas.microsoft.com/office/drawing/2014/main" id="{1DD7D9B9-0EB8-A1A8-1A4F-A5373091747C}"/>
                </a:ext>
              </a:extLst>
            </p:cNvPr>
            <p:cNvSpPr/>
            <p:nvPr/>
          </p:nvSpPr>
          <p:spPr>
            <a:xfrm>
              <a:off x="7599361" y="254571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4" name="Sechseck 193">
              <a:extLst>
                <a:ext uri="{FF2B5EF4-FFF2-40B4-BE49-F238E27FC236}">
                  <a16:creationId xmlns:a16="http://schemas.microsoft.com/office/drawing/2014/main" id="{15879E7B-8D9A-F75F-ECB4-F33D2AC47C60}"/>
                </a:ext>
              </a:extLst>
            </p:cNvPr>
            <p:cNvSpPr/>
            <p:nvPr/>
          </p:nvSpPr>
          <p:spPr>
            <a:xfrm>
              <a:off x="7599361" y="342899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7" name="Sechseck 196">
              <a:extLst>
                <a:ext uri="{FF2B5EF4-FFF2-40B4-BE49-F238E27FC236}">
                  <a16:creationId xmlns:a16="http://schemas.microsoft.com/office/drawing/2014/main" id="{C0EC518D-8AE7-71A5-B2AF-5C02D03A30FB}"/>
                </a:ext>
              </a:extLst>
            </p:cNvPr>
            <p:cNvSpPr/>
            <p:nvPr/>
          </p:nvSpPr>
          <p:spPr>
            <a:xfrm>
              <a:off x="7599360" y="-10413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8" name="Sechseck 197">
              <a:extLst>
                <a:ext uri="{FF2B5EF4-FFF2-40B4-BE49-F238E27FC236}">
                  <a16:creationId xmlns:a16="http://schemas.microsoft.com/office/drawing/2014/main" id="{33146D5D-78B4-E94A-D60A-8F0C5CDD88DA}"/>
                </a:ext>
              </a:extLst>
            </p:cNvPr>
            <p:cNvSpPr/>
            <p:nvPr/>
          </p:nvSpPr>
          <p:spPr>
            <a:xfrm>
              <a:off x="7599361" y="519556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9" name="Sechseck 198">
              <a:extLst>
                <a:ext uri="{FF2B5EF4-FFF2-40B4-BE49-F238E27FC236}">
                  <a16:creationId xmlns:a16="http://schemas.microsoft.com/office/drawing/2014/main" id="{9ED1BD72-713F-5DF9-AA16-58795DE1C0BC}"/>
                </a:ext>
              </a:extLst>
            </p:cNvPr>
            <p:cNvSpPr/>
            <p:nvPr/>
          </p:nvSpPr>
          <p:spPr>
            <a:xfrm>
              <a:off x="7599361" y="60788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1" name="Sechseck 200">
              <a:extLst>
                <a:ext uri="{FF2B5EF4-FFF2-40B4-BE49-F238E27FC236}">
                  <a16:creationId xmlns:a16="http://schemas.microsoft.com/office/drawing/2014/main" id="{6E19AD43-EECB-E1CB-7E36-1296BADE3A09}"/>
                </a:ext>
              </a:extLst>
            </p:cNvPr>
            <p:cNvSpPr/>
            <p:nvPr/>
          </p:nvSpPr>
          <p:spPr>
            <a:xfrm>
              <a:off x="3067048" y="298735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4" name="Sechseck 203">
              <a:extLst>
                <a:ext uri="{FF2B5EF4-FFF2-40B4-BE49-F238E27FC236}">
                  <a16:creationId xmlns:a16="http://schemas.microsoft.com/office/drawing/2014/main" id="{70F02ABB-FF0E-E544-56B0-92DEC1D566BB}"/>
                </a:ext>
              </a:extLst>
            </p:cNvPr>
            <p:cNvSpPr/>
            <p:nvPr/>
          </p:nvSpPr>
          <p:spPr>
            <a:xfrm>
              <a:off x="3067048" y="122079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5" name="Sechseck 204">
              <a:extLst>
                <a:ext uri="{FF2B5EF4-FFF2-40B4-BE49-F238E27FC236}">
                  <a16:creationId xmlns:a16="http://schemas.microsoft.com/office/drawing/2014/main" id="{DEFDC681-35AD-9E90-5C07-1EC9FA3E0C98}"/>
                </a:ext>
              </a:extLst>
            </p:cNvPr>
            <p:cNvSpPr/>
            <p:nvPr/>
          </p:nvSpPr>
          <p:spPr>
            <a:xfrm>
              <a:off x="3067047" y="33750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6" name="Sechseck 205">
              <a:extLst>
                <a:ext uri="{FF2B5EF4-FFF2-40B4-BE49-F238E27FC236}">
                  <a16:creationId xmlns:a16="http://schemas.microsoft.com/office/drawing/2014/main" id="{640389F7-5F80-D07E-7967-8192BAB60644}"/>
                </a:ext>
              </a:extLst>
            </p:cNvPr>
            <p:cNvSpPr/>
            <p:nvPr/>
          </p:nvSpPr>
          <p:spPr>
            <a:xfrm>
              <a:off x="3067046" y="-54577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7" name="Sechseck 206">
              <a:extLst>
                <a:ext uri="{FF2B5EF4-FFF2-40B4-BE49-F238E27FC236}">
                  <a16:creationId xmlns:a16="http://schemas.microsoft.com/office/drawing/2014/main" id="{90B40A7C-09B5-6EBE-B27F-4631ECB30FEA}"/>
                </a:ext>
              </a:extLst>
            </p:cNvPr>
            <p:cNvSpPr/>
            <p:nvPr/>
          </p:nvSpPr>
          <p:spPr>
            <a:xfrm>
              <a:off x="3067048" y="56372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8" name="Sechseck 207">
              <a:extLst>
                <a:ext uri="{FF2B5EF4-FFF2-40B4-BE49-F238E27FC236}">
                  <a16:creationId xmlns:a16="http://schemas.microsoft.com/office/drawing/2014/main" id="{F3BD6B07-572E-BD70-09CE-9490264A3CA9}"/>
                </a:ext>
              </a:extLst>
            </p:cNvPr>
            <p:cNvSpPr/>
            <p:nvPr/>
          </p:nvSpPr>
          <p:spPr>
            <a:xfrm>
              <a:off x="3067048" y="65204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1" name="Sechseck 210">
              <a:extLst>
                <a:ext uri="{FF2B5EF4-FFF2-40B4-BE49-F238E27FC236}">
                  <a16:creationId xmlns:a16="http://schemas.microsoft.com/office/drawing/2014/main" id="{A1C0A5CD-FFB8-35A8-98A6-97E6D4D0C2BA}"/>
                </a:ext>
              </a:extLst>
            </p:cNvPr>
            <p:cNvSpPr/>
            <p:nvPr/>
          </p:nvSpPr>
          <p:spPr>
            <a:xfrm>
              <a:off x="3714748" y="342899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2" name="Sechseck 211">
              <a:extLst>
                <a:ext uri="{FF2B5EF4-FFF2-40B4-BE49-F238E27FC236}">
                  <a16:creationId xmlns:a16="http://schemas.microsoft.com/office/drawing/2014/main" id="{DEBC170A-41C7-43A0-346B-37292626AD1E}"/>
                </a:ext>
              </a:extLst>
            </p:cNvPr>
            <p:cNvSpPr/>
            <p:nvPr/>
          </p:nvSpPr>
          <p:spPr>
            <a:xfrm>
              <a:off x="3714748" y="166243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4" name="Sechseck 213">
              <a:extLst>
                <a:ext uri="{FF2B5EF4-FFF2-40B4-BE49-F238E27FC236}">
                  <a16:creationId xmlns:a16="http://schemas.microsoft.com/office/drawing/2014/main" id="{A0130838-D499-47FF-C96E-D866E35786E5}"/>
                </a:ext>
              </a:extLst>
            </p:cNvPr>
            <p:cNvSpPr/>
            <p:nvPr/>
          </p:nvSpPr>
          <p:spPr>
            <a:xfrm>
              <a:off x="3714747" y="-10413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5" name="Sechseck 214">
              <a:extLst>
                <a:ext uri="{FF2B5EF4-FFF2-40B4-BE49-F238E27FC236}">
                  <a16:creationId xmlns:a16="http://schemas.microsoft.com/office/drawing/2014/main" id="{416F0816-3F39-FFAA-A4DD-33E17717484F}"/>
                </a:ext>
              </a:extLst>
            </p:cNvPr>
            <p:cNvSpPr/>
            <p:nvPr/>
          </p:nvSpPr>
          <p:spPr>
            <a:xfrm>
              <a:off x="3714748" y="519556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6" name="Sechseck 215">
              <a:extLst>
                <a:ext uri="{FF2B5EF4-FFF2-40B4-BE49-F238E27FC236}">
                  <a16:creationId xmlns:a16="http://schemas.microsoft.com/office/drawing/2014/main" id="{A039CF25-23B5-3307-AAE0-50D1213DAA8D}"/>
                </a:ext>
              </a:extLst>
            </p:cNvPr>
            <p:cNvSpPr/>
            <p:nvPr/>
          </p:nvSpPr>
          <p:spPr>
            <a:xfrm>
              <a:off x="3714748" y="60788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2" name="Sechseck 221">
              <a:extLst>
                <a:ext uri="{FF2B5EF4-FFF2-40B4-BE49-F238E27FC236}">
                  <a16:creationId xmlns:a16="http://schemas.microsoft.com/office/drawing/2014/main" id="{0A2DFC93-3A9C-7379-776F-CD7F0EA5292C}"/>
                </a:ext>
              </a:extLst>
            </p:cNvPr>
            <p:cNvSpPr/>
            <p:nvPr/>
          </p:nvSpPr>
          <p:spPr>
            <a:xfrm>
              <a:off x="4362446" y="3375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3" name="Sechseck 222">
              <a:extLst>
                <a:ext uri="{FF2B5EF4-FFF2-40B4-BE49-F238E27FC236}">
                  <a16:creationId xmlns:a16="http://schemas.microsoft.com/office/drawing/2014/main" id="{4C9B2203-03D5-939F-7964-88E55C074480}"/>
                </a:ext>
              </a:extLst>
            </p:cNvPr>
            <p:cNvSpPr/>
            <p:nvPr/>
          </p:nvSpPr>
          <p:spPr>
            <a:xfrm>
              <a:off x="4362445" y="-54577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4" name="Sechseck 223">
              <a:extLst>
                <a:ext uri="{FF2B5EF4-FFF2-40B4-BE49-F238E27FC236}">
                  <a16:creationId xmlns:a16="http://schemas.microsoft.com/office/drawing/2014/main" id="{AA0BA42C-00D5-FF58-93C5-A82823C18BA2}"/>
                </a:ext>
              </a:extLst>
            </p:cNvPr>
            <p:cNvSpPr/>
            <p:nvPr/>
          </p:nvSpPr>
          <p:spPr>
            <a:xfrm>
              <a:off x="4362447" y="56372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5" name="Sechseck 224">
              <a:extLst>
                <a:ext uri="{FF2B5EF4-FFF2-40B4-BE49-F238E27FC236}">
                  <a16:creationId xmlns:a16="http://schemas.microsoft.com/office/drawing/2014/main" id="{AFE895DF-EF07-6120-9704-FE75C4B0D17B}"/>
                </a:ext>
              </a:extLst>
            </p:cNvPr>
            <p:cNvSpPr/>
            <p:nvPr/>
          </p:nvSpPr>
          <p:spPr>
            <a:xfrm>
              <a:off x="4362447" y="65204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6" name="Sechseck 225">
              <a:extLst>
                <a:ext uri="{FF2B5EF4-FFF2-40B4-BE49-F238E27FC236}">
                  <a16:creationId xmlns:a16="http://schemas.microsoft.com/office/drawing/2014/main" id="{92C783D9-A37A-C2D3-1ED7-03C2459567B9}"/>
                </a:ext>
              </a:extLst>
            </p:cNvPr>
            <p:cNvSpPr/>
            <p:nvPr/>
          </p:nvSpPr>
          <p:spPr>
            <a:xfrm>
              <a:off x="4362447" y="475392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7" name="Sechseck 226">
              <a:extLst>
                <a:ext uri="{FF2B5EF4-FFF2-40B4-BE49-F238E27FC236}">
                  <a16:creationId xmlns:a16="http://schemas.microsoft.com/office/drawing/2014/main" id="{37D1FCD6-FF8C-AF73-46C8-205330D19ED2}"/>
                </a:ext>
              </a:extLst>
            </p:cNvPr>
            <p:cNvSpPr/>
            <p:nvPr/>
          </p:nvSpPr>
          <p:spPr>
            <a:xfrm>
              <a:off x="5010147" y="254571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9" name="Sechseck 228">
              <a:extLst>
                <a:ext uri="{FF2B5EF4-FFF2-40B4-BE49-F238E27FC236}">
                  <a16:creationId xmlns:a16="http://schemas.microsoft.com/office/drawing/2014/main" id="{BA44CD67-2B32-FCB6-30C1-09776B1D4CD4}"/>
                </a:ext>
              </a:extLst>
            </p:cNvPr>
            <p:cNvSpPr/>
            <p:nvPr/>
          </p:nvSpPr>
          <p:spPr>
            <a:xfrm>
              <a:off x="5010147" y="166243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1" name="Sechseck 230">
              <a:extLst>
                <a:ext uri="{FF2B5EF4-FFF2-40B4-BE49-F238E27FC236}">
                  <a16:creationId xmlns:a16="http://schemas.microsoft.com/office/drawing/2014/main" id="{53AC77E6-E59F-194A-3695-05BCA5317B7C}"/>
                </a:ext>
              </a:extLst>
            </p:cNvPr>
            <p:cNvSpPr/>
            <p:nvPr/>
          </p:nvSpPr>
          <p:spPr>
            <a:xfrm>
              <a:off x="5010146" y="-10413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2" name="Sechseck 231">
              <a:extLst>
                <a:ext uri="{FF2B5EF4-FFF2-40B4-BE49-F238E27FC236}">
                  <a16:creationId xmlns:a16="http://schemas.microsoft.com/office/drawing/2014/main" id="{F5E83919-F47B-F684-70E6-B38AC454DD2C}"/>
                </a:ext>
              </a:extLst>
            </p:cNvPr>
            <p:cNvSpPr/>
            <p:nvPr/>
          </p:nvSpPr>
          <p:spPr>
            <a:xfrm>
              <a:off x="5010147" y="519556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3" name="Sechseck 232">
              <a:extLst>
                <a:ext uri="{FF2B5EF4-FFF2-40B4-BE49-F238E27FC236}">
                  <a16:creationId xmlns:a16="http://schemas.microsoft.com/office/drawing/2014/main" id="{54366C7D-02C1-FCC1-B07A-35A769090ECE}"/>
                </a:ext>
              </a:extLst>
            </p:cNvPr>
            <p:cNvSpPr/>
            <p:nvPr/>
          </p:nvSpPr>
          <p:spPr>
            <a:xfrm>
              <a:off x="5010147" y="60788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6" name="Sechseck 235">
              <a:extLst>
                <a:ext uri="{FF2B5EF4-FFF2-40B4-BE49-F238E27FC236}">
                  <a16:creationId xmlns:a16="http://schemas.microsoft.com/office/drawing/2014/main" id="{848FD815-8AD0-A51B-3FDC-C61699069AE5}"/>
                </a:ext>
              </a:extLst>
            </p:cNvPr>
            <p:cNvSpPr/>
            <p:nvPr/>
          </p:nvSpPr>
          <p:spPr>
            <a:xfrm>
              <a:off x="8247061" y="387063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9" name="Sechseck 238">
              <a:extLst>
                <a:ext uri="{FF2B5EF4-FFF2-40B4-BE49-F238E27FC236}">
                  <a16:creationId xmlns:a16="http://schemas.microsoft.com/office/drawing/2014/main" id="{A285C087-C2F5-1523-C1FF-299DAE94C85A}"/>
                </a:ext>
              </a:extLst>
            </p:cNvPr>
            <p:cNvSpPr/>
            <p:nvPr/>
          </p:nvSpPr>
          <p:spPr>
            <a:xfrm>
              <a:off x="8247060" y="3375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0" name="Sechseck 239">
              <a:extLst>
                <a:ext uri="{FF2B5EF4-FFF2-40B4-BE49-F238E27FC236}">
                  <a16:creationId xmlns:a16="http://schemas.microsoft.com/office/drawing/2014/main" id="{2F231919-FDE4-D2C8-AAB6-245CC47C2A9D}"/>
                </a:ext>
              </a:extLst>
            </p:cNvPr>
            <p:cNvSpPr/>
            <p:nvPr/>
          </p:nvSpPr>
          <p:spPr>
            <a:xfrm>
              <a:off x="8247059" y="-54577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1" name="Sechseck 240">
              <a:extLst>
                <a:ext uri="{FF2B5EF4-FFF2-40B4-BE49-F238E27FC236}">
                  <a16:creationId xmlns:a16="http://schemas.microsoft.com/office/drawing/2014/main" id="{264FA14E-6D5F-2C0A-91DB-6C486D9D368B}"/>
                </a:ext>
              </a:extLst>
            </p:cNvPr>
            <p:cNvSpPr/>
            <p:nvPr/>
          </p:nvSpPr>
          <p:spPr>
            <a:xfrm>
              <a:off x="8247061" y="56372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2" name="Sechseck 241">
              <a:extLst>
                <a:ext uri="{FF2B5EF4-FFF2-40B4-BE49-F238E27FC236}">
                  <a16:creationId xmlns:a16="http://schemas.microsoft.com/office/drawing/2014/main" id="{8E5B9D4E-B46D-A0AF-2E82-FA3962EE9D12}"/>
                </a:ext>
              </a:extLst>
            </p:cNvPr>
            <p:cNvSpPr/>
            <p:nvPr/>
          </p:nvSpPr>
          <p:spPr>
            <a:xfrm>
              <a:off x="8247061" y="65204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3" name="Sechseck 242">
              <a:extLst>
                <a:ext uri="{FF2B5EF4-FFF2-40B4-BE49-F238E27FC236}">
                  <a16:creationId xmlns:a16="http://schemas.microsoft.com/office/drawing/2014/main" id="{B1A217CC-0BD0-C144-3D9A-BFB6156D628D}"/>
                </a:ext>
              </a:extLst>
            </p:cNvPr>
            <p:cNvSpPr/>
            <p:nvPr/>
          </p:nvSpPr>
          <p:spPr>
            <a:xfrm>
              <a:off x="8247061" y="475392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4" name="Sechseck 243">
              <a:extLst>
                <a:ext uri="{FF2B5EF4-FFF2-40B4-BE49-F238E27FC236}">
                  <a16:creationId xmlns:a16="http://schemas.microsoft.com/office/drawing/2014/main" id="{2A30A3A1-A4AF-E51E-C768-FE401335428F}"/>
                </a:ext>
              </a:extLst>
            </p:cNvPr>
            <p:cNvSpPr/>
            <p:nvPr/>
          </p:nvSpPr>
          <p:spPr>
            <a:xfrm>
              <a:off x="8894761" y="254571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6" name="Sechseck 245">
              <a:extLst>
                <a:ext uri="{FF2B5EF4-FFF2-40B4-BE49-F238E27FC236}">
                  <a16:creationId xmlns:a16="http://schemas.microsoft.com/office/drawing/2014/main" id="{BE6BB764-99C5-EA09-8C9B-0845D06FA5AF}"/>
                </a:ext>
              </a:extLst>
            </p:cNvPr>
            <p:cNvSpPr/>
            <p:nvPr/>
          </p:nvSpPr>
          <p:spPr>
            <a:xfrm>
              <a:off x="8894761" y="166243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7" name="Sechseck 246">
              <a:extLst>
                <a:ext uri="{FF2B5EF4-FFF2-40B4-BE49-F238E27FC236}">
                  <a16:creationId xmlns:a16="http://schemas.microsoft.com/office/drawing/2014/main" id="{F627E678-32DE-DD3F-E1AA-B078D971D35B}"/>
                </a:ext>
              </a:extLst>
            </p:cNvPr>
            <p:cNvSpPr/>
            <p:nvPr/>
          </p:nvSpPr>
          <p:spPr>
            <a:xfrm>
              <a:off x="8894761" y="77914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8" name="Sechseck 247">
              <a:extLst>
                <a:ext uri="{FF2B5EF4-FFF2-40B4-BE49-F238E27FC236}">
                  <a16:creationId xmlns:a16="http://schemas.microsoft.com/office/drawing/2014/main" id="{8EE2A589-3AD2-00AF-AAA8-BBEE1C67BB00}"/>
                </a:ext>
              </a:extLst>
            </p:cNvPr>
            <p:cNvSpPr/>
            <p:nvPr/>
          </p:nvSpPr>
          <p:spPr>
            <a:xfrm>
              <a:off x="8894760" y="-10413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9" name="Sechseck 248">
              <a:extLst>
                <a:ext uri="{FF2B5EF4-FFF2-40B4-BE49-F238E27FC236}">
                  <a16:creationId xmlns:a16="http://schemas.microsoft.com/office/drawing/2014/main" id="{F4A3C0C1-E9C8-4657-4EC3-FF51457699A4}"/>
                </a:ext>
              </a:extLst>
            </p:cNvPr>
            <p:cNvSpPr/>
            <p:nvPr/>
          </p:nvSpPr>
          <p:spPr>
            <a:xfrm>
              <a:off x="8894761" y="519556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0" name="Sechseck 249">
              <a:extLst>
                <a:ext uri="{FF2B5EF4-FFF2-40B4-BE49-F238E27FC236}">
                  <a16:creationId xmlns:a16="http://schemas.microsoft.com/office/drawing/2014/main" id="{ED8CFB1D-8BF1-089A-E048-B2E5A1FB73BD}"/>
                </a:ext>
              </a:extLst>
            </p:cNvPr>
            <p:cNvSpPr/>
            <p:nvPr/>
          </p:nvSpPr>
          <p:spPr>
            <a:xfrm>
              <a:off x="8894761" y="60788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2" name="Sechseck 251">
              <a:extLst>
                <a:ext uri="{FF2B5EF4-FFF2-40B4-BE49-F238E27FC236}">
                  <a16:creationId xmlns:a16="http://schemas.microsoft.com/office/drawing/2014/main" id="{5300F3BD-0368-0781-E0F5-B54631FE7ADE}"/>
                </a:ext>
              </a:extLst>
            </p:cNvPr>
            <p:cNvSpPr/>
            <p:nvPr/>
          </p:nvSpPr>
          <p:spPr>
            <a:xfrm>
              <a:off x="9542460" y="298735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3" name="Sechseck 252">
              <a:extLst>
                <a:ext uri="{FF2B5EF4-FFF2-40B4-BE49-F238E27FC236}">
                  <a16:creationId xmlns:a16="http://schemas.microsoft.com/office/drawing/2014/main" id="{3BBC05E2-1E9C-BE26-1229-6D16E7C7E29F}"/>
                </a:ext>
              </a:extLst>
            </p:cNvPr>
            <p:cNvSpPr/>
            <p:nvPr/>
          </p:nvSpPr>
          <p:spPr>
            <a:xfrm>
              <a:off x="9542460" y="38706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4" name="Sechseck 253">
              <a:extLst>
                <a:ext uri="{FF2B5EF4-FFF2-40B4-BE49-F238E27FC236}">
                  <a16:creationId xmlns:a16="http://schemas.microsoft.com/office/drawing/2014/main" id="{C67C0B69-9644-1020-1C30-B881FEB50DAD}"/>
                </a:ext>
              </a:extLst>
            </p:cNvPr>
            <p:cNvSpPr/>
            <p:nvPr/>
          </p:nvSpPr>
          <p:spPr>
            <a:xfrm>
              <a:off x="9542460" y="210407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5" name="Sechseck 254">
              <a:extLst>
                <a:ext uri="{FF2B5EF4-FFF2-40B4-BE49-F238E27FC236}">
                  <a16:creationId xmlns:a16="http://schemas.microsoft.com/office/drawing/2014/main" id="{6161029D-F451-94CE-4AAE-437E0F307D4D}"/>
                </a:ext>
              </a:extLst>
            </p:cNvPr>
            <p:cNvSpPr/>
            <p:nvPr/>
          </p:nvSpPr>
          <p:spPr>
            <a:xfrm>
              <a:off x="9542460" y="12207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6" name="Sechseck 255">
              <a:extLst>
                <a:ext uri="{FF2B5EF4-FFF2-40B4-BE49-F238E27FC236}">
                  <a16:creationId xmlns:a16="http://schemas.microsoft.com/office/drawing/2014/main" id="{D546FF50-29B8-096B-D182-DBF2C168DCF4}"/>
                </a:ext>
              </a:extLst>
            </p:cNvPr>
            <p:cNvSpPr/>
            <p:nvPr/>
          </p:nvSpPr>
          <p:spPr>
            <a:xfrm>
              <a:off x="9542459" y="3375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7" name="Sechseck 256">
              <a:extLst>
                <a:ext uri="{FF2B5EF4-FFF2-40B4-BE49-F238E27FC236}">
                  <a16:creationId xmlns:a16="http://schemas.microsoft.com/office/drawing/2014/main" id="{EB131AE6-38F1-2E4B-6E95-3CB2F999B3A7}"/>
                </a:ext>
              </a:extLst>
            </p:cNvPr>
            <p:cNvSpPr/>
            <p:nvPr/>
          </p:nvSpPr>
          <p:spPr>
            <a:xfrm>
              <a:off x="9542458" y="-54577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8" name="Sechseck 257">
              <a:extLst>
                <a:ext uri="{FF2B5EF4-FFF2-40B4-BE49-F238E27FC236}">
                  <a16:creationId xmlns:a16="http://schemas.microsoft.com/office/drawing/2014/main" id="{8EB771F4-3FDF-E896-68E0-BA6A0BF9BB57}"/>
                </a:ext>
              </a:extLst>
            </p:cNvPr>
            <p:cNvSpPr/>
            <p:nvPr/>
          </p:nvSpPr>
          <p:spPr>
            <a:xfrm>
              <a:off x="9542460" y="56372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9" name="Sechseck 258">
              <a:extLst>
                <a:ext uri="{FF2B5EF4-FFF2-40B4-BE49-F238E27FC236}">
                  <a16:creationId xmlns:a16="http://schemas.microsoft.com/office/drawing/2014/main" id="{FCE61F08-AA53-46CF-B9EC-963C2E028FEA}"/>
                </a:ext>
              </a:extLst>
            </p:cNvPr>
            <p:cNvSpPr/>
            <p:nvPr/>
          </p:nvSpPr>
          <p:spPr>
            <a:xfrm>
              <a:off x="9542460" y="65204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0" name="Sechseck 259">
              <a:extLst>
                <a:ext uri="{FF2B5EF4-FFF2-40B4-BE49-F238E27FC236}">
                  <a16:creationId xmlns:a16="http://schemas.microsoft.com/office/drawing/2014/main" id="{1DDBD850-FDAA-B952-F4CD-F9F268E0F0E8}"/>
                </a:ext>
              </a:extLst>
            </p:cNvPr>
            <p:cNvSpPr/>
            <p:nvPr/>
          </p:nvSpPr>
          <p:spPr>
            <a:xfrm>
              <a:off x="9542460" y="475392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1" name="Sechseck 260">
              <a:extLst>
                <a:ext uri="{FF2B5EF4-FFF2-40B4-BE49-F238E27FC236}">
                  <a16:creationId xmlns:a16="http://schemas.microsoft.com/office/drawing/2014/main" id="{7C4AD8FC-ECA1-E4FC-CE55-2C8BA776F7DA}"/>
                </a:ext>
              </a:extLst>
            </p:cNvPr>
            <p:cNvSpPr/>
            <p:nvPr/>
          </p:nvSpPr>
          <p:spPr>
            <a:xfrm>
              <a:off x="10190160" y="254571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2" name="Sechseck 261">
              <a:extLst>
                <a:ext uri="{FF2B5EF4-FFF2-40B4-BE49-F238E27FC236}">
                  <a16:creationId xmlns:a16="http://schemas.microsoft.com/office/drawing/2014/main" id="{1C6D84AD-E5AA-B823-07DF-69456F06D36E}"/>
                </a:ext>
              </a:extLst>
            </p:cNvPr>
            <p:cNvSpPr/>
            <p:nvPr/>
          </p:nvSpPr>
          <p:spPr>
            <a:xfrm>
              <a:off x="10190160" y="342899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3" name="Sechseck 262">
              <a:extLst>
                <a:ext uri="{FF2B5EF4-FFF2-40B4-BE49-F238E27FC236}">
                  <a16:creationId xmlns:a16="http://schemas.microsoft.com/office/drawing/2014/main" id="{CE4F94A6-D73E-0DED-D4C7-4B731836F7F2}"/>
                </a:ext>
              </a:extLst>
            </p:cNvPr>
            <p:cNvSpPr/>
            <p:nvPr/>
          </p:nvSpPr>
          <p:spPr>
            <a:xfrm>
              <a:off x="10190160" y="166243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4" name="Sechseck 263">
              <a:extLst>
                <a:ext uri="{FF2B5EF4-FFF2-40B4-BE49-F238E27FC236}">
                  <a16:creationId xmlns:a16="http://schemas.microsoft.com/office/drawing/2014/main" id="{16088092-3A89-B707-A530-70C804D85CFC}"/>
                </a:ext>
              </a:extLst>
            </p:cNvPr>
            <p:cNvSpPr/>
            <p:nvPr/>
          </p:nvSpPr>
          <p:spPr>
            <a:xfrm>
              <a:off x="10190160" y="7791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5" name="Sechseck 264">
              <a:extLst>
                <a:ext uri="{FF2B5EF4-FFF2-40B4-BE49-F238E27FC236}">
                  <a16:creationId xmlns:a16="http://schemas.microsoft.com/office/drawing/2014/main" id="{CD2727F4-4866-BC2A-AF70-C24F17D0E08F}"/>
                </a:ext>
              </a:extLst>
            </p:cNvPr>
            <p:cNvSpPr/>
            <p:nvPr/>
          </p:nvSpPr>
          <p:spPr>
            <a:xfrm>
              <a:off x="10190159" y="-1041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6" name="Sechseck 265">
              <a:extLst>
                <a:ext uri="{FF2B5EF4-FFF2-40B4-BE49-F238E27FC236}">
                  <a16:creationId xmlns:a16="http://schemas.microsoft.com/office/drawing/2014/main" id="{044DC255-8A22-7B3A-4219-5640F88198A7}"/>
                </a:ext>
              </a:extLst>
            </p:cNvPr>
            <p:cNvSpPr/>
            <p:nvPr/>
          </p:nvSpPr>
          <p:spPr>
            <a:xfrm>
              <a:off x="10190160" y="519556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7" name="Sechseck 266">
              <a:extLst>
                <a:ext uri="{FF2B5EF4-FFF2-40B4-BE49-F238E27FC236}">
                  <a16:creationId xmlns:a16="http://schemas.microsoft.com/office/drawing/2014/main" id="{D3BC1D2B-DC25-338E-B0F3-32E4267D12CE}"/>
                </a:ext>
              </a:extLst>
            </p:cNvPr>
            <p:cNvSpPr/>
            <p:nvPr/>
          </p:nvSpPr>
          <p:spPr>
            <a:xfrm>
              <a:off x="10190160" y="607884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8" name="Sechseck 267">
              <a:extLst>
                <a:ext uri="{FF2B5EF4-FFF2-40B4-BE49-F238E27FC236}">
                  <a16:creationId xmlns:a16="http://schemas.microsoft.com/office/drawing/2014/main" id="{7B74D41E-4175-BDC7-2A65-FA08269FBD90}"/>
                </a:ext>
              </a:extLst>
            </p:cNvPr>
            <p:cNvSpPr/>
            <p:nvPr/>
          </p:nvSpPr>
          <p:spPr>
            <a:xfrm>
              <a:off x="10190160" y="43122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9" name="Sechseck 268">
              <a:extLst>
                <a:ext uri="{FF2B5EF4-FFF2-40B4-BE49-F238E27FC236}">
                  <a16:creationId xmlns:a16="http://schemas.microsoft.com/office/drawing/2014/main" id="{480E9670-8456-5073-E69B-4445F1E1149F}"/>
                </a:ext>
              </a:extLst>
            </p:cNvPr>
            <p:cNvSpPr/>
            <p:nvPr/>
          </p:nvSpPr>
          <p:spPr>
            <a:xfrm>
              <a:off x="10837860" y="298735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0" name="Sechseck 269">
              <a:extLst>
                <a:ext uri="{FF2B5EF4-FFF2-40B4-BE49-F238E27FC236}">
                  <a16:creationId xmlns:a16="http://schemas.microsoft.com/office/drawing/2014/main" id="{8EBF43B8-4D23-4044-9893-031B3916E15D}"/>
                </a:ext>
              </a:extLst>
            </p:cNvPr>
            <p:cNvSpPr/>
            <p:nvPr/>
          </p:nvSpPr>
          <p:spPr>
            <a:xfrm>
              <a:off x="10837860" y="38706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1" name="Sechseck 270">
              <a:extLst>
                <a:ext uri="{FF2B5EF4-FFF2-40B4-BE49-F238E27FC236}">
                  <a16:creationId xmlns:a16="http://schemas.microsoft.com/office/drawing/2014/main" id="{DC5646F1-1D62-3A45-F47D-FCA5BBA77DF5}"/>
                </a:ext>
              </a:extLst>
            </p:cNvPr>
            <p:cNvSpPr/>
            <p:nvPr/>
          </p:nvSpPr>
          <p:spPr>
            <a:xfrm>
              <a:off x="10837860" y="210407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2" name="Sechseck 271">
              <a:extLst>
                <a:ext uri="{FF2B5EF4-FFF2-40B4-BE49-F238E27FC236}">
                  <a16:creationId xmlns:a16="http://schemas.microsoft.com/office/drawing/2014/main" id="{8E1F4716-65AE-8582-6C07-845A5E3FDB7F}"/>
                </a:ext>
              </a:extLst>
            </p:cNvPr>
            <p:cNvSpPr/>
            <p:nvPr/>
          </p:nvSpPr>
          <p:spPr>
            <a:xfrm>
              <a:off x="10837860" y="12207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3" name="Sechseck 272">
              <a:extLst>
                <a:ext uri="{FF2B5EF4-FFF2-40B4-BE49-F238E27FC236}">
                  <a16:creationId xmlns:a16="http://schemas.microsoft.com/office/drawing/2014/main" id="{424B3E35-96A6-19BB-6749-6C2B686B8C53}"/>
                </a:ext>
              </a:extLst>
            </p:cNvPr>
            <p:cNvSpPr/>
            <p:nvPr/>
          </p:nvSpPr>
          <p:spPr>
            <a:xfrm>
              <a:off x="10837859" y="3375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4" name="Sechseck 273">
              <a:extLst>
                <a:ext uri="{FF2B5EF4-FFF2-40B4-BE49-F238E27FC236}">
                  <a16:creationId xmlns:a16="http://schemas.microsoft.com/office/drawing/2014/main" id="{74AF091C-14EC-7329-E82F-7013694DCA9A}"/>
                </a:ext>
              </a:extLst>
            </p:cNvPr>
            <p:cNvSpPr/>
            <p:nvPr/>
          </p:nvSpPr>
          <p:spPr>
            <a:xfrm>
              <a:off x="10837858" y="-5457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5" name="Sechseck 274">
              <a:extLst>
                <a:ext uri="{FF2B5EF4-FFF2-40B4-BE49-F238E27FC236}">
                  <a16:creationId xmlns:a16="http://schemas.microsoft.com/office/drawing/2014/main" id="{42B97F2D-1F1A-7AB0-4E81-1E2F450A1578}"/>
                </a:ext>
              </a:extLst>
            </p:cNvPr>
            <p:cNvSpPr/>
            <p:nvPr/>
          </p:nvSpPr>
          <p:spPr>
            <a:xfrm>
              <a:off x="10837860" y="563720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6" name="Sechseck 275">
              <a:extLst>
                <a:ext uri="{FF2B5EF4-FFF2-40B4-BE49-F238E27FC236}">
                  <a16:creationId xmlns:a16="http://schemas.microsoft.com/office/drawing/2014/main" id="{4B7B78BB-BEE6-03B9-4204-2ABC2704F32E}"/>
                </a:ext>
              </a:extLst>
            </p:cNvPr>
            <p:cNvSpPr/>
            <p:nvPr/>
          </p:nvSpPr>
          <p:spPr>
            <a:xfrm>
              <a:off x="10837860" y="652048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7" name="Sechseck 276">
              <a:extLst>
                <a:ext uri="{FF2B5EF4-FFF2-40B4-BE49-F238E27FC236}">
                  <a16:creationId xmlns:a16="http://schemas.microsoft.com/office/drawing/2014/main" id="{623FEFB1-8AC1-2205-2716-5F406D38A70B}"/>
                </a:ext>
              </a:extLst>
            </p:cNvPr>
            <p:cNvSpPr/>
            <p:nvPr/>
          </p:nvSpPr>
          <p:spPr>
            <a:xfrm>
              <a:off x="10837860" y="475392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8" name="Sechseck 277">
              <a:extLst>
                <a:ext uri="{FF2B5EF4-FFF2-40B4-BE49-F238E27FC236}">
                  <a16:creationId xmlns:a16="http://schemas.microsoft.com/office/drawing/2014/main" id="{139445ED-9022-9887-2C97-88F12B594FB3}"/>
                </a:ext>
              </a:extLst>
            </p:cNvPr>
            <p:cNvSpPr/>
            <p:nvPr/>
          </p:nvSpPr>
          <p:spPr>
            <a:xfrm>
              <a:off x="11485560" y="254571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9" name="Sechseck 278">
              <a:extLst>
                <a:ext uri="{FF2B5EF4-FFF2-40B4-BE49-F238E27FC236}">
                  <a16:creationId xmlns:a16="http://schemas.microsoft.com/office/drawing/2014/main" id="{9B8D3649-22FA-A482-76F9-4975BAFD2694}"/>
                </a:ext>
              </a:extLst>
            </p:cNvPr>
            <p:cNvSpPr/>
            <p:nvPr/>
          </p:nvSpPr>
          <p:spPr>
            <a:xfrm>
              <a:off x="11485560" y="342899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0" name="Sechseck 279">
              <a:extLst>
                <a:ext uri="{FF2B5EF4-FFF2-40B4-BE49-F238E27FC236}">
                  <a16:creationId xmlns:a16="http://schemas.microsoft.com/office/drawing/2014/main" id="{A73785F0-75B5-1650-867B-3AC12F83C1E5}"/>
                </a:ext>
              </a:extLst>
            </p:cNvPr>
            <p:cNvSpPr/>
            <p:nvPr/>
          </p:nvSpPr>
          <p:spPr>
            <a:xfrm>
              <a:off x="11485560" y="166242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1" name="Sechseck 280">
              <a:extLst>
                <a:ext uri="{FF2B5EF4-FFF2-40B4-BE49-F238E27FC236}">
                  <a16:creationId xmlns:a16="http://schemas.microsoft.com/office/drawing/2014/main" id="{61825C70-B9C4-E729-6B50-B68C7D2B6DF4}"/>
                </a:ext>
              </a:extLst>
            </p:cNvPr>
            <p:cNvSpPr/>
            <p:nvPr/>
          </p:nvSpPr>
          <p:spPr>
            <a:xfrm>
              <a:off x="11485560" y="7791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2" name="Sechseck 281">
              <a:extLst>
                <a:ext uri="{FF2B5EF4-FFF2-40B4-BE49-F238E27FC236}">
                  <a16:creationId xmlns:a16="http://schemas.microsoft.com/office/drawing/2014/main" id="{BA7EA6BD-AB7B-C9AC-F670-117BCAA7D040}"/>
                </a:ext>
              </a:extLst>
            </p:cNvPr>
            <p:cNvSpPr/>
            <p:nvPr/>
          </p:nvSpPr>
          <p:spPr>
            <a:xfrm>
              <a:off x="11485559" y="-1041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3" name="Sechseck 282">
              <a:extLst>
                <a:ext uri="{FF2B5EF4-FFF2-40B4-BE49-F238E27FC236}">
                  <a16:creationId xmlns:a16="http://schemas.microsoft.com/office/drawing/2014/main" id="{F84F9776-2B6D-BD36-8508-4AA68D585ED4}"/>
                </a:ext>
              </a:extLst>
            </p:cNvPr>
            <p:cNvSpPr/>
            <p:nvPr/>
          </p:nvSpPr>
          <p:spPr>
            <a:xfrm>
              <a:off x="11485560" y="519556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4" name="Sechseck 283">
              <a:extLst>
                <a:ext uri="{FF2B5EF4-FFF2-40B4-BE49-F238E27FC236}">
                  <a16:creationId xmlns:a16="http://schemas.microsoft.com/office/drawing/2014/main" id="{29628E50-84C7-89A6-F5EF-3698308BDB8C}"/>
                </a:ext>
              </a:extLst>
            </p:cNvPr>
            <p:cNvSpPr/>
            <p:nvPr/>
          </p:nvSpPr>
          <p:spPr>
            <a:xfrm>
              <a:off x="11485560" y="607884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5" name="Sechseck 284">
              <a:extLst>
                <a:ext uri="{FF2B5EF4-FFF2-40B4-BE49-F238E27FC236}">
                  <a16:creationId xmlns:a16="http://schemas.microsoft.com/office/drawing/2014/main" id="{8EE0DA5C-618E-7A6F-A686-C1D30580F98B}"/>
                </a:ext>
              </a:extLst>
            </p:cNvPr>
            <p:cNvSpPr/>
            <p:nvPr/>
          </p:nvSpPr>
          <p:spPr>
            <a:xfrm>
              <a:off x="11485560" y="43122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6" name="Sechseck 285">
              <a:extLst>
                <a:ext uri="{FF2B5EF4-FFF2-40B4-BE49-F238E27FC236}">
                  <a16:creationId xmlns:a16="http://schemas.microsoft.com/office/drawing/2014/main" id="{18EEE67C-5064-FD84-AF8E-1FDBF205393C}"/>
                </a:ext>
              </a:extLst>
            </p:cNvPr>
            <p:cNvSpPr/>
            <p:nvPr/>
          </p:nvSpPr>
          <p:spPr>
            <a:xfrm>
              <a:off x="12131672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7" name="Sechseck 286">
              <a:extLst>
                <a:ext uri="{FF2B5EF4-FFF2-40B4-BE49-F238E27FC236}">
                  <a16:creationId xmlns:a16="http://schemas.microsoft.com/office/drawing/2014/main" id="{11C3A96C-7767-D9AB-97D5-2991D9224323}"/>
                </a:ext>
              </a:extLst>
            </p:cNvPr>
            <p:cNvSpPr/>
            <p:nvPr/>
          </p:nvSpPr>
          <p:spPr>
            <a:xfrm>
              <a:off x="12131672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8" name="Sechseck 287">
              <a:extLst>
                <a:ext uri="{FF2B5EF4-FFF2-40B4-BE49-F238E27FC236}">
                  <a16:creationId xmlns:a16="http://schemas.microsoft.com/office/drawing/2014/main" id="{12C143E7-2EA7-5D12-B693-50B0D5CBC5D3}"/>
                </a:ext>
              </a:extLst>
            </p:cNvPr>
            <p:cNvSpPr/>
            <p:nvPr/>
          </p:nvSpPr>
          <p:spPr>
            <a:xfrm>
              <a:off x="12131672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9" name="Sechseck 288">
              <a:extLst>
                <a:ext uri="{FF2B5EF4-FFF2-40B4-BE49-F238E27FC236}">
                  <a16:creationId xmlns:a16="http://schemas.microsoft.com/office/drawing/2014/main" id="{1A3B1B12-EAA1-6E04-E2BB-BFA7BCE353B1}"/>
                </a:ext>
              </a:extLst>
            </p:cNvPr>
            <p:cNvSpPr/>
            <p:nvPr/>
          </p:nvSpPr>
          <p:spPr>
            <a:xfrm>
              <a:off x="12131672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0" name="Sechseck 289">
              <a:extLst>
                <a:ext uri="{FF2B5EF4-FFF2-40B4-BE49-F238E27FC236}">
                  <a16:creationId xmlns:a16="http://schemas.microsoft.com/office/drawing/2014/main" id="{DE30C20F-91BC-E73F-0951-5B6197370E1D}"/>
                </a:ext>
              </a:extLst>
            </p:cNvPr>
            <p:cNvSpPr/>
            <p:nvPr/>
          </p:nvSpPr>
          <p:spPr>
            <a:xfrm>
              <a:off x="12131671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1" name="Sechseck 290">
              <a:extLst>
                <a:ext uri="{FF2B5EF4-FFF2-40B4-BE49-F238E27FC236}">
                  <a16:creationId xmlns:a16="http://schemas.microsoft.com/office/drawing/2014/main" id="{17592040-FEDA-3BA1-C109-3E8F94368194}"/>
                </a:ext>
              </a:extLst>
            </p:cNvPr>
            <p:cNvSpPr/>
            <p:nvPr/>
          </p:nvSpPr>
          <p:spPr>
            <a:xfrm>
              <a:off x="12131670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2" name="Sechseck 291">
              <a:extLst>
                <a:ext uri="{FF2B5EF4-FFF2-40B4-BE49-F238E27FC236}">
                  <a16:creationId xmlns:a16="http://schemas.microsoft.com/office/drawing/2014/main" id="{75037796-02B4-A00A-8E1D-8E4D85C1D192}"/>
                </a:ext>
              </a:extLst>
            </p:cNvPr>
            <p:cNvSpPr/>
            <p:nvPr/>
          </p:nvSpPr>
          <p:spPr>
            <a:xfrm>
              <a:off x="12131672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3" name="Sechseck 292">
              <a:extLst>
                <a:ext uri="{FF2B5EF4-FFF2-40B4-BE49-F238E27FC236}">
                  <a16:creationId xmlns:a16="http://schemas.microsoft.com/office/drawing/2014/main" id="{854CBEC9-9803-4D06-1144-A19C0B654EA8}"/>
                </a:ext>
              </a:extLst>
            </p:cNvPr>
            <p:cNvSpPr/>
            <p:nvPr/>
          </p:nvSpPr>
          <p:spPr>
            <a:xfrm>
              <a:off x="12131672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4" name="Sechseck 293">
              <a:extLst>
                <a:ext uri="{FF2B5EF4-FFF2-40B4-BE49-F238E27FC236}">
                  <a16:creationId xmlns:a16="http://schemas.microsoft.com/office/drawing/2014/main" id="{2B258713-613A-B3D2-B352-7AA3E582F677}"/>
                </a:ext>
              </a:extLst>
            </p:cNvPr>
            <p:cNvSpPr/>
            <p:nvPr/>
          </p:nvSpPr>
          <p:spPr>
            <a:xfrm>
              <a:off x="12131672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5" name="Sechseck 294">
              <a:extLst>
                <a:ext uri="{FF2B5EF4-FFF2-40B4-BE49-F238E27FC236}">
                  <a16:creationId xmlns:a16="http://schemas.microsoft.com/office/drawing/2014/main" id="{32CD17AA-D2A2-6B80-DA65-7C0B12FE779C}"/>
                </a:ext>
              </a:extLst>
            </p:cNvPr>
            <p:cNvSpPr/>
            <p:nvPr/>
          </p:nvSpPr>
          <p:spPr>
            <a:xfrm>
              <a:off x="476247" y="298735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6" name="Sechseck 295">
              <a:extLst>
                <a:ext uri="{FF2B5EF4-FFF2-40B4-BE49-F238E27FC236}">
                  <a16:creationId xmlns:a16="http://schemas.microsoft.com/office/drawing/2014/main" id="{382F3514-540A-C9D2-4A22-ABB70BB7A26E}"/>
                </a:ext>
              </a:extLst>
            </p:cNvPr>
            <p:cNvSpPr/>
            <p:nvPr/>
          </p:nvSpPr>
          <p:spPr>
            <a:xfrm>
              <a:off x="476247" y="38706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7" name="Sechseck 296">
              <a:extLst>
                <a:ext uri="{FF2B5EF4-FFF2-40B4-BE49-F238E27FC236}">
                  <a16:creationId xmlns:a16="http://schemas.microsoft.com/office/drawing/2014/main" id="{DD2319A2-BF3D-4815-A79D-FCD6F36451AA}"/>
                </a:ext>
              </a:extLst>
            </p:cNvPr>
            <p:cNvSpPr/>
            <p:nvPr/>
          </p:nvSpPr>
          <p:spPr>
            <a:xfrm>
              <a:off x="476247" y="210407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8" name="Sechseck 297">
              <a:extLst>
                <a:ext uri="{FF2B5EF4-FFF2-40B4-BE49-F238E27FC236}">
                  <a16:creationId xmlns:a16="http://schemas.microsoft.com/office/drawing/2014/main" id="{A9AD1928-57F4-E7F0-5D2C-53F80F32E5E9}"/>
                </a:ext>
              </a:extLst>
            </p:cNvPr>
            <p:cNvSpPr/>
            <p:nvPr/>
          </p:nvSpPr>
          <p:spPr>
            <a:xfrm>
              <a:off x="476247" y="12207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9" name="Sechseck 298">
              <a:extLst>
                <a:ext uri="{FF2B5EF4-FFF2-40B4-BE49-F238E27FC236}">
                  <a16:creationId xmlns:a16="http://schemas.microsoft.com/office/drawing/2014/main" id="{E65B0E72-80C8-EB16-E12C-B440C3DFAB34}"/>
                </a:ext>
              </a:extLst>
            </p:cNvPr>
            <p:cNvSpPr/>
            <p:nvPr/>
          </p:nvSpPr>
          <p:spPr>
            <a:xfrm>
              <a:off x="476246" y="3375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0" name="Sechseck 299">
              <a:extLst>
                <a:ext uri="{FF2B5EF4-FFF2-40B4-BE49-F238E27FC236}">
                  <a16:creationId xmlns:a16="http://schemas.microsoft.com/office/drawing/2014/main" id="{B0A32968-43B1-7899-260B-43E7A5B49C6C}"/>
                </a:ext>
              </a:extLst>
            </p:cNvPr>
            <p:cNvSpPr/>
            <p:nvPr/>
          </p:nvSpPr>
          <p:spPr>
            <a:xfrm>
              <a:off x="476245" y="-5457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1" name="Sechseck 300">
              <a:extLst>
                <a:ext uri="{FF2B5EF4-FFF2-40B4-BE49-F238E27FC236}">
                  <a16:creationId xmlns:a16="http://schemas.microsoft.com/office/drawing/2014/main" id="{9C40BED6-10B6-3084-A39F-2D35171723B2}"/>
                </a:ext>
              </a:extLst>
            </p:cNvPr>
            <p:cNvSpPr/>
            <p:nvPr/>
          </p:nvSpPr>
          <p:spPr>
            <a:xfrm>
              <a:off x="476247" y="563720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2" name="Sechseck 301">
              <a:extLst>
                <a:ext uri="{FF2B5EF4-FFF2-40B4-BE49-F238E27FC236}">
                  <a16:creationId xmlns:a16="http://schemas.microsoft.com/office/drawing/2014/main" id="{95837E81-7B74-37B2-C8DA-74A44C45701A}"/>
                </a:ext>
              </a:extLst>
            </p:cNvPr>
            <p:cNvSpPr/>
            <p:nvPr/>
          </p:nvSpPr>
          <p:spPr>
            <a:xfrm>
              <a:off x="476247" y="652048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3" name="Sechseck 302">
              <a:extLst>
                <a:ext uri="{FF2B5EF4-FFF2-40B4-BE49-F238E27FC236}">
                  <a16:creationId xmlns:a16="http://schemas.microsoft.com/office/drawing/2014/main" id="{CA5B3166-F277-B6FA-4B82-8F4EDD7B253B}"/>
                </a:ext>
              </a:extLst>
            </p:cNvPr>
            <p:cNvSpPr/>
            <p:nvPr/>
          </p:nvSpPr>
          <p:spPr>
            <a:xfrm>
              <a:off x="476247" y="475392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4" name="Sechseck 303">
              <a:extLst>
                <a:ext uri="{FF2B5EF4-FFF2-40B4-BE49-F238E27FC236}">
                  <a16:creationId xmlns:a16="http://schemas.microsoft.com/office/drawing/2014/main" id="{966C74C7-E046-A995-F5B2-17C418073EB8}"/>
                </a:ext>
              </a:extLst>
            </p:cNvPr>
            <p:cNvSpPr/>
            <p:nvPr/>
          </p:nvSpPr>
          <p:spPr>
            <a:xfrm>
              <a:off x="1123947" y="254571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5" name="Sechseck 304">
              <a:extLst>
                <a:ext uri="{FF2B5EF4-FFF2-40B4-BE49-F238E27FC236}">
                  <a16:creationId xmlns:a16="http://schemas.microsoft.com/office/drawing/2014/main" id="{2A65384F-AA08-B2B4-253E-8D65189F9809}"/>
                </a:ext>
              </a:extLst>
            </p:cNvPr>
            <p:cNvSpPr/>
            <p:nvPr/>
          </p:nvSpPr>
          <p:spPr>
            <a:xfrm>
              <a:off x="1123947" y="342899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6" name="Sechseck 305">
              <a:extLst>
                <a:ext uri="{FF2B5EF4-FFF2-40B4-BE49-F238E27FC236}">
                  <a16:creationId xmlns:a16="http://schemas.microsoft.com/office/drawing/2014/main" id="{3F1FCEEE-B233-9EE4-34ED-7F37303BA69D}"/>
                </a:ext>
              </a:extLst>
            </p:cNvPr>
            <p:cNvSpPr/>
            <p:nvPr/>
          </p:nvSpPr>
          <p:spPr>
            <a:xfrm>
              <a:off x="1123947" y="166242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7" name="Sechseck 306">
              <a:extLst>
                <a:ext uri="{FF2B5EF4-FFF2-40B4-BE49-F238E27FC236}">
                  <a16:creationId xmlns:a16="http://schemas.microsoft.com/office/drawing/2014/main" id="{6009A806-7E88-88C1-A4C8-1745CD0F72C2}"/>
                </a:ext>
              </a:extLst>
            </p:cNvPr>
            <p:cNvSpPr/>
            <p:nvPr/>
          </p:nvSpPr>
          <p:spPr>
            <a:xfrm>
              <a:off x="1123947" y="7791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8" name="Sechseck 307">
              <a:extLst>
                <a:ext uri="{FF2B5EF4-FFF2-40B4-BE49-F238E27FC236}">
                  <a16:creationId xmlns:a16="http://schemas.microsoft.com/office/drawing/2014/main" id="{CD793FFB-4A53-F93B-A3E2-BA2E6EC6BDAC}"/>
                </a:ext>
              </a:extLst>
            </p:cNvPr>
            <p:cNvSpPr/>
            <p:nvPr/>
          </p:nvSpPr>
          <p:spPr>
            <a:xfrm>
              <a:off x="1123946" y="-1041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9" name="Sechseck 308">
              <a:extLst>
                <a:ext uri="{FF2B5EF4-FFF2-40B4-BE49-F238E27FC236}">
                  <a16:creationId xmlns:a16="http://schemas.microsoft.com/office/drawing/2014/main" id="{7815AA39-33D5-5FFD-52B3-AA09BA77B95E}"/>
                </a:ext>
              </a:extLst>
            </p:cNvPr>
            <p:cNvSpPr/>
            <p:nvPr/>
          </p:nvSpPr>
          <p:spPr>
            <a:xfrm>
              <a:off x="1123947" y="519556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0" name="Sechseck 309">
              <a:extLst>
                <a:ext uri="{FF2B5EF4-FFF2-40B4-BE49-F238E27FC236}">
                  <a16:creationId xmlns:a16="http://schemas.microsoft.com/office/drawing/2014/main" id="{E5DCED60-4128-8893-4B90-C4BAFC466222}"/>
                </a:ext>
              </a:extLst>
            </p:cNvPr>
            <p:cNvSpPr/>
            <p:nvPr/>
          </p:nvSpPr>
          <p:spPr>
            <a:xfrm>
              <a:off x="1123947" y="607884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1" name="Sechseck 310">
              <a:extLst>
                <a:ext uri="{FF2B5EF4-FFF2-40B4-BE49-F238E27FC236}">
                  <a16:creationId xmlns:a16="http://schemas.microsoft.com/office/drawing/2014/main" id="{C712A7F2-C4BB-3CEC-54AB-2819E41B3CA2}"/>
                </a:ext>
              </a:extLst>
            </p:cNvPr>
            <p:cNvSpPr/>
            <p:nvPr/>
          </p:nvSpPr>
          <p:spPr>
            <a:xfrm>
              <a:off x="1123947" y="43122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2" name="Sechseck 311">
              <a:extLst>
                <a:ext uri="{FF2B5EF4-FFF2-40B4-BE49-F238E27FC236}">
                  <a16:creationId xmlns:a16="http://schemas.microsoft.com/office/drawing/2014/main" id="{42BE83F5-6A09-0FC8-C6BE-44BF28AC1637}"/>
                </a:ext>
              </a:extLst>
            </p:cNvPr>
            <p:cNvSpPr/>
            <p:nvPr/>
          </p:nvSpPr>
          <p:spPr>
            <a:xfrm>
              <a:off x="1771646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3" name="Sechseck 312">
              <a:extLst>
                <a:ext uri="{FF2B5EF4-FFF2-40B4-BE49-F238E27FC236}">
                  <a16:creationId xmlns:a16="http://schemas.microsoft.com/office/drawing/2014/main" id="{174F752A-4BAA-0C71-8A4D-B12537897557}"/>
                </a:ext>
              </a:extLst>
            </p:cNvPr>
            <p:cNvSpPr/>
            <p:nvPr/>
          </p:nvSpPr>
          <p:spPr>
            <a:xfrm>
              <a:off x="1771646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4" name="Sechseck 313">
              <a:extLst>
                <a:ext uri="{FF2B5EF4-FFF2-40B4-BE49-F238E27FC236}">
                  <a16:creationId xmlns:a16="http://schemas.microsoft.com/office/drawing/2014/main" id="{48FE04FA-9CE0-36A3-1DB9-1C492241F633}"/>
                </a:ext>
              </a:extLst>
            </p:cNvPr>
            <p:cNvSpPr/>
            <p:nvPr/>
          </p:nvSpPr>
          <p:spPr>
            <a:xfrm>
              <a:off x="1771646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5" name="Sechseck 314">
              <a:extLst>
                <a:ext uri="{FF2B5EF4-FFF2-40B4-BE49-F238E27FC236}">
                  <a16:creationId xmlns:a16="http://schemas.microsoft.com/office/drawing/2014/main" id="{0D26E973-4A83-276F-8C7D-55DA2597F409}"/>
                </a:ext>
              </a:extLst>
            </p:cNvPr>
            <p:cNvSpPr/>
            <p:nvPr/>
          </p:nvSpPr>
          <p:spPr>
            <a:xfrm>
              <a:off x="1771646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6" name="Sechseck 315">
              <a:extLst>
                <a:ext uri="{FF2B5EF4-FFF2-40B4-BE49-F238E27FC236}">
                  <a16:creationId xmlns:a16="http://schemas.microsoft.com/office/drawing/2014/main" id="{9D858B33-2B11-F184-71FC-AC4663419FDA}"/>
                </a:ext>
              </a:extLst>
            </p:cNvPr>
            <p:cNvSpPr/>
            <p:nvPr/>
          </p:nvSpPr>
          <p:spPr>
            <a:xfrm>
              <a:off x="1771645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7" name="Sechseck 316">
              <a:extLst>
                <a:ext uri="{FF2B5EF4-FFF2-40B4-BE49-F238E27FC236}">
                  <a16:creationId xmlns:a16="http://schemas.microsoft.com/office/drawing/2014/main" id="{BFB4FEB4-0EE6-96DA-D909-CA7A0B3A16A8}"/>
                </a:ext>
              </a:extLst>
            </p:cNvPr>
            <p:cNvSpPr/>
            <p:nvPr/>
          </p:nvSpPr>
          <p:spPr>
            <a:xfrm>
              <a:off x="1771644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8" name="Sechseck 317">
              <a:extLst>
                <a:ext uri="{FF2B5EF4-FFF2-40B4-BE49-F238E27FC236}">
                  <a16:creationId xmlns:a16="http://schemas.microsoft.com/office/drawing/2014/main" id="{FCDDD69B-F41E-73FB-DF56-3ADB82E5B66F}"/>
                </a:ext>
              </a:extLst>
            </p:cNvPr>
            <p:cNvSpPr/>
            <p:nvPr/>
          </p:nvSpPr>
          <p:spPr>
            <a:xfrm>
              <a:off x="1771646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9" name="Sechseck 318">
              <a:extLst>
                <a:ext uri="{FF2B5EF4-FFF2-40B4-BE49-F238E27FC236}">
                  <a16:creationId xmlns:a16="http://schemas.microsoft.com/office/drawing/2014/main" id="{D27A8BE4-41A4-41B4-53B0-4FA3C805EFF5}"/>
                </a:ext>
              </a:extLst>
            </p:cNvPr>
            <p:cNvSpPr/>
            <p:nvPr/>
          </p:nvSpPr>
          <p:spPr>
            <a:xfrm>
              <a:off x="1771646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0" name="Sechseck 319">
              <a:extLst>
                <a:ext uri="{FF2B5EF4-FFF2-40B4-BE49-F238E27FC236}">
                  <a16:creationId xmlns:a16="http://schemas.microsoft.com/office/drawing/2014/main" id="{3AE5B272-B3ED-F933-4034-C0C4FCA2E478}"/>
                </a:ext>
              </a:extLst>
            </p:cNvPr>
            <p:cNvSpPr/>
            <p:nvPr/>
          </p:nvSpPr>
          <p:spPr>
            <a:xfrm>
              <a:off x="1771646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1" name="Sechseck 320">
              <a:extLst>
                <a:ext uri="{FF2B5EF4-FFF2-40B4-BE49-F238E27FC236}">
                  <a16:creationId xmlns:a16="http://schemas.microsoft.com/office/drawing/2014/main" id="{9AEC1A71-38C1-B8FE-4168-B197F2011787}"/>
                </a:ext>
              </a:extLst>
            </p:cNvPr>
            <p:cNvSpPr/>
            <p:nvPr/>
          </p:nvSpPr>
          <p:spPr>
            <a:xfrm>
              <a:off x="2419346" y="254571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5" name="Sechseck 324">
              <a:extLst>
                <a:ext uri="{FF2B5EF4-FFF2-40B4-BE49-F238E27FC236}">
                  <a16:creationId xmlns:a16="http://schemas.microsoft.com/office/drawing/2014/main" id="{05A406D2-B512-3BFD-0C4C-465543EC1EF6}"/>
                </a:ext>
              </a:extLst>
            </p:cNvPr>
            <p:cNvSpPr/>
            <p:nvPr/>
          </p:nvSpPr>
          <p:spPr>
            <a:xfrm>
              <a:off x="2419345" y="-1041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6" name="Sechseck 325">
              <a:extLst>
                <a:ext uri="{FF2B5EF4-FFF2-40B4-BE49-F238E27FC236}">
                  <a16:creationId xmlns:a16="http://schemas.microsoft.com/office/drawing/2014/main" id="{5C9DF081-0253-305F-D921-F28BB91AC568}"/>
                </a:ext>
              </a:extLst>
            </p:cNvPr>
            <p:cNvSpPr/>
            <p:nvPr/>
          </p:nvSpPr>
          <p:spPr>
            <a:xfrm>
              <a:off x="2419346" y="519556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7" name="Sechseck 326">
              <a:extLst>
                <a:ext uri="{FF2B5EF4-FFF2-40B4-BE49-F238E27FC236}">
                  <a16:creationId xmlns:a16="http://schemas.microsoft.com/office/drawing/2014/main" id="{CC232982-BFAB-CB03-EBA1-232845BA0934}"/>
                </a:ext>
              </a:extLst>
            </p:cNvPr>
            <p:cNvSpPr/>
            <p:nvPr/>
          </p:nvSpPr>
          <p:spPr>
            <a:xfrm>
              <a:off x="2419346" y="607884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8" name="Sechseck 327">
              <a:extLst>
                <a:ext uri="{FF2B5EF4-FFF2-40B4-BE49-F238E27FC236}">
                  <a16:creationId xmlns:a16="http://schemas.microsoft.com/office/drawing/2014/main" id="{16EBC514-0816-3F94-882B-6B7F253C91A9}"/>
                </a:ext>
              </a:extLst>
            </p:cNvPr>
            <p:cNvSpPr/>
            <p:nvPr/>
          </p:nvSpPr>
          <p:spPr>
            <a:xfrm>
              <a:off x="2419346" y="431227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9" name="Sechseck 328">
              <a:extLst>
                <a:ext uri="{FF2B5EF4-FFF2-40B4-BE49-F238E27FC236}">
                  <a16:creationId xmlns:a16="http://schemas.microsoft.com/office/drawing/2014/main" id="{6FC3253E-2EB4-28D1-0912-E5EFA455C652}"/>
                </a:ext>
              </a:extLst>
            </p:cNvPr>
            <p:cNvSpPr/>
            <p:nvPr/>
          </p:nvSpPr>
          <p:spPr>
            <a:xfrm>
              <a:off x="-819156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0" name="Sechseck 329">
              <a:extLst>
                <a:ext uri="{FF2B5EF4-FFF2-40B4-BE49-F238E27FC236}">
                  <a16:creationId xmlns:a16="http://schemas.microsoft.com/office/drawing/2014/main" id="{96675A15-30AF-1AE8-9C0C-418B00D2717C}"/>
                </a:ext>
              </a:extLst>
            </p:cNvPr>
            <p:cNvSpPr/>
            <p:nvPr/>
          </p:nvSpPr>
          <p:spPr>
            <a:xfrm>
              <a:off x="-819156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1" name="Sechseck 330">
              <a:extLst>
                <a:ext uri="{FF2B5EF4-FFF2-40B4-BE49-F238E27FC236}">
                  <a16:creationId xmlns:a16="http://schemas.microsoft.com/office/drawing/2014/main" id="{CC31613B-7F54-4376-A198-690A3EA26128}"/>
                </a:ext>
              </a:extLst>
            </p:cNvPr>
            <p:cNvSpPr/>
            <p:nvPr/>
          </p:nvSpPr>
          <p:spPr>
            <a:xfrm>
              <a:off x="-819156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2" name="Sechseck 331">
              <a:extLst>
                <a:ext uri="{FF2B5EF4-FFF2-40B4-BE49-F238E27FC236}">
                  <a16:creationId xmlns:a16="http://schemas.microsoft.com/office/drawing/2014/main" id="{9821854C-F571-BE91-2D00-38C77865BA84}"/>
                </a:ext>
              </a:extLst>
            </p:cNvPr>
            <p:cNvSpPr/>
            <p:nvPr/>
          </p:nvSpPr>
          <p:spPr>
            <a:xfrm>
              <a:off x="-819156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3" name="Sechseck 332">
              <a:extLst>
                <a:ext uri="{FF2B5EF4-FFF2-40B4-BE49-F238E27FC236}">
                  <a16:creationId xmlns:a16="http://schemas.microsoft.com/office/drawing/2014/main" id="{BEC10101-7E26-8C0E-FCA2-63E78FA28C03}"/>
                </a:ext>
              </a:extLst>
            </p:cNvPr>
            <p:cNvSpPr/>
            <p:nvPr/>
          </p:nvSpPr>
          <p:spPr>
            <a:xfrm>
              <a:off x="-819157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4" name="Sechseck 333">
              <a:extLst>
                <a:ext uri="{FF2B5EF4-FFF2-40B4-BE49-F238E27FC236}">
                  <a16:creationId xmlns:a16="http://schemas.microsoft.com/office/drawing/2014/main" id="{3AA61514-55BF-A0F6-124A-86BFEA514EB3}"/>
                </a:ext>
              </a:extLst>
            </p:cNvPr>
            <p:cNvSpPr/>
            <p:nvPr/>
          </p:nvSpPr>
          <p:spPr>
            <a:xfrm>
              <a:off x="-819158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5" name="Sechseck 334">
              <a:extLst>
                <a:ext uri="{FF2B5EF4-FFF2-40B4-BE49-F238E27FC236}">
                  <a16:creationId xmlns:a16="http://schemas.microsoft.com/office/drawing/2014/main" id="{ED8A13A0-1978-0A59-D3BA-78C9D8247B32}"/>
                </a:ext>
              </a:extLst>
            </p:cNvPr>
            <p:cNvSpPr/>
            <p:nvPr/>
          </p:nvSpPr>
          <p:spPr>
            <a:xfrm>
              <a:off x="-819156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6" name="Sechseck 335">
              <a:extLst>
                <a:ext uri="{FF2B5EF4-FFF2-40B4-BE49-F238E27FC236}">
                  <a16:creationId xmlns:a16="http://schemas.microsoft.com/office/drawing/2014/main" id="{E7D79426-FD30-C9F0-1430-E5FA5506AA22}"/>
                </a:ext>
              </a:extLst>
            </p:cNvPr>
            <p:cNvSpPr/>
            <p:nvPr/>
          </p:nvSpPr>
          <p:spPr>
            <a:xfrm>
              <a:off x="-819156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7" name="Sechseck 336">
              <a:extLst>
                <a:ext uri="{FF2B5EF4-FFF2-40B4-BE49-F238E27FC236}">
                  <a16:creationId xmlns:a16="http://schemas.microsoft.com/office/drawing/2014/main" id="{67F05F66-E984-C58B-D8BB-35D77145DFE7}"/>
                </a:ext>
              </a:extLst>
            </p:cNvPr>
            <p:cNvSpPr/>
            <p:nvPr/>
          </p:nvSpPr>
          <p:spPr>
            <a:xfrm>
              <a:off x="-819156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8" name="Sechseck 337">
              <a:extLst>
                <a:ext uri="{FF2B5EF4-FFF2-40B4-BE49-F238E27FC236}">
                  <a16:creationId xmlns:a16="http://schemas.microsoft.com/office/drawing/2014/main" id="{D9D69FBA-6BD1-4514-E73D-FC559319B098}"/>
                </a:ext>
              </a:extLst>
            </p:cNvPr>
            <p:cNvSpPr/>
            <p:nvPr/>
          </p:nvSpPr>
          <p:spPr>
            <a:xfrm>
              <a:off x="-171456" y="254571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9" name="Sechseck 338">
              <a:extLst>
                <a:ext uri="{FF2B5EF4-FFF2-40B4-BE49-F238E27FC236}">
                  <a16:creationId xmlns:a16="http://schemas.microsoft.com/office/drawing/2014/main" id="{34862DFD-523A-F04B-D589-F0487F1A198B}"/>
                </a:ext>
              </a:extLst>
            </p:cNvPr>
            <p:cNvSpPr/>
            <p:nvPr/>
          </p:nvSpPr>
          <p:spPr>
            <a:xfrm>
              <a:off x="-171456" y="342899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0" name="Sechseck 339">
              <a:extLst>
                <a:ext uri="{FF2B5EF4-FFF2-40B4-BE49-F238E27FC236}">
                  <a16:creationId xmlns:a16="http://schemas.microsoft.com/office/drawing/2014/main" id="{B70B7652-B489-A89B-0FD6-11EDE3A0BB1F}"/>
                </a:ext>
              </a:extLst>
            </p:cNvPr>
            <p:cNvSpPr/>
            <p:nvPr/>
          </p:nvSpPr>
          <p:spPr>
            <a:xfrm>
              <a:off x="-171456" y="166242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1" name="Sechseck 340">
              <a:extLst>
                <a:ext uri="{FF2B5EF4-FFF2-40B4-BE49-F238E27FC236}">
                  <a16:creationId xmlns:a16="http://schemas.microsoft.com/office/drawing/2014/main" id="{3E8186F7-6256-09F3-9486-9D1B54F0B699}"/>
                </a:ext>
              </a:extLst>
            </p:cNvPr>
            <p:cNvSpPr/>
            <p:nvPr/>
          </p:nvSpPr>
          <p:spPr>
            <a:xfrm>
              <a:off x="-171456" y="77914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2" name="Sechseck 341">
              <a:extLst>
                <a:ext uri="{FF2B5EF4-FFF2-40B4-BE49-F238E27FC236}">
                  <a16:creationId xmlns:a16="http://schemas.microsoft.com/office/drawing/2014/main" id="{246CB080-AA72-9EA9-2567-CB74BC629FDA}"/>
                </a:ext>
              </a:extLst>
            </p:cNvPr>
            <p:cNvSpPr/>
            <p:nvPr/>
          </p:nvSpPr>
          <p:spPr>
            <a:xfrm>
              <a:off x="-171457" y="-1041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3" name="Sechseck 342">
              <a:extLst>
                <a:ext uri="{FF2B5EF4-FFF2-40B4-BE49-F238E27FC236}">
                  <a16:creationId xmlns:a16="http://schemas.microsoft.com/office/drawing/2014/main" id="{B3FE2931-2BE0-77C4-2E3A-474EA1E7641D}"/>
                </a:ext>
              </a:extLst>
            </p:cNvPr>
            <p:cNvSpPr/>
            <p:nvPr/>
          </p:nvSpPr>
          <p:spPr>
            <a:xfrm>
              <a:off x="-171456" y="519556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4" name="Sechseck 343">
              <a:extLst>
                <a:ext uri="{FF2B5EF4-FFF2-40B4-BE49-F238E27FC236}">
                  <a16:creationId xmlns:a16="http://schemas.microsoft.com/office/drawing/2014/main" id="{6D6B4D13-CC4B-ED22-70ED-45BD035C03DF}"/>
                </a:ext>
              </a:extLst>
            </p:cNvPr>
            <p:cNvSpPr/>
            <p:nvPr/>
          </p:nvSpPr>
          <p:spPr>
            <a:xfrm>
              <a:off x="-171456" y="607884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5" name="Sechseck 344">
              <a:extLst>
                <a:ext uri="{FF2B5EF4-FFF2-40B4-BE49-F238E27FC236}">
                  <a16:creationId xmlns:a16="http://schemas.microsoft.com/office/drawing/2014/main" id="{830B55D3-38FF-2481-A0D4-E0546974A853}"/>
                </a:ext>
              </a:extLst>
            </p:cNvPr>
            <p:cNvSpPr/>
            <p:nvPr/>
          </p:nvSpPr>
          <p:spPr>
            <a:xfrm>
              <a:off x="-171456" y="431227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9615894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Person, Kleidung, Flasche, Menschen enthält.&#10;&#10;Automatisch generierte Beschreibung">
            <a:extLst>
              <a:ext uri="{FF2B5EF4-FFF2-40B4-BE49-F238E27FC236}">
                <a16:creationId xmlns:a16="http://schemas.microsoft.com/office/drawing/2014/main" id="{3015F109-93FD-F82F-384E-F09ECD0DF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0990" y="-745064"/>
            <a:ext cx="12947647" cy="8631764"/>
          </a:xfrm>
          <a:prstGeom prst="rect">
            <a:avLst/>
          </a:prstGeo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100F80D1-A2AF-FCF5-CA13-915D6D326B63}"/>
              </a:ext>
            </a:extLst>
          </p:cNvPr>
          <p:cNvGrpSpPr/>
          <p:nvPr/>
        </p:nvGrpSpPr>
        <p:grpSpPr>
          <a:xfrm>
            <a:off x="-5943600" y="-3295650"/>
            <a:ext cx="24136350" cy="14763750"/>
            <a:chOff x="-819158" y="-545779"/>
            <a:chExt cx="13830305" cy="7949552"/>
          </a:xfrm>
        </p:grpSpPr>
        <p:sp>
          <p:nvSpPr>
            <p:cNvPr id="169" name="Sechseck 168">
              <a:extLst>
                <a:ext uri="{FF2B5EF4-FFF2-40B4-BE49-F238E27FC236}">
                  <a16:creationId xmlns:a16="http://schemas.microsoft.com/office/drawing/2014/main" id="{5B6BE1F9-5265-F7AB-8CD5-F55FA6BC973B}"/>
                </a:ext>
              </a:extLst>
            </p:cNvPr>
            <p:cNvSpPr/>
            <p:nvPr/>
          </p:nvSpPr>
          <p:spPr>
            <a:xfrm>
              <a:off x="5656262" y="122079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0" name="Sechseck 169">
              <a:extLst>
                <a:ext uri="{FF2B5EF4-FFF2-40B4-BE49-F238E27FC236}">
                  <a16:creationId xmlns:a16="http://schemas.microsoft.com/office/drawing/2014/main" id="{A3931273-D7D1-37B3-A3B5-61D7F7107C5E}"/>
                </a:ext>
              </a:extLst>
            </p:cNvPr>
            <p:cNvSpPr/>
            <p:nvPr/>
          </p:nvSpPr>
          <p:spPr>
            <a:xfrm>
              <a:off x="5656261" y="33750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1" name="Sechseck 170">
              <a:extLst>
                <a:ext uri="{FF2B5EF4-FFF2-40B4-BE49-F238E27FC236}">
                  <a16:creationId xmlns:a16="http://schemas.microsoft.com/office/drawing/2014/main" id="{4B15D718-FECD-5F68-F55B-389010F9891B}"/>
                </a:ext>
              </a:extLst>
            </p:cNvPr>
            <p:cNvSpPr/>
            <p:nvPr/>
          </p:nvSpPr>
          <p:spPr>
            <a:xfrm>
              <a:off x="5656260" y="-54577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2" name="Sechseck 171">
              <a:extLst>
                <a:ext uri="{FF2B5EF4-FFF2-40B4-BE49-F238E27FC236}">
                  <a16:creationId xmlns:a16="http://schemas.microsoft.com/office/drawing/2014/main" id="{BEA319E4-C5DF-5A2F-B12D-3BDBC574C460}"/>
                </a:ext>
              </a:extLst>
            </p:cNvPr>
            <p:cNvSpPr/>
            <p:nvPr/>
          </p:nvSpPr>
          <p:spPr>
            <a:xfrm>
              <a:off x="5656262" y="56372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3" name="Sechseck 172">
              <a:extLst>
                <a:ext uri="{FF2B5EF4-FFF2-40B4-BE49-F238E27FC236}">
                  <a16:creationId xmlns:a16="http://schemas.microsoft.com/office/drawing/2014/main" id="{F0C51DBA-BB24-65D3-A4D2-30D02A3AF241}"/>
                </a:ext>
              </a:extLst>
            </p:cNvPr>
            <p:cNvSpPr/>
            <p:nvPr/>
          </p:nvSpPr>
          <p:spPr>
            <a:xfrm>
              <a:off x="5656262" y="652049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4" name="Sechseck 173">
              <a:extLst>
                <a:ext uri="{FF2B5EF4-FFF2-40B4-BE49-F238E27FC236}">
                  <a16:creationId xmlns:a16="http://schemas.microsoft.com/office/drawing/2014/main" id="{E9DB00F8-9902-CDCC-C926-75751DC9F131}"/>
                </a:ext>
              </a:extLst>
            </p:cNvPr>
            <p:cNvSpPr/>
            <p:nvPr/>
          </p:nvSpPr>
          <p:spPr>
            <a:xfrm>
              <a:off x="5656262" y="475392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6" name="Sechseck 175">
              <a:extLst>
                <a:ext uri="{FF2B5EF4-FFF2-40B4-BE49-F238E27FC236}">
                  <a16:creationId xmlns:a16="http://schemas.microsoft.com/office/drawing/2014/main" id="{3C4316F7-4EDA-8EE1-4B83-152519F3E1AC}"/>
                </a:ext>
              </a:extLst>
            </p:cNvPr>
            <p:cNvSpPr/>
            <p:nvPr/>
          </p:nvSpPr>
          <p:spPr>
            <a:xfrm>
              <a:off x="6303962" y="342899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9" name="Sechseck 178">
              <a:extLst>
                <a:ext uri="{FF2B5EF4-FFF2-40B4-BE49-F238E27FC236}">
                  <a16:creationId xmlns:a16="http://schemas.microsoft.com/office/drawing/2014/main" id="{B0DF63BB-133C-A964-339B-84FA6320A9F0}"/>
                </a:ext>
              </a:extLst>
            </p:cNvPr>
            <p:cNvSpPr/>
            <p:nvPr/>
          </p:nvSpPr>
          <p:spPr>
            <a:xfrm>
              <a:off x="6303961" y="-10413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1" name="Sechseck 180">
              <a:extLst>
                <a:ext uri="{FF2B5EF4-FFF2-40B4-BE49-F238E27FC236}">
                  <a16:creationId xmlns:a16="http://schemas.microsoft.com/office/drawing/2014/main" id="{0401A66E-0C08-2055-30E6-49DB28171AFE}"/>
                </a:ext>
              </a:extLst>
            </p:cNvPr>
            <p:cNvSpPr/>
            <p:nvPr/>
          </p:nvSpPr>
          <p:spPr>
            <a:xfrm>
              <a:off x="6303962" y="519556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2" name="Sechseck 181">
              <a:extLst>
                <a:ext uri="{FF2B5EF4-FFF2-40B4-BE49-F238E27FC236}">
                  <a16:creationId xmlns:a16="http://schemas.microsoft.com/office/drawing/2014/main" id="{C8DB283B-C6FA-9260-3874-699547BD81D2}"/>
                </a:ext>
              </a:extLst>
            </p:cNvPr>
            <p:cNvSpPr/>
            <p:nvPr/>
          </p:nvSpPr>
          <p:spPr>
            <a:xfrm>
              <a:off x="6303962" y="607884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3" name="Sechseck 182">
              <a:extLst>
                <a:ext uri="{FF2B5EF4-FFF2-40B4-BE49-F238E27FC236}">
                  <a16:creationId xmlns:a16="http://schemas.microsoft.com/office/drawing/2014/main" id="{94F37198-1D8B-85C3-C955-1CAE036450E7}"/>
                </a:ext>
              </a:extLst>
            </p:cNvPr>
            <p:cNvSpPr/>
            <p:nvPr/>
          </p:nvSpPr>
          <p:spPr>
            <a:xfrm>
              <a:off x="6303962" y="431228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6" name="Sechseck 185">
              <a:extLst>
                <a:ext uri="{FF2B5EF4-FFF2-40B4-BE49-F238E27FC236}">
                  <a16:creationId xmlns:a16="http://schemas.microsoft.com/office/drawing/2014/main" id="{21A6A763-4D2A-39A5-CEC1-307572D8E2A6}"/>
                </a:ext>
              </a:extLst>
            </p:cNvPr>
            <p:cNvSpPr/>
            <p:nvPr/>
          </p:nvSpPr>
          <p:spPr>
            <a:xfrm>
              <a:off x="6951661" y="210407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7" name="Sechseck 186">
              <a:extLst>
                <a:ext uri="{FF2B5EF4-FFF2-40B4-BE49-F238E27FC236}">
                  <a16:creationId xmlns:a16="http://schemas.microsoft.com/office/drawing/2014/main" id="{51BFD9ED-B262-B27A-D816-182C31B26CD4}"/>
                </a:ext>
              </a:extLst>
            </p:cNvPr>
            <p:cNvSpPr/>
            <p:nvPr/>
          </p:nvSpPr>
          <p:spPr>
            <a:xfrm>
              <a:off x="6951661" y="122079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8" name="Sechseck 187">
              <a:extLst>
                <a:ext uri="{FF2B5EF4-FFF2-40B4-BE49-F238E27FC236}">
                  <a16:creationId xmlns:a16="http://schemas.microsoft.com/office/drawing/2014/main" id="{57613BE4-F9D5-7D29-52DF-D16DEEA22792}"/>
                </a:ext>
              </a:extLst>
            </p:cNvPr>
            <p:cNvSpPr/>
            <p:nvPr/>
          </p:nvSpPr>
          <p:spPr>
            <a:xfrm>
              <a:off x="6951660" y="33750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9" name="Sechseck 188">
              <a:extLst>
                <a:ext uri="{FF2B5EF4-FFF2-40B4-BE49-F238E27FC236}">
                  <a16:creationId xmlns:a16="http://schemas.microsoft.com/office/drawing/2014/main" id="{6880AAE1-41CA-76B5-6703-0311DE81577A}"/>
                </a:ext>
              </a:extLst>
            </p:cNvPr>
            <p:cNvSpPr/>
            <p:nvPr/>
          </p:nvSpPr>
          <p:spPr>
            <a:xfrm>
              <a:off x="6951659" y="-54577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0" name="Sechseck 189">
              <a:extLst>
                <a:ext uri="{FF2B5EF4-FFF2-40B4-BE49-F238E27FC236}">
                  <a16:creationId xmlns:a16="http://schemas.microsoft.com/office/drawing/2014/main" id="{0A403097-F6BC-450F-6EBE-37EFA3F92282}"/>
                </a:ext>
              </a:extLst>
            </p:cNvPr>
            <p:cNvSpPr/>
            <p:nvPr/>
          </p:nvSpPr>
          <p:spPr>
            <a:xfrm>
              <a:off x="6951661" y="56372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1" name="Sechseck 190">
              <a:extLst>
                <a:ext uri="{FF2B5EF4-FFF2-40B4-BE49-F238E27FC236}">
                  <a16:creationId xmlns:a16="http://schemas.microsoft.com/office/drawing/2014/main" id="{906BC755-0C47-23D2-4A31-789F8018FA2F}"/>
                </a:ext>
              </a:extLst>
            </p:cNvPr>
            <p:cNvSpPr/>
            <p:nvPr/>
          </p:nvSpPr>
          <p:spPr>
            <a:xfrm>
              <a:off x="6951661" y="65204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3" name="Sechseck 192">
              <a:extLst>
                <a:ext uri="{FF2B5EF4-FFF2-40B4-BE49-F238E27FC236}">
                  <a16:creationId xmlns:a16="http://schemas.microsoft.com/office/drawing/2014/main" id="{1DD7D9B9-0EB8-A1A8-1A4F-A5373091747C}"/>
                </a:ext>
              </a:extLst>
            </p:cNvPr>
            <p:cNvSpPr/>
            <p:nvPr/>
          </p:nvSpPr>
          <p:spPr>
            <a:xfrm>
              <a:off x="7599361" y="254571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4" name="Sechseck 193">
              <a:extLst>
                <a:ext uri="{FF2B5EF4-FFF2-40B4-BE49-F238E27FC236}">
                  <a16:creationId xmlns:a16="http://schemas.microsoft.com/office/drawing/2014/main" id="{15879E7B-8D9A-F75F-ECB4-F33D2AC47C60}"/>
                </a:ext>
              </a:extLst>
            </p:cNvPr>
            <p:cNvSpPr/>
            <p:nvPr/>
          </p:nvSpPr>
          <p:spPr>
            <a:xfrm>
              <a:off x="7599361" y="342899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7" name="Sechseck 196">
              <a:extLst>
                <a:ext uri="{FF2B5EF4-FFF2-40B4-BE49-F238E27FC236}">
                  <a16:creationId xmlns:a16="http://schemas.microsoft.com/office/drawing/2014/main" id="{C0EC518D-8AE7-71A5-B2AF-5C02D03A30FB}"/>
                </a:ext>
              </a:extLst>
            </p:cNvPr>
            <p:cNvSpPr/>
            <p:nvPr/>
          </p:nvSpPr>
          <p:spPr>
            <a:xfrm>
              <a:off x="7599360" y="-10413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8" name="Sechseck 197">
              <a:extLst>
                <a:ext uri="{FF2B5EF4-FFF2-40B4-BE49-F238E27FC236}">
                  <a16:creationId xmlns:a16="http://schemas.microsoft.com/office/drawing/2014/main" id="{33146D5D-78B4-E94A-D60A-8F0C5CDD88DA}"/>
                </a:ext>
              </a:extLst>
            </p:cNvPr>
            <p:cNvSpPr/>
            <p:nvPr/>
          </p:nvSpPr>
          <p:spPr>
            <a:xfrm>
              <a:off x="7599361" y="519556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9" name="Sechseck 198">
              <a:extLst>
                <a:ext uri="{FF2B5EF4-FFF2-40B4-BE49-F238E27FC236}">
                  <a16:creationId xmlns:a16="http://schemas.microsoft.com/office/drawing/2014/main" id="{9ED1BD72-713F-5DF9-AA16-58795DE1C0BC}"/>
                </a:ext>
              </a:extLst>
            </p:cNvPr>
            <p:cNvSpPr/>
            <p:nvPr/>
          </p:nvSpPr>
          <p:spPr>
            <a:xfrm>
              <a:off x="7599361" y="60788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4" name="Sechseck 203">
              <a:extLst>
                <a:ext uri="{FF2B5EF4-FFF2-40B4-BE49-F238E27FC236}">
                  <a16:creationId xmlns:a16="http://schemas.microsoft.com/office/drawing/2014/main" id="{70F02ABB-FF0E-E544-56B0-92DEC1D566BB}"/>
                </a:ext>
              </a:extLst>
            </p:cNvPr>
            <p:cNvSpPr/>
            <p:nvPr/>
          </p:nvSpPr>
          <p:spPr>
            <a:xfrm>
              <a:off x="3067048" y="122079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5" name="Sechseck 204">
              <a:extLst>
                <a:ext uri="{FF2B5EF4-FFF2-40B4-BE49-F238E27FC236}">
                  <a16:creationId xmlns:a16="http://schemas.microsoft.com/office/drawing/2014/main" id="{DEFDC681-35AD-9E90-5C07-1EC9FA3E0C98}"/>
                </a:ext>
              </a:extLst>
            </p:cNvPr>
            <p:cNvSpPr/>
            <p:nvPr/>
          </p:nvSpPr>
          <p:spPr>
            <a:xfrm>
              <a:off x="3067047" y="33750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6" name="Sechseck 205">
              <a:extLst>
                <a:ext uri="{FF2B5EF4-FFF2-40B4-BE49-F238E27FC236}">
                  <a16:creationId xmlns:a16="http://schemas.microsoft.com/office/drawing/2014/main" id="{640389F7-5F80-D07E-7967-8192BAB60644}"/>
                </a:ext>
              </a:extLst>
            </p:cNvPr>
            <p:cNvSpPr/>
            <p:nvPr/>
          </p:nvSpPr>
          <p:spPr>
            <a:xfrm>
              <a:off x="3067046" y="-54577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7" name="Sechseck 206">
              <a:extLst>
                <a:ext uri="{FF2B5EF4-FFF2-40B4-BE49-F238E27FC236}">
                  <a16:creationId xmlns:a16="http://schemas.microsoft.com/office/drawing/2014/main" id="{90B40A7C-09B5-6EBE-B27F-4631ECB30FEA}"/>
                </a:ext>
              </a:extLst>
            </p:cNvPr>
            <p:cNvSpPr/>
            <p:nvPr/>
          </p:nvSpPr>
          <p:spPr>
            <a:xfrm>
              <a:off x="3067048" y="56372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8" name="Sechseck 207">
              <a:extLst>
                <a:ext uri="{FF2B5EF4-FFF2-40B4-BE49-F238E27FC236}">
                  <a16:creationId xmlns:a16="http://schemas.microsoft.com/office/drawing/2014/main" id="{F3BD6B07-572E-BD70-09CE-9490264A3CA9}"/>
                </a:ext>
              </a:extLst>
            </p:cNvPr>
            <p:cNvSpPr/>
            <p:nvPr/>
          </p:nvSpPr>
          <p:spPr>
            <a:xfrm>
              <a:off x="3067048" y="65204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1" name="Sechseck 210">
              <a:extLst>
                <a:ext uri="{FF2B5EF4-FFF2-40B4-BE49-F238E27FC236}">
                  <a16:creationId xmlns:a16="http://schemas.microsoft.com/office/drawing/2014/main" id="{A1C0A5CD-FFB8-35A8-98A6-97E6D4D0C2BA}"/>
                </a:ext>
              </a:extLst>
            </p:cNvPr>
            <p:cNvSpPr/>
            <p:nvPr/>
          </p:nvSpPr>
          <p:spPr>
            <a:xfrm>
              <a:off x="3714748" y="342899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2" name="Sechseck 211">
              <a:extLst>
                <a:ext uri="{FF2B5EF4-FFF2-40B4-BE49-F238E27FC236}">
                  <a16:creationId xmlns:a16="http://schemas.microsoft.com/office/drawing/2014/main" id="{DEBC170A-41C7-43A0-346B-37292626AD1E}"/>
                </a:ext>
              </a:extLst>
            </p:cNvPr>
            <p:cNvSpPr/>
            <p:nvPr/>
          </p:nvSpPr>
          <p:spPr>
            <a:xfrm>
              <a:off x="3714748" y="166243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4" name="Sechseck 213">
              <a:extLst>
                <a:ext uri="{FF2B5EF4-FFF2-40B4-BE49-F238E27FC236}">
                  <a16:creationId xmlns:a16="http://schemas.microsoft.com/office/drawing/2014/main" id="{A0130838-D499-47FF-C96E-D866E35786E5}"/>
                </a:ext>
              </a:extLst>
            </p:cNvPr>
            <p:cNvSpPr/>
            <p:nvPr/>
          </p:nvSpPr>
          <p:spPr>
            <a:xfrm>
              <a:off x="3714747" y="-10413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5" name="Sechseck 214">
              <a:extLst>
                <a:ext uri="{FF2B5EF4-FFF2-40B4-BE49-F238E27FC236}">
                  <a16:creationId xmlns:a16="http://schemas.microsoft.com/office/drawing/2014/main" id="{416F0816-3F39-FFAA-A4DD-33E17717484F}"/>
                </a:ext>
              </a:extLst>
            </p:cNvPr>
            <p:cNvSpPr/>
            <p:nvPr/>
          </p:nvSpPr>
          <p:spPr>
            <a:xfrm>
              <a:off x="3714748" y="519556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6" name="Sechseck 215">
              <a:extLst>
                <a:ext uri="{FF2B5EF4-FFF2-40B4-BE49-F238E27FC236}">
                  <a16:creationId xmlns:a16="http://schemas.microsoft.com/office/drawing/2014/main" id="{A039CF25-23B5-3307-AAE0-50D1213DAA8D}"/>
                </a:ext>
              </a:extLst>
            </p:cNvPr>
            <p:cNvSpPr/>
            <p:nvPr/>
          </p:nvSpPr>
          <p:spPr>
            <a:xfrm>
              <a:off x="3714748" y="60788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2" name="Sechseck 221">
              <a:extLst>
                <a:ext uri="{FF2B5EF4-FFF2-40B4-BE49-F238E27FC236}">
                  <a16:creationId xmlns:a16="http://schemas.microsoft.com/office/drawing/2014/main" id="{0A2DFC93-3A9C-7379-776F-CD7F0EA5292C}"/>
                </a:ext>
              </a:extLst>
            </p:cNvPr>
            <p:cNvSpPr/>
            <p:nvPr/>
          </p:nvSpPr>
          <p:spPr>
            <a:xfrm>
              <a:off x="4362446" y="3375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3" name="Sechseck 222">
              <a:extLst>
                <a:ext uri="{FF2B5EF4-FFF2-40B4-BE49-F238E27FC236}">
                  <a16:creationId xmlns:a16="http://schemas.microsoft.com/office/drawing/2014/main" id="{4C9B2203-03D5-939F-7964-88E55C074480}"/>
                </a:ext>
              </a:extLst>
            </p:cNvPr>
            <p:cNvSpPr/>
            <p:nvPr/>
          </p:nvSpPr>
          <p:spPr>
            <a:xfrm>
              <a:off x="4362445" y="-54577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4" name="Sechseck 223">
              <a:extLst>
                <a:ext uri="{FF2B5EF4-FFF2-40B4-BE49-F238E27FC236}">
                  <a16:creationId xmlns:a16="http://schemas.microsoft.com/office/drawing/2014/main" id="{AA0BA42C-00D5-FF58-93C5-A82823C18BA2}"/>
                </a:ext>
              </a:extLst>
            </p:cNvPr>
            <p:cNvSpPr/>
            <p:nvPr/>
          </p:nvSpPr>
          <p:spPr>
            <a:xfrm>
              <a:off x="4362447" y="56372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5" name="Sechseck 224">
              <a:extLst>
                <a:ext uri="{FF2B5EF4-FFF2-40B4-BE49-F238E27FC236}">
                  <a16:creationId xmlns:a16="http://schemas.microsoft.com/office/drawing/2014/main" id="{AFE895DF-EF07-6120-9704-FE75C4B0D17B}"/>
                </a:ext>
              </a:extLst>
            </p:cNvPr>
            <p:cNvSpPr/>
            <p:nvPr/>
          </p:nvSpPr>
          <p:spPr>
            <a:xfrm>
              <a:off x="4362447" y="65204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6" name="Sechseck 225">
              <a:extLst>
                <a:ext uri="{FF2B5EF4-FFF2-40B4-BE49-F238E27FC236}">
                  <a16:creationId xmlns:a16="http://schemas.microsoft.com/office/drawing/2014/main" id="{92C783D9-A37A-C2D3-1ED7-03C2459567B9}"/>
                </a:ext>
              </a:extLst>
            </p:cNvPr>
            <p:cNvSpPr/>
            <p:nvPr/>
          </p:nvSpPr>
          <p:spPr>
            <a:xfrm>
              <a:off x="4362447" y="475392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7" name="Sechseck 226">
              <a:extLst>
                <a:ext uri="{FF2B5EF4-FFF2-40B4-BE49-F238E27FC236}">
                  <a16:creationId xmlns:a16="http://schemas.microsoft.com/office/drawing/2014/main" id="{37D1FCD6-FF8C-AF73-46C8-205330D19ED2}"/>
                </a:ext>
              </a:extLst>
            </p:cNvPr>
            <p:cNvSpPr/>
            <p:nvPr/>
          </p:nvSpPr>
          <p:spPr>
            <a:xfrm>
              <a:off x="5010147" y="254571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9" name="Sechseck 228">
              <a:extLst>
                <a:ext uri="{FF2B5EF4-FFF2-40B4-BE49-F238E27FC236}">
                  <a16:creationId xmlns:a16="http://schemas.microsoft.com/office/drawing/2014/main" id="{BA44CD67-2B32-FCB6-30C1-09776B1D4CD4}"/>
                </a:ext>
              </a:extLst>
            </p:cNvPr>
            <p:cNvSpPr/>
            <p:nvPr/>
          </p:nvSpPr>
          <p:spPr>
            <a:xfrm>
              <a:off x="5010147" y="166243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1" name="Sechseck 230">
              <a:extLst>
                <a:ext uri="{FF2B5EF4-FFF2-40B4-BE49-F238E27FC236}">
                  <a16:creationId xmlns:a16="http://schemas.microsoft.com/office/drawing/2014/main" id="{53AC77E6-E59F-194A-3695-05BCA5317B7C}"/>
                </a:ext>
              </a:extLst>
            </p:cNvPr>
            <p:cNvSpPr/>
            <p:nvPr/>
          </p:nvSpPr>
          <p:spPr>
            <a:xfrm>
              <a:off x="5010146" y="-10413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2" name="Sechseck 231">
              <a:extLst>
                <a:ext uri="{FF2B5EF4-FFF2-40B4-BE49-F238E27FC236}">
                  <a16:creationId xmlns:a16="http://schemas.microsoft.com/office/drawing/2014/main" id="{F5E83919-F47B-F684-70E6-B38AC454DD2C}"/>
                </a:ext>
              </a:extLst>
            </p:cNvPr>
            <p:cNvSpPr/>
            <p:nvPr/>
          </p:nvSpPr>
          <p:spPr>
            <a:xfrm>
              <a:off x="5010147" y="519556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3" name="Sechseck 232">
              <a:extLst>
                <a:ext uri="{FF2B5EF4-FFF2-40B4-BE49-F238E27FC236}">
                  <a16:creationId xmlns:a16="http://schemas.microsoft.com/office/drawing/2014/main" id="{54366C7D-02C1-FCC1-B07A-35A769090ECE}"/>
                </a:ext>
              </a:extLst>
            </p:cNvPr>
            <p:cNvSpPr/>
            <p:nvPr/>
          </p:nvSpPr>
          <p:spPr>
            <a:xfrm>
              <a:off x="5010147" y="60788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6" name="Sechseck 235">
              <a:extLst>
                <a:ext uri="{FF2B5EF4-FFF2-40B4-BE49-F238E27FC236}">
                  <a16:creationId xmlns:a16="http://schemas.microsoft.com/office/drawing/2014/main" id="{848FD815-8AD0-A51B-3FDC-C61699069AE5}"/>
                </a:ext>
              </a:extLst>
            </p:cNvPr>
            <p:cNvSpPr/>
            <p:nvPr/>
          </p:nvSpPr>
          <p:spPr>
            <a:xfrm>
              <a:off x="8247061" y="387063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9" name="Sechseck 238">
              <a:extLst>
                <a:ext uri="{FF2B5EF4-FFF2-40B4-BE49-F238E27FC236}">
                  <a16:creationId xmlns:a16="http://schemas.microsoft.com/office/drawing/2014/main" id="{A285C087-C2F5-1523-C1FF-299DAE94C85A}"/>
                </a:ext>
              </a:extLst>
            </p:cNvPr>
            <p:cNvSpPr/>
            <p:nvPr/>
          </p:nvSpPr>
          <p:spPr>
            <a:xfrm>
              <a:off x="8247060" y="3375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0" name="Sechseck 239">
              <a:extLst>
                <a:ext uri="{FF2B5EF4-FFF2-40B4-BE49-F238E27FC236}">
                  <a16:creationId xmlns:a16="http://schemas.microsoft.com/office/drawing/2014/main" id="{2F231919-FDE4-D2C8-AAB6-245CC47C2A9D}"/>
                </a:ext>
              </a:extLst>
            </p:cNvPr>
            <p:cNvSpPr/>
            <p:nvPr/>
          </p:nvSpPr>
          <p:spPr>
            <a:xfrm>
              <a:off x="8247059" y="-54577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1" name="Sechseck 240">
              <a:extLst>
                <a:ext uri="{FF2B5EF4-FFF2-40B4-BE49-F238E27FC236}">
                  <a16:creationId xmlns:a16="http://schemas.microsoft.com/office/drawing/2014/main" id="{264FA14E-6D5F-2C0A-91DB-6C486D9D368B}"/>
                </a:ext>
              </a:extLst>
            </p:cNvPr>
            <p:cNvSpPr/>
            <p:nvPr/>
          </p:nvSpPr>
          <p:spPr>
            <a:xfrm>
              <a:off x="8247061" y="56372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2" name="Sechseck 241">
              <a:extLst>
                <a:ext uri="{FF2B5EF4-FFF2-40B4-BE49-F238E27FC236}">
                  <a16:creationId xmlns:a16="http://schemas.microsoft.com/office/drawing/2014/main" id="{8E5B9D4E-B46D-A0AF-2E82-FA3962EE9D12}"/>
                </a:ext>
              </a:extLst>
            </p:cNvPr>
            <p:cNvSpPr/>
            <p:nvPr/>
          </p:nvSpPr>
          <p:spPr>
            <a:xfrm>
              <a:off x="8247061" y="65204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3" name="Sechseck 242">
              <a:extLst>
                <a:ext uri="{FF2B5EF4-FFF2-40B4-BE49-F238E27FC236}">
                  <a16:creationId xmlns:a16="http://schemas.microsoft.com/office/drawing/2014/main" id="{B1A217CC-0BD0-C144-3D9A-BFB6156D628D}"/>
                </a:ext>
              </a:extLst>
            </p:cNvPr>
            <p:cNvSpPr/>
            <p:nvPr/>
          </p:nvSpPr>
          <p:spPr>
            <a:xfrm>
              <a:off x="8247061" y="475392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4" name="Sechseck 243">
              <a:extLst>
                <a:ext uri="{FF2B5EF4-FFF2-40B4-BE49-F238E27FC236}">
                  <a16:creationId xmlns:a16="http://schemas.microsoft.com/office/drawing/2014/main" id="{2A30A3A1-A4AF-E51E-C768-FE401335428F}"/>
                </a:ext>
              </a:extLst>
            </p:cNvPr>
            <p:cNvSpPr/>
            <p:nvPr/>
          </p:nvSpPr>
          <p:spPr>
            <a:xfrm>
              <a:off x="8894761" y="254571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6" name="Sechseck 245">
              <a:extLst>
                <a:ext uri="{FF2B5EF4-FFF2-40B4-BE49-F238E27FC236}">
                  <a16:creationId xmlns:a16="http://schemas.microsoft.com/office/drawing/2014/main" id="{BE6BB764-99C5-EA09-8C9B-0845D06FA5AF}"/>
                </a:ext>
              </a:extLst>
            </p:cNvPr>
            <p:cNvSpPr/>
            <p:nvPr/>
          </p:nvSpPr>
          <p:spPr>
            <a:xfrm>
              <a:off x="8894761" y="166243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7" name="Sechseck 246">
              <a:extLst>
                <a:ext uri="{FF2B5EF4-FFF2-40B4-BE49-F238E27FC236}">
                  <a16:creationId xmlns:a16="http://schemas.microsoft.com/office/drawing/2014/main" id="{F627E678-32DE-DD3F-E1AA-B078D971D35B}"/>
                </a:ext>
              </a:extLst>
            </p:cNvPr>
            <p:cNvSpPr/>
            <p:nvPr/>
          </p:nvSpPr>
          <p:spPr>
            <a:xfrm>
              <a:off x="8894761" y="77914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8" name="Sechseck 247">
              <a:extLst>
                <a:ext uri="{FF2B5EF4-FFF2-40B4-BE49-F238E27FC236}">
                  <a16:creationId xmlns:a16="http://schemas.microsoft.com/office/drawing/2014/main" id="{8EE2A589-3AD2-00AF-AAA8-BBEE1C67BB00}"/>
                </a:ext>
              </a:extLst>
            </p:cNvPr>
            <p:cNvSpPr/>
            <p:nvPr/>
          </p:nvSpPr>
          <p:spPr>
            <a:xfrm>
              <a:off x="8894760" y="-10413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9" name="Sechseck 248">
              <a:extLst>
                <a:ext uri="{FF2B5EF4-FFF2-40B4-BE49-F238E27FC236}">
                  <a16:creationId xmlns:a16="http://schemas.microsoft.com/office/drawing/2014/main" id="{F4A3C0C1-E9C8-4657-4EC3-FF51457699A4}"/>
                </a:ext>
              </a:extLst>
            </p:cNvPr>
            <p:cNvSpPr/>
            <p:nvPr/>
          </p:nvSpPr>
          <p:spPr>
            <a:xfrm>
              <a:off x="8894761" y="519556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0" name="Sechseck 249">
              <a:extLst>
                <a:ext uri="{FF2B5EF4-FFF2-40B4-BE49-F238E27FC236}">
                  <a16:creationId xmlns:a16="http://schemas.microsoft.com/office/drawing/2014/main" id="{ED8CFB1D-8BF1-089A-E048-B2E5A1FB73BD}"/>
                </a:ext>
              </a:extLst>
            </p:cNvPr>
            <p:cNvSpPr/>
            <p:nvPr/>
          </p:nvSpPr>
          <p:spPr>
            <a:xfrm>
              <a:off x="8894761" y="60788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2" name="Sechseck 251">
              <a:extLst>
                <a:ext uri="{FF2B5EF4-FFF2-40B4-BE49-F238E27FC236}">
                  <a16:creationId xmlns:a16="http://schemas.microsoft.com/office/drawing/2014/main" id="{5300F3BD-0368-0781-E0F5-B54631FE7ADE}"/>
                </a:ext>
              </a:extLst>
            </p:cNvPr>
            <p:cNvSpPr/>
            <p:nvPr/>
          </p:nvSpPr>
          <p:spPr>
            <a:xfrm>
              <a:off x="9542460" y="298735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3" name="Sechseck 252">
              <a:extLst>
                <a:ext uri="{FF2B5EF4-FFF2-40B4-BE49-F238E27FC236}">
                  <a16:creationId xmlns:a16="http://schemas.microsoft.com/office/drawing/2014/main" id="{3BBC05E2-1E9C-BE26-1229-6D16E7C7E29F}"/>
                </a:ext>
              </a:extLst>
            </p:cNvPr>
            <p:cNvSpPr/>
            <p:nvPr/>
          </p:nvSpPr>
          <p:spPr>
            <a:xfrm>
              <a:off x="9542460" y="38706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4" name="Sechseck 253">
              <a:extLst>
                <a:ext uri="{FF2B5EF4-FFF2-40B4-BE49-F238E27FC236}">
                  <a16:creationId xmlns:a16="http://schemas.microsoft.com/office/drawing/2014/main" id="{C67C0B69-9644-1020-1C30-B881FEB50DAD}"/>
                </a:ext>
              </a:extLst>
            </p:cNvPr>
            <p:cNvSpPr/>
            <p:nvPr/>
          </p:nvSpPr>
          <p:spPr>
            <a:xfrm>
              <a:off x="9542460" y="210407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5" name="Sechseck 254">
              <a:extLst>
                <a:ext uri="{FF2B5EF4-FFF2-40B4-BE49-F238E27FC236}">
                  <a16:creationId xmlns:a16="http://schemas.microsoft.com/office/drawing/2014/main" id="{6161029D-F451-94CE-4AAE-437E0F307D4D}"/>
                </a:ext>
              </a:extLst>
            </p:cNvPr>
            <p:cNvSpPr/>
            <p:nvPr/>
          </p:nvSpPr>
          <p:spPr>
            <a:xfrm>
              <a:off x="9542460" y="12207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6" name="Sechseck 255">
              <a:extLst>
                <a:ext uri="{FF2B5EF4-FFF2-40B4-BE49-F238E27FC236}">
                  <a16:creationId xmlns:a16="http://schemas.microsoft.com/office/drawing/2014/main" id="{D546FF50-29B8-096B-D182-DBF2C168DCF4}"/>
                </a:ext>
              </a:extLst>
            </p:cNvPr>
            <p:cNvSpPr/>
            <p:nvPr/>
          </p:nvSpPr>
          <p:spPr>
            <a:xfrm>
              <a:off x="9542459" y="3375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7" name="Sechseck 256">
              <a:extLst>
                <a:ext uri="{FF2B5EF4-FFF2-40B4-BE49-F238E27FC236}">
                  <a16:creationId xmlns:a16="http://schemas.microsoft.com/office/drawing/2014/main" id="{EB131AE6-38F1-2E4B-6E95-3CB2F999B3A7}"/>
                </a:ext>
              </a:extLst>
            </p:cNvPr>
            <p:cNvSpPr/>
            <p:nvPr/>
          </p:nvSpPr>
          <p:spPr>
            <a:xfrm>
              <a:off x="9542458" y="-54577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8" name="Sechseck 257">
              <a:extLst>
                <a:ext uri="{FF2B5EF4-FFF2-40B4-BE49-F238E27FC236}">
                  <a16:creationId xmlns:a16="http://schemas.microsoft.com/office/drawing/2014/main" id="{8EB771F4-3FDF-E896-68E0-BA6A0BF9BB57}"/>
                </a:ext>
              </a:extLst>
            </p:cNvPr>
            <p:cNvSpPr/>
            <p:nvPr/>
          </p:nvSpPr>
          <p:spPr>
            <a:xfrm>
              <a:off x="9542460" y="56372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9" name="Sechseck 258">
              <a:extLst>
                <a:ext uri="{FF2B5EF4-FFF2-40B4-BE49-F238E27FC236}">
                  <a16:creationId xmlns:a16="http://schemas.microsoft.com/office/drawing/2014/main" id="{FCE61F08-AA53-46CF-B9EC-963C2E028FEA}"/>
                </a:ext>
              </a:extLst>
            </p:cNvPr>
            <p:cNvSpPr/>
            <p:nvPr/>
          </p:nvSpPr>
          <p:spPr>
            <a:xfrm>
              <a:off x="9542460" y="65204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0" name="Sechseck 259">
              <a:extLst>
                <a:ext uri="{FF2B5EF4-FFF2-40B4-BE49-F238E27FC236}">
                  <a16:creationId xmlns:a16="http://schemas.microsoft.com/office/drawing/2014/main" id="{1DDBD850-FDAA-B952-F4CD-F9F268E0F0E8}"/>
                </a:ext>
              </a:extLst>
            </p:cNvPr>
            <p:cNvSpPr/>
            <p:nvPr/>
          </p:nvSpPr>
          <p:spPr>
            <a:xfrm>
              <a:off x="9542460" y="475392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1" name="Sechseck 260">
              <a:extLst>
                <a:ext uri="{FF2B5EF4-FFF2-40B4-BE49-F238E27FC236}">
                  <a16:creationId xmlns:a16="http://schemas.microsoft.com/office/drawing/2014/main" id="{7C4AD8FC-ECA1-E4FC-CE55-2C8BA776F7DA}"/>
                </a:ext>
              </a:extLst>
            </p:cNvPr>
            <p:cNvSpPr/>
            <p:nvPr/>
          </p:nvSpPr>
          <p:spPr>
            <a:xfrm>
              <a:off x="10190160" y="254571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2" name="Sechseck 261">
              <a:extLst>
                <a:ext uri="{FF2B5EF4-FFF2-40B4-BE49-F238E27FC236}">
                  <a16:creationId xmlns:a16="http://schemas.microsoft.com/office/drawing/2014/main" id="{1C6D84AD-E5AA-B823-07DF-69456F06D36E}"/>
                </a:ext>
              </a:extLst>
            </p:cNvPr>
            <p:cNvSpPr/>
            <p:nvPr/>
          </p:nvSpPr>
          <p:spPr>
            <a:xfrm>
              <a:off x="10190160" y="342899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3" name="Sechseck 262">
              <a:extLst>
                <a:ext uri="{FF2B5EF4-FFF2-40B4-BE49-F238E27FC236}">
                  <a16:creationId xmlns:a16="http://schemas.microsoft.com/office/drawing/2014/main" id="{CE4F94A6-D73E-0DED-D4C7-4B731836F7F2}"/>
                </a:ext>
              </a:extLst>
            </p:cNvPr>
            <p:cNvSpPr/>
            <p:nvPr/>
          </p:nvSpPr>
          <p:spPr>
            <a:xfrm>
              <a:off x="10190160" y="166243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4" name="Sechseck 263">
              <a:extLst>
                <a:ext uri="{FF2B5EF4-FFF2-40B4-BE49-F238E27FC236}">
                  <a16:creationId xmlns:a16="http://schemas.microsoft.com/office/drawing/2014/main" id="{16088092-3A89-B707-A530-70C804D85CFC}"/>
                </a:ext>
              </a:extLst>
            </p:cNvPr>
            <p:cNvSpPr/>
            <p:nvPr/>
          </p:nvSpPr>
          <p:spPr>
            <a:xfrm>
              <a:off x="10190160" y="7791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5" name="Sechseck 264">
              <a:extLst>
                <a:ext uri="{FF2B5EF4-FFF2-40B4-BE49-F238E27FC236}">
                  <a16:creationId xmlns:a16="http://schemas.microsoft.com/office/drawing/2014/main" id="{CD2727F4-4866-BC2A-AF70-C24F17D0E08F}"/>
                </a:ext>
              </a:extLst>
            </p:cNvPr>
            <p:cNvSpPr/>
            <p:nvPr/>
          </p:nvSpPr>
          <p:spPr>
            <a:xfrm>
              <a:off x="10190159" y="-1041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6" name="Sechseck 265">
              <a:extLst>
                <a:ext uri="{FF2B5EF4-FFF2-40B4-BE49-F238E27FC236}">
                  <a16:creationId xmlns:a16="http://schemas.microsoft.com/office/drawing/2014/main" id="{044DC255-8A22-7B3A-4219-5640F88198A7}"/>
                </a:ext>
              </a:extLst>
            </p:cNvPr>
            <p:cNvSpPr/>
            <p:nvPr/>
          </p:nvSpPr>
          <p:spPr>
            <a:xfrm>
              <a:off x="10190160" y="519556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7" name="Sechseck 266">
              <a:extLst>
                <a:ext uri="{FF2B5EF4-FFF2-40B4-BE49-F238E27FC236}">
                  <a16:creationId xmlns:a16="http://schemas.microsoft.com/office/drawing/2014/main" id="{D3BC1D2B-DC25-338E-B0F3-32E4267D12CE}"/>
                </a:ext>
              </a:extLst>
            </p:cNvPr>
            <p:cNvSpPr/>
            <p:nvPr/>
          </p:nvSpPr>
          <p:spPr>
            <a:xfrm>
              <a:off x="10190160" y="607884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8" name="Sechseck 267">
              <a:extLst>
                <a:ext uri="{FF2B5EF4-FFF2-40B4-BE49-F238E27FC236}">
                  <a16:creationId xmlns:a16="http://schemas.microsoft.com/office/drawing/2014/main" id="{7B74D41E-4175-BDC7-2A65-FA08269FBD90}"/>
                </a:ext>
              </a:extLst>
            </p:cNvPr>
            <p:cNvSpPr/>
            <p:nvPr/>
          </p:nvSpPr>
          <p:spPr>
            <a:xfrm>
              <a:off x="10190160" y="43122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9" name="Sechseck 268">
              <a:extLst>
                <a:ext uri="{FF2B5EF4-FFF2-40B4-BE49-F238E27FC236}">
                  <a16:creationId xmlns:a16="http://schemas.microsoft.com/office/drawing/2014/main" id="{480E9670-8456-5073-E69B-4445F1E1149F}"/>
                </a:ext>
              </a:extLst>
            </p:cNvPr>
            <p:cNvSpPr/>
            <p:nvPr/>
          </p:nvSpPr>
          <p:spPr>
            <a:xfrm>
              <a:off x="10837860" y="298735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0" name="Sechseck 269">
              <a:extLst>
                <a:ext uri="{FF2B5EF4-FFF2-40B4-BE49-F238E27FC236}">
                  <a16:creationId xmlns:a16="http://schemas.microsoft.com/office/drawing/2014/main" id="{8EBF43B8-4D23-4044-9893-031B3916E15D}"/>
                </a:ext>
              </a:extLst>
            </p:cNvPr>
            <p:cNvSpPr/>
            <p:nvPr/>
          </p:nvSpPr>
          <p:spPr>
            <a:xfrm>
              <a:off x="10837860" y="38706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1" name="Sechseck 270">
              <a:extLst>
                <a:ext uri="{FF2B5EF4-FFF2-40B4-BE49-F238E27FC236}">
                  <a16:creationId xmlns:a16="http://schemas.microsoft.com/office/drawing/2014/main" id="{DC5646F1-1D62-3A45-F47D-FCA5BBA77DF5}"/>
                </a:ext>
              </a:extLst>
            </p:cNvPr>
            <p:cNvSpPr/>
            <p:nvPr/>
          </p:nvSpPr>
          <p:spPr>
            <a:xfrm>
              <a:off x="10837860" y="210407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2" name="Sechseck 271">
              <a:extLst>
                <a:ext uri="{FF2B5EF4-FFF2-40B4-BE49-F238E27FC236}">
                  <a16:creationId xmlns:a16="http://schemas.microsoft.com/office/drawing/2014/main" id="{8E1F4716-65AE-8582-6C07-845A5E3FDB7F}"/>
                </a:ext>
              </a:extLst>
            </p:cNvPr>
            <p:cNvSpPr/>
            <p:nvPr/>
          </p:nvSpPr>
          <p:spPr>
            <a:xfrm>
              <a:off x="10837860" y="12207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3" name="Sechseck 272">
              <a:extLst>
                <a:ext uri="{FF2B5EF4-FFF2-40B4-BE49-F238E27FC236}">
                  <a16:creationId xmlns:a16="http://schemas.microsoft.com/office/drawing/2014/main" id="{424B3E35-96A6-19BB-6749-6C2B686B8C53}"/>
                </a:ext>
              </a:extLst>
            </p:cNvPr>
            <p:cNvSpPr/>
            <p:nvPr/>
          </p:nvSpPr>
          <p:spPr>
            <a:xfrm>
              <a:off x="10837859" y="3375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4" name="Sechseck 273">
              <a:extLst>
                <a:ext uri="{FF2B5EF4-FFF2-40B4-BE49-F238E27FC236}">
                  <a16:creationId xmlns:a16="http://schemas.microsoft.com/office/drawing/2014/main" id="{74AF091C-14EC-7329-E82F-7013694DCA9A}"/>
                </a:ext>
              </a:extLst>
            </p:cNvPr>
            <p:cNvSpPr/>
            <p:nvPr/>
          </p:nvSpPr>
          <p:spPr>
            <a:xfrm>
              <a:off x="10837858" y="-5457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5" name="Sechseck 274">
              <a:extLst>
                <a:ext uri="{FF2B5EF4-FFF2-40B4-BE49-F238E27FC236}">
                  <a16:creationId xmlns:a16="http://schemas.microsoft.com/office/drawing/2014/main" id="{42B97F2D-1F1A-7AB0-4E81-1E2F450A1578}"/>
                </a:ext>
              </a:extLst>
            </p:cNvPr>
            <p:cNvSpPr/>
            <p:nvPr/>
          </p:nvSpPr>
          <p:spPr>
            <a:xfrm>
              <a:off x="10837860" y="563720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6" name="Sechseck 275">
              <a:extLst>
                <a:ext uri="{FF2B5EF4-FFF2-40B4-BE49-F238E27FC236}">
                  <a16:creationId xmlns:a16="http://schemas.microsoft.com/office/drawing/2014/main" id="{4B7B78BB-BEE6-03B9-4204-2ABC2704F32E}"/>
                </a:ext>
              </a:extLst>
            </p:cNvPr>
            <p:cNvSpPr/>
            <p:nvPr/>
          </p:nvSpPr>
          <p:spPr>
            <a:xfrm>
              <a:off x="10837860" y="652048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7" name="Sechseck 276">
              <a:extLst>
                <a:ext uri="{FF2B5EF4-FFF2-40B4-BE49-F238E27FC236}">
                  <a16:creationId xmlns:a16="http://schemas.microsoft.com/office/drawing/2014/main" id="{623FEFB1-8AC1-2205-2716-5F406D38A70B}"/>
                </a:ext>
              </a:extLst>
            </p:cNvPr>
            <p:cNvSpPr/>
            <p:nvPr/>
          </p:nvSpPr>
          <p:spPr>
            <a:xfrm>
              <a:off x="10837860" y="475392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8" name="Sechseck 277">
              <a:extLst>
                <a:ext uri="{FF2B5EF4-FFF2-40B4-BE49-F238E27FC236}">
                  <a16:creationId xmlns:a16="http://schemas.microsoft.com/office/drawing/2014/main" id="{139445ED-9022-9887-2C97-88F12B594FB3}"/>
                </a:ext>
              </a:extLst>
            </p:cNvPr>
            <p:cNvSpPr/>
            <p:nvPr/>
          </p:nvSpPr>
          <p:spPr>
            <a:xfrm>
              <a:off x="11485560" y="254571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9" name="Sechseck 278">
              <a:extLst>
                <a:ext uri="{FF2B5EF4-FFF2-40B4-BE49-F238E27FC236}">
                  <a16:creationId xmlns:a16="http://schemas.microsoft.com/office/drawing/2014/main" id="{9B8D3649-22FA-A482-76F9-4975BAFD2694}"/>
                </a:ext>
              </a:extLst>
            </p:cNvPr>
            <p:cNvSpPr/>
            <p:nvPr/>
          </p:nvSpPr>
          <p:spPr>
            <a:xfrm>
              <a:off x="11485560" y="342899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0" name="Sechseck 279">
              <a:extLst>
                <a:ext uri="{FF2B5EF4-FFF2-40B4-BE49-F238E27FC236}">
                  <a16:creationId xmlns:a16="http://schemas.microsoft.com/office/drawing/2014/main" id="{A73785F0-75B5-1650-867B-3AC12F83C1E5}"/>
                </a:ext>
              </a:extLst>
            </p:cNvPr>
            <p:cNvSpPr/>
            <p:nvPr/>
          </p:nvSpPr>
          <p:spPr>
            <a:xfrm>
              <a:off x="11485560" y="166242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1" name="Sechseck 280">
              <a:extLst>
                <a:ext uri="{FF2B5EF4-FFF2-40B4-BE49-F238E27FC236}">
                  <a16:creationId xmlns:a16="http://schemas.microsoft.com/office/drawing/2014/main" id="{61825C70-B9C4-E729-6B50-B68C7D2B6DF4}"/>
                </a:ext>
              </a:extLst>
            </p:cNvPr>
            <p:cNvSpPr/>
            <p:nvPr/>
          </p:nvSpPr>
          <p:spPr>
            <a:xfrm>
              <a:off x="11485560" y="7791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2" name="Sechseck 281">
              <a:extLst>
                <a:ext uri="{FF2B5EF4-FFF2-40B4-BE49-F238E27FC236}">
                  <a16:creationId xmlns:a16="http://schemas.microsoft.com/office/drawing/2014/main" id="{BA7EA6BD-AB7B-C9AC-F670-117BCAA7D040}"/>
                </a:ext>
              </a:extLst>
            </p:cNvPr>
            <p:cNvSpPr/>
            <p:nvPr/>
          </p:nvSpPr>
          <p:spPr>
            <a:xfrm>
              <a:off x="11485559" y="-1041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3" name="Sechseck 282">
              <a:extLst>
                <a:ext uri="{FF2B5EF4-FFF2-40B4-BE49-F238E27FC236}">
                  <a16:creationId xmlns:a16="http://schemas.microsoft.com/office/drawing/2014/main" id="{F84F9776-2B6D-BD36-8508-4AA68D585ED4}"/>
                </a:ext>
              </a:extLst>
            </p:cNvPr>
            <p:cNvSpPr/>
            <p:nvPr/>
          </p:nvSpPr>
          <p:spPr>
            <a:xfrm>
              <a:off x="11485560" y="519556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4" name="Sechseck 283">
              <a:extLst>
                <a:ext uri="{FF2B5EF4-FFF2-40B4-BE49-F238E27FC236}">
                  <a16:creationId xmlns:a16="http://schemas.microsoft.com/office/drawing/2014/main" id="{29628E50-84C7-89A6-F5EF-3698308BDB8C}"/>
                </a:ext>
              </a:extLst>
            </p:cNvPr>
            <p:cNvSpPr/>
            <p:nvPr/>
          </p:nvSpPr>
          <p:spPr>
            <a:xfrm>
              <a:off x="11485560" y="607884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5" name="Sechseck 284">
              <a:extLst>
                <a:ext uri="{FF2B5EF4-FFF2-40B4-BE49-F238E27FC236}">
                  <a16:creationId xmlns:a16="http://schemas.microsoft.com/office/drawing/2014/main" id="{8EE0DA5C-618E-7A6F-A686-C1D30580F98B}"/>
                </a:ext>
              </a:extLst>
            </p:cNvPr>
            <p:cNvSpPr/>
            <p:nvPr/>
          </p:nvSpPr>
          <p:spPr>
            <a:xfrm>
              <a:off x="11485560" y="43122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6" name="Sechseck 285">
              <a:extLst>
                <a:ext uri="{FF2B5EF4-FFF2-40B4-BE49-F238E27FC236}">
                  <a16:creationId xmlns:a16="http://schemas.microsoft.com/office/drawing/2014/main" id="{18EEE67C-5064-FD84-AF8E-1FDBF205393C}"/>
                </a:ext>
              </a:extLst>
            </p:cNvPr>
            <p:cNvSpPr/>
            <p:nvPr/>
          </p:nvSpPr>
          <p:spPr>
            <a:xfrm>
              <a:off x="12131672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7" name="Sechseck 286">
              <a:extLst>
                <a:ext uri="{FF2B5EF4-FFF2-40B4-BE49-F238E27FC236}">
                  <a16:creationId xmlns:a16="http://schemas.microsoft.com/office/drawing/2014/main" id="{11C3A96C-7767-D9AB-97D5-2991D9224323}"/>
                </a:ext>
              </a:extLst>
            </p:cNvPr>
            <p:cNvSpPr/>
            <p:nvPr/>
          </p:nvSpPr>
          <p:spPr>
            <a:xfrm>
              <a:off x="12131672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8" name="Sechseck 287">
              <a:extLst>
                <a:ext uri="{FF2B5EF4-FFF2-40B4-BE49-F238E27FC236}">
                  <a16:creationId xmlns:a16="http://schemas.microsoft.com/office/drawing/2014/main" id="{12C143E7-2EA7-5D12-B693-50B0D5CBC5D3}"/>
                </a:ext>
              </a:extLst>
            </p:cNvPr>
            <p:cNvSpPr/>
            <p:nvPr/>
          </p:nvSpPr>
          <p:spPr>
            <a:xfrm>
              <a:off x="12131672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9" name="Sechseck 288">
              <a:extLst>
                <a:ext uri="{FF2B5EF4-FFF2-40B4-BE49-F238E27FC236}">
                  <a16:creationId xmlns:a16="http://schemas.microsoft.com/office/drawing/2014/main" id="{1A3B1B12-EAA1-6E04-E2BB-BFA7BCE353B1}"/>
                </a:ext>
              </a:extLst>
            </p:cNvPr>
            <p:cNvSpPr/>
            <p:nvPr/>
          </p:nvSpPr>
          <p:spPr>
            <a:xfrm>
              <a:off x="12131672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0" name="Sechseck 289">
              <a:extLst>
                <a:ext uri="{FF2B5EF4-FFF2-40B4-BE49-F238E27FC236}">
                  <a16:creationId xmlns:a16="http://schemas.microsoft.com/office/drawing/2014/main" id="{DE30C20F-91BC-E73F-0951-5B6197370E1D}"/>
                </a:ext>
              </a:extLst>
            </p:cNvPr>
            <p:cNvSpPr/>
            <p:nvPr/>
          </p:nvSpPr>
          <p:spPr>
            <a:xfrm>
              <a:off x="12131671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1" name="Sechseck 290">
              <a:extLst>
                <a:ext uri="{FF2B5EF4-FFF2-40B4-BE49-F238E27FC236}">
                  <a16:creationId xmlns:a16="http://schemas.microsoft.com/office/drawing/2014/main" id="{17592040-FEDA-3BA1-C109-3E8F94368194}"/>
                </a:ext>
              </a:extLst>
            </p:cNvPr>
            <p:cNvSpPr/>
            <p:nvPr/>
          </p:nvSpPr>
          <p:spPr>
            <a:xfrm>
              <a:off x="12131670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2" name="Sechseck 291">
              <a:extLst>
                <a:ext uri="{FF2B5EF4-FFF2-40B4-BE49-F238E27FC236}">
                  <a16:creationId xmlns:a16="http://schemas.microsoft.com/office/drawing/2014/main" id="{75037796-02B4-A00A-8E1D-8E4D85C1D192}"/>
                </a:ext>
              </a:extLst>
            </p:cNvPr>
            <p:cNvSpPr/>
            <p:nvPr/>
          </p:nvSpPr>
          <p:spPr>
            <a:xfrm>
              <a:off x="12131672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3" name="Sechseck 292">
              <a:extLst>
                <a:ext uri="{FF2B5EF4-FFF2-40B4-BE49-F238E27FC236}">
                  <a16:creationId xmlns:a16="http://schemas.microsoft.com/office/drawing/2014/main" id="{854CBEC9-9803-4D06-1144-A19C0B654EA8}"/>
                </a:ext>
              </a:extLst>
            </p:cNvPr>
            <p:cNvSpPr/>
            <p:nvPr/>
          </p:nvSpPr>
          <p:spPr>
            <a:xfrm>
              <a:off x="12131672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4" name="Sechseck 293">
              <a:extLst>
                <a:ext uri="{FF2B5EF4-FFF2-40B4-BE49-F238E27FC236}">
                  <a16:creationId xmlns:a16="http://schemas.microsoft.com/office/drawing/2014/main" id="{2B258713-613A-B3D2-B352-7AA3E582F677}"/>
                </a:ext>
              </a:extLst>
            </p:cNvPr>
            <p:cNvSpPr/>
            <p:nvPr/>
          </p:nvSpPr>
          <p:spPr>
            <a:xfrm>
              <a:off x="12131672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5" name="Sechseck 294">
              <a:extLst>
                <a:ext uri="{FF2B5EF4-FFF2-40B4-BE49-F238E27FC236}">
                  <a16:creationId xmlns:a16="http://schemas.microsoft.com/office/drawing/2014/main" id="{32CD17AA-D2A2-6B80-DA65-7C0B12FE779C}"/>
                </a:ext>
              </a:extLst>
            </p:cNvPr>
            <p:cNvSpPr/>
            <p:nvPr/>
          </p:nvSpPr>
          <p:spPr>
            <a:xfrm>
              <a:off x="476247" y="298735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6" name="Sechseck 295">
              <a:extLst>
                <a:ext uri="{FF2B5EF4-FFF2-40B4-BE49-F238E27FC236}">
                  <a16:creationId xmlns:a16="http://schemas.microsoft.com/office/drawing/2014/main" id="{382F3514-540A-C9D2-4A22-ABB70BB7A26E}"/>
                </a:ext>
              </a:extLst>
            </p:cNvPr>
            <p:cNvSpPr/>
            <p:nvPr/>
          </p:nvSpPr>
          <p:spPr>
            <a:xfrm>
              <a:off x="476247" y="38706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7" name="Sechseck 296">
              <a:extLst>
                <a:ext uri="{FF2B5EF4-FFF2-40B4-BE49-F238E27FC236}">
                  <a16:creationId xmlns:a16="http://schemas.microsoft.com/office/drawing/2014/main" id="{DD2319A2-BF3D-4815-A79D-FCD6F36451AA}"/>
                </a:ext>
              </a:extLst>
            </p:cNvPr>
            <p:cNvSpPr/>
            <p:nvPr/>
          </p:nvSpPr>
          <p:spPr>
            <a:xfrm>
              <a:off x="476247" y="210407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8" name="Sechseck 297">
              <a:extLst>
                <a:ext uri="{FF2B5EF4-FFF2-40B4-BE49-F238E27FC236}">
                  <a16:creationId xmlns:a16="http://schemas.microsoft.com/office/drawing/2014/main" id="{A9AD1928-57F4-E7F0-5D2C-53F80F32E5E9}"/>
                </a:ext>
              </a:extLst>
            </p:cNvPr>
            <p:cNvSpPr/>
            <p:nvPr/>
          </p:nvSpPr>
          <p:spPr>
            <a:xfrm>
              <a:off x="476247" y="12207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9" name="Sechseck 298">
              <a:extLst>
                <a:ext uri="{FF2B5EF4-FFF2-40B4-BE49-F238E27FC236}">
                  <a16:creationId xmlns:a16="http://schemas.microsoft.com/office/drawing/2014/main" id="{E65B0E72-80C8-EB16-E12C-B440C3DFAB34}"/>
                </a:ext>
              </a:extLst>
            </p:cNvPr>
            <p:cNvSpPr/>
            <p:nvPr/>
          </p:nvSpPr>
          <p:spPr>
            <a:xfrm>
              <a:off x="476246" y="3375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0" name="Sechseck 299">
              <a:extLst>
                <a:ext uri="{FF2B5EF4-FFF2-40B4-BE49-F238E27FC236}">
                  <a16:creationId xmlns:a16="http://schemas.microsoft.com/office/drawing/2014/main" id="{B0A32968-43B1-7899-260B-43E7A5B49C6C}"/>
                </a:ext>
              </a:extLst>
            </p:cNvPr>
            <p:cNvSpPr/>
            <p:nvPr/>
          </p:nvSpPr>
          <p:spPr>
            <a:xfrm>
              <a:off x="476245" y="-5457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1" name="Sechseck 300">
              <a:extLst>
                <a:ext uri="{FF2B5EF4-FFF2-40B4-BE49-F238E27FC236}">
                  <a16:creationId xmlns:a16="http://schemas.microsoft.com/office/drawing/2014/main" id="{9C40BED6-10B6-3084-A39F-2D35171723B2}"/>
                </a:ext>
              </a:extLst>
            </p:cNvPr>
            <p:cNvSpPr/>
            <p:nvPr/>
          </p:nvSpPr>
          <p:spPr>
            <a:xfrm>
              <a:off x="476247" y="563720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2" name="Sechseck 301">
              <a:extLst>
                <a:ext uri="{FF2B5EF4-FFF2-40B4-BE49-F238E27FC236}">
                  <a16:creationId xmlns:a16="http://schemas.microsoft.com/office/drawing/2014/main" id="{95837E81-7B74-37B2-C8DA-74A44C45701A}"/>
                </a:ext>
              </a:extLst>
            </p:cNvPr>
            <p:cNvSpPr/>
            <p:nvPr/>
          </p:nvSpPr>
          <p:spPr>
            <a:xfrm>
              <a:off x="476247" y="652048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3" name="Sechseck 302">
              <a:extLst>
                <a:ext uri="{FF2B5EF4-FFF2-40B4-BE49-F238E27FC236}">
                  <a16:creationId xmlns:a16="http://schemas.microsoft.com/office/drawing/2014/main" id="{CA5B3166-F277-B6FA-4B82-8F4EDD7B253B}"/>
                </a:ext>
              </a:extLst>
            </p:cNvPr>
            <p:cNvSpPr/>
            <p:nvPr/>
          </p:nvSpPr>
          <p:spPr>
            <a:xfrm>
              <a:off x="476247" y="475392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4" name="Sechseck 303">
              <a:extLst>
                <a:ext uri="{FF2B5EF4-FFF2-40B4-BE49-F238E27FC236}">
                  <a16:creationId xmlns:a16="http://schemas.microsoft.com/office/drawing/2014/main" id="{966C74C7-E046-A995-F5B2-17C418073EB8}"/>
                </a:ext>
              </a:extLst>
            </p:cNvPr>
            <p:cNvSpPr/>
            <p:nvPr/>
          </p:nvSpPr>
          <p:spPr>
            <a:xfrm>
              <a:off x="1123947" y="254571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5" name="Sechseck 304">
              <a:extLst>
                <a:ext uri="{FF2B5EF4-FFF2-40B4-BE49-F238E27FC236}">
                  <a16:creationId xmlns:a16="http://schemas.microsoft.com/office/drawing/2014/main" id="{2A65384F-AA08-B2B4-253E-8D65189F9809}"/>
                </a:ext>
              </a:extLst>
            </p:cNvPr>
            <p:cNvSpPr/>
            <p:nvPr/>
          </p:nvSpPr>
          <p:spPr>
            <a:xfrm>
              <a:off x="1123947" y="342899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6" name="Sechseck 305">
              <a:extLst>
                <a:ext uri="{FF2B5EF4-FFF2-40B4-BE49-F238E27FC236}">
                  <a16:creationId xmlns:a16="http://schemas.microsoft.com/office/drawing/2014/main" id="{3F1FCEEE-B233-9EE4-34ED-7F37303BA69D}"/>
                </a:ext>
              </a:extLst>
            </p:cNvPr>
            <p:cNvSpPr/>
            <p:nvPr/>
          </p:nvSpPr>
          <p:spPr>
            <a:xfrm>
              <a:off x="1123947" y="166242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7" name="Sechseck 306">
              <a:extLst>
                <a:ext uri="{FF2B5EF4-FFF2-40B4-BE49-F238E27FC236}">
                  <a16:creationId xmlns:a16="http://schemas.microsoft.com/office/drawing/2014/main" id="{6009A806-7E88-88C1-A4C8-1745CD0F72C2}"/>
                </a:ext>
              </a:extLst>
            </p:cNvPr>
            <p:cNvSpPr/>
            <p:nvPr/>
          </p:nvSpPr>
          <p:spPr>
            <a:xfrm>
              <a:off x="1123947" y="7791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8" name="Sechseck 307">
              <a:extLst>
                <a:ext uri="{FF2B5EF4-FFF2-40B4-BE49-F238E27FC236}">
                  <a16:creationId xmlns:a16="http://schemas.microsoft.com/office/drawing/2014/main" id="{CD793FFB-4A53-F93B-A3E2-BA2E6EC6BDAC}"/>
                </a:ext>
              </a:extLst>
            </p:cNvPr>
            <p:cNvSpPr/>
            <p:nvPr/>
          </p:nvSpPr>
          <p:spPr>
            <a:xfrm>
              <a:off x="1123946" y="-1041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9" name="Sechseck 308">
              <a:extLst>
                <a:ext uri="{FF2B5EF4-FFF2-40B4-BE49-F238E27FC236}">
                  <a16:creationId xmlns:a16="http://schemas.microsoft.com/office/drawing/2014/main" id="{7815AA39-33D5-5FFD-52B3-AA09BA77B95E}"/>
                </a:ext>
              </a:extLst>
            </p:cNvPr>
            <p:cNvSpPr/>
            <p:nvPr/>
          </p:nvSpPr>
          <p:spPr>
            <a:xfrm>
              <a:off x="1123947" y="519556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0" name="Sechseck 309">
              <a:extLst>
                <a:ext uri="{FF2B5EF4-FFF2-40B4-BE49-F238E27FC236}">
                  <a16:creationId xmlns:a16="http://schemas.microsoft.com/office/drawing/2014/main" id="{E5DCED60-4128-8893-4B90-C4BAFC466222}"/>
                </a:ext>
              </a:extLst>
            </p:cNvPr>
            <p:cNvSpPr/>
            <p:nvPr/>
          </p:nvSpPr>
          <p:spPr>
            <a:xfrm>
              <a:off x="1123947" y="607884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1" name="Sechseck 310">
              <a:extLst>
                <a:ext uri="{FF2B5EF4-FFF2-40B4-BE49-F238E27FC236}">
                  <a16:creationId xmlns:a16="http://schemas.microsoft.com/office/drawing/2014/main" id="{C712A7F2-C4BB-3CEC-54AB-2819E41B3CA2}"/>
                </a:ext>
              </a:extLst>
            </p:cNvPr>
            <p:cNvSpPr/>
            <p:nvPr/>
          </p:nvSpPr>
          <p:spPr>
            <a:xfrm>
              <a:off x="1123947" y="43122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2" name="Sechseck 311">
              <a:extLst>
                <a:ext uri="{FF2B5EF4-FFF2-40B4-BE49-F238E27FC236}">
                  <a16:creationId xmlns:a16="http://schemas.microsoft.com/office/drawing/2014/main" id="{42BE83F5-6A09-0FC8-C6BE-44BF28AC1637}"/>
                </a:ext>
              </a:extLst>
            </p:cNvPr>
            <p:cNvSpPr/>
            <p:nvPr/>
          </p:nvSpPr>
          <p:spPr>
            <a:xfrm>
              <a:off x="1771646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3" name="Sechseck 312">
              <a:extLst>
                <a:ext uri="{FF2B5EF4-FFF2-40B4-BE49-F238E27FC236}">
                  <a16:creationId xmlns:a16="http://schemas.microsoft.com/office/drawing/2014/main" id="{174F752A-4BAA-0C71-8A4D-B12537897557}"/>
                </a:ext>
              </a:extLst>
            </p:cNvPr>
            <p:cNvSpPr/>
            <p:nvPr/>
          </p:nvSpPr>
          <p:spPr>
            <a:xfrm>
              <a:off x="1771646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4" name="Sechseck 313">
              <a:extLst>
                <a:ext uri="{FF2B5EF4-FFF2-40B4-BE49-F238E27FC236}">
                  <a16:creationId xmlns:a16="http://schemas.microsoft.com/office/drawing/2014/main" id="{48FE04FA-9CE0-36A3-1DB9-1C492241F633}"/>
                </a:ext>
              </a:extLst>
            </p:cNvPr>
            <p:cNvSpPr/>
            <p:nvPr/>
          </p:nvSpPr>
          <p:spPr>
            <a:xfrm>
              <a:off x="1771646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5" name="Sechseck 314">
              <a:extLst>
                <a:ext uri="{FF2B5EF4-FFF2-40B4-BE49-F238E27FC236}">
                  <a16:creationId xmlns:a16="http://schemas.microsoft.com/office/drawing/2014/main" id="{0D26E973-4A83-276F-8C7D-55DA2597F409}"/>
                </a:ext>
              </a:extLst>
            </p:cNvPr>
            <p:cNvSpPr/>
            <p:nvPr/>
          </p:nvSpPr>
          <p:spPr>
            <a:xfrm>
              <a:off x="1771646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6" name="Sechseck 315">
              <a:extLst>
                <a:ext uri="{FF2B5EF4-FFF2-40B4-BE49-F238E27FC236}">
                  <a16:creationId xmlns:a16="http://schemas.microsoft.com/office/drawing/2014/main" id="{9D858B33-2B11-F184-71FC-AC4663419FDA}"/>
                </a:ext>
              </a:extLst>
            </p:cNvPr>
            <p:cNvSpPr/>
            <p:nvPr/>
          </p:nvSpPr>
          <p:spPr>
            <a:xfrm>
              <a:off x="1771645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7" name="Sechseck 316">
              <a:extLst>
                <a:ext uri="{FF2B5EF4-FFF2-40B4-BE49-F238E27FC236}">
                  <a16:creationId xmlns:a16="http://schemas.microsoft.com/office/drawing/2014/main" id="{BFB4FEB4-0EE6-96DA-D909-CA7A0B3A16A8}"/>
                </a:ext>
              </a:extLst>
            </p:cNvPr>
            <p:cNvSpPr/>
            <p:nvPr/>
          </p:nvSpPr>
          <p:spPr>
            <a:xfrm>
              <a:off x="1771644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8" name="Sechseck 317">
              <a:extLst>
                <a:ext uri="{FF2B5EF4-FFF2-40B4-BE49-F238E27FC236}">
                  <a16:creationId xmlns:a16="http://schemas.microsoft.com/office/drawing/2014/main" id="{FCDDD69B-F41E-73FB-DF56-3ADB82E5B66F}"/>
                </a:ext>
              </a:extLst>
            </p:cNvPr>
            <p:cNvSpPr/>
            <p:nvPr/>
          </p:nvSpPr>
          <p:spPr>
            <a:xfrm>
              <a:off x="1771646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9" name="Sechseck 318">
              <a:extLst>
                <a:ext uri="{FF2B5EF4-FFF2-40B4-BE49-F238E27FC236}">
                  <a16:creationId xmlns:a16="http://schemas.microsoft.com/office/drawing/2014/main" id="{D27A8BE4-41A4-41B4-53B0-4FA3C805EFF5}"/>
                </a:ext>
              </a:extLst>
            </p:cNvPr>
            <p:cNvSpPr/>
            <p:nvPr/>
          </p:nvSpPr>
          <p:spPr>
            <a:xfrm>
              <a:off x="1771646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0" name="Sechseck 319">
              <a:extLst>
                <a:ext uri="{FF2B5EF4-FFF2-40B4-BE49-F238E27FC236}">
                  <a16:creationId xmlns:a16="http://schemas.microsoft.com/office/drawing/2014/main" id="{3AE5B272-B3ED-F933-4034-C0C4FCA2E478}"/>
                </a:ext>
              </a:extLst>
            </p:cNvPr>
            <p:cNvSpPr/>
            <p:nvPr/>
          </p:nvSpPr>
          <p:spPr>
            <a:xfrm>
              <a:off x="1771646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1" name="Sechseck 320">
              <a:extLst>
                <a:ext uri="{FF2B5EF4-FFF2-40B4-BE49-F238E27FC236}">
                  <a16:creationId xmlns:a16="http://schemas.microsoft.com/office/drawing/2014/main" id="{9AEC1A71-38C1-B8FE-4168-B197F2011787}"/>
                </a:ext>
              </a:extLst>
            </p:cNvPr>
            <p:cNvSpPr/>
            <p:nvPr/>
          </p:nvSpPr>
          <p:spPr>
            <a:xfrm>
              <a:off x="2419346" y="254571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5" name="Sechseck 324">
              <a:extLst>
                <a:ext uri="{FF2B5EF4-FFF2-40B4-BE49-F238E27FC236}">
                  <a16:creationId xmlns:a16="http://schemas.microsoft.com/office/drawing/2014/main" id="{05A406D2-B512-3BFD-0C4C-465543EC1EF6}"/>
                </a:ext>
              </a:extLst>
            </p:cNvPr>
            <p:cNvSpPr/>
            <p:nvPr/>
          </p:nvSpPr>
          <p:spPr>
            <a:xfrm>
              <a:off x="2419345" y="-1041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6" name="Sechseck 325">
              <a:extLst>
                <a:ext uri="{FF2B5EF4-FFF2-40B4-BE49-F238E27FC236}">
                  <a16:creationId xmlns:a16="http://schemas.microsoft.com/office/drawing/2014/main" id="{5C9DF081-0253-305F-D921-F28BB91AC568}"/>
                </a:ext>
              </a:extLst>
            </p:cNvPr>
            <p:cNvSpPr/>
            <p:nvPr/>
          </p:nvSpPr>
          <p:spPr>
            <a:xfrm>
              <a:off x="2419346" y="519556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7" name="Sechseck 326">
              <a:extLst>
                <a:ext uri="{FF2B5EF4-FFF2-40B4-BE49-F238E27FC236}">
                  <a16:creationId xmlns:a16="http://schemas.microsoft.com/office/drawing/2014/main" id="{CC232982-BFAB-CB03-EBA1-232845BA0934}"/>
                </a:ext>
              </a:extLst>
            </p:cNvPr>
            <p:cNvSpPr/>
            <p:nvPr/>
          </p:nvSpPr>
          <p:spPr>
            <a:xfrm>
              <a:off x="2419346" y="607884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8" name="Sechseck 327">
              <a:extLst>
                <a:ext uri="{FF2B5EF4-FFF2-40B4-BE49-F238E27FC236}">
                  <a16:creationId xmlns:a16="http://schemas.microsoft.com/office/drawing/2014/main" id="{16EBC514-0816-3F94-882B-6B7F253C91A9}"/>
                </a:ext>
              </a:extLst>
            </p:cNvPr>
            <p:cNvSpPr/>
            <p:nvPr/>
          </p:nvSpPr>
          <p:spPr>
            <a:xfrm>
              <a:off x="2419346" y="431227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9" name="Sechseck 328">
              <a:extLst>
                <a:ext uri="{FF2B5EF4-FFF2-40B4-BE49-F238E27FC236}">
                  <a16:creationId xmlns:a16="http://schemas.microsoft.com/office/drawing/2014/main" id="{6FC3253E-2EB4-28D1-0912-E5EFA455C652}"/>
                </a:ext>
              </a:extLst>
            </p:cNvPr>
            <p:cNvSpPr/>
            <p:nvPr/>
          </p:nvSpPr>
          <p:spPr>
            <a:xfrm>
              <a:off x="-819156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0" name="Sechseck 329">
              <a:extLst>
                <a:ext uri="{FF2B5EF4-FFF2-40B4-BE49-F238E27FC236}">
                  <a16:creationId xmlns:a16="http://schemas.microsoft.com/office/drawing/2014/main" id="{96675A15-30AF-1AE8-9C0C-418B00D2717C}"/>
                </a:ext>
              </a:extLst>
            </p:cNvPr>
            <p:cNvSpPr/>
            <p:nvPr/>
          </p:nvSpPr>
          <p:spPr>
            <a:xfrm>
              <a:off x="-819156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1" name="Sechseck 330">
              <a:extLst>
                <a:ext uri="{FF2B5EF4-FFF2-40B4-BE49-F238E27FC236}">
                  <a16:creationId xmlns:a16="http://schemas.microsoft.com/office/drawing/2014/main" id="{CC31613B-7F54-4376-A198-690A3EA26128}"/>
                </a:ext>
              </a:extLst>
            </p:cNvPr>
            <p:cNvSpPr/>
            <p:nvPr/>
          </p:nvSpPr>
          <p:spPr>
            <a:xfrm>
              <a:off x="-819156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2" name="Sechseck 331">
              <a:extLst>
                <a:ext uri="{FF2B5EF4-FFF2-40B4-BE49-F238E27FC236}">
                  <a16:creationId xmlns:a16="http://schemas.microsoft.com/office/drawing/2014/main" id="{9821854C-F571-BE91-2D00-38C77865BA84}"/>
                </a:ext>
              </a:extLst>
            </p:cNvPr>
            <p:cNvSpPr/>
            <p:nvPr/>
          </p:nvSpPr>
          <p:spPr>
            <a:xfrm>
              <a:off x="-819156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3" name="Sechseck 332">
              <a:extLst>
                <a:ext uri="{FF2B5EF4-FFF2-40B4-BE49-F238E27FC236}">
                  <a16:creationId xmlns:a16="http://schemas.microsoft.com/office/drawing/2014/main" id="{BEC10101-7E26-8C0E-FCA2-63E78FA28C03}"/>
                </a:ext>
              </a:extLst>
            </p:cNvPr>
            <p:cNvSpPr/>
            <p:nvPr/>
          </p:nvSpPr>
          <p:spPr>
            <a:xfrm>
              <a:off x="-819157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4" name="Sechseck 333">
              <a:extLst>
                <a:ext uri="{FF2B5EF4-FFF2-40B4-BE49-F238E27FC236}">
                  <a16:creationId xmlns:a16="http://schemas.microsoft.com/office/drawing/2014/main" id="{3AA61514-55BF-A0F6-124A-86BFEA514EB3}"/>
                </a:ext>
              </a:extLst>
            </p:cNvPr>
            <p:cNvSpPr/>
            <p:nvPr/>
          </p:nvSpPr>
          <p:spPr>
            <a:xfrm>
              <a:off x="-819158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5" name="Sechseck 334">
              <a:extLst>
                <a:ext uri="{FF2B5EF4-FFF2-40B4-BE49-F238E27FC236}">
                  <a16:creationId xmlns:a16="http://schemas.microsoft.com/office/drawing/2014/main" id="{ED8A13A0-1978-0A59-D3BA-78C9D8247B32}"/>
                </a:ext>
              </a:extLst>
            </p:cNvPr>
            <p:cNvSpPr/>
            <p:nvPr/>
          </p:nvSpPr>
          <p:spPr>
            <a:xfrm>
              <a:off x="-819156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6" name="Sechseck 335">
              <a:extLst>
                <a:ext uri="{FF2B5EF4-FFF2-40B4-BE49-F238E27FC236}">
                  <a16:creationId xmlns:a16="http://schemas.microsoft.com/office/drawing/2014/main" id="{E7D79426-FD30-C9F0-1430-E5FA5506AA22}"/>
                </a:ext>
              </a:extLst>
            </p:cNvPr>
            <p:cNvSpPr/>
            <p:nvPr/>
          </p:nvSpPr>
          <p:spPr>
            <a:xfrm>
              <a:off x="-819156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7" name="Sechseck 336">
              <a:extLst>
                <a:ext uri="{FF2B5EF4-FFF2-40B4-BE49-F238E27FC236}">
                  <a16:creationId xmlns:a16="http://schemas.microsoft.com/office/drawing/2014/main" id="{67F05F66-E984-C58B-D8BB-35D77145DFE7}"/>
                </a:ext>
              </a:extLst>
            </p:cNvPr>
            <p:cNvSpPr/>
            <p:nvPr/>
          </p:nvSpPr>
          <p:spPr>
            <a:xfrm>
              <a:off x="-819156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8" name="Sechseck 337">
              <a:extLst>
                <a:ext uri="{FF2B5EF4-FFF2-40B4-BE49-F238E27FC236}">
                  <a16:creationId xmlns:a16="http://schemas.microsoft.com/office/drawing/2014/main" id="{D9D69FBA-6BD1-4514-E73D-FC559319B098}"/>
                </a:ext>
              </a:extLst>
            </p:cNvPr>
            <p:cNvSpPr/>
            <p:nvPr/>
          </p:nvSpPr>
          <p:spPr>
            <a:xfrm>
              <a:off x="-171456" y="254571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9" name="Sechseck 338">
              <a:extLst>
                <a:ext uri="{FF2B5EF4-FFF2-40B4-BE49-F238E27FC236}">
                  <a16:creationId xmlns:a16="http://schemas.microsoft.com/office/drawing/2014/main" id="{34862DFD-523A-F04B-D589-F0487F1A198B}"/>
                </a:ext>
              </a:extLst>
            </p:cNvPr>
            <p:cNvSpPr/>
            <p:nvPr/>
          </p:nvSpPr>
          <p:spPr>
            <a:xfrm>
              <a:off x="-171456" y="342899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0" name="Sechseck 339">
              <a:extLst>
                <a:ext uri="{FF2B5EF4-FFF2-40B4-BE49-F238E27FC236}">
                  <a16:creationId xmlns:a16="http://schemas.microsoft.com/office/drawing/2014/main" id="{B70B7652-B489-A89B-0FD6-11EDE3A0BB1F}"/>
                </a:ext>
              </a:extLst>
            </p:cNvPr>
            <p:cNvSpPr/>
            <p:nvPr/>
          </p:nvSpPr>
          <p:spPr>
            <a:xfrm>
              <a:off x="-171456" y="166242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1" name="Sechseck 340">
              <a:extLst>
                <a:ext uri="{FF2B5EF4-FFF2-40B4-BE49-F238E27FC236}">
                  <a16:creationId xmlns:a16="http://schemas.microsoft.com/office/drawing/2014/main" id="{3E8186F7-6256-09F3-9486-9D1B54F0B699}"/>
                </a:ext>
              </a:extLst>
            </p:cNvPr>
            <p:cNvSpPr/>
            <p:nvPr/>
          </p:nvSpPr>
          <p:spPr>
            <a:xfrm>
              <a:off x="-171456" y="77914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2" name="Sechseck 341">
              <a:extLst>
                <a:ext uri="{FF2B5EF4-FFF2-40B4-BE49-F238E27FC236}">
                  <a16:creationId xmlns:a16="http://schemas.microsoft.com/office/drawing/2014/main" id="{246CB080-AA72-9EA9-2567-CB74BC629FDA}"/>
                </a:ext>
              </a:extLst>
            </p:cNvPr>
            <p:cNvSpPr/>
            <p:nvPr/>
          </p:nvSpPr>
          <p:spPr>
            <a:xfrm>
              <a:off x="-171457" y="-1041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3" name="Sechseck 342">
              <a:extLst>
                <a:ext uri="{FF2B5EF4-FFF2-40B4-BE49-F238E27FC236}">
                  <a16:creationId xmlns:a16="http://schemas.microsoft.com/office/drawing/2014/main" id="{B3FE2931-2BE0-77C4-2E3A-474EA1E7641D}"/>
                </a:ext>
              </a:extLst>
            </p:cNvPr>
            <p:cNvSpPr/>
            <p:nvPr/>
          </p:nvSpPr>
          <p:spPr>
            <a:xfrm>
              <a:off x="-171456" y="519556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4" name="Sechseck 343">
              <a:extLst>
                <a:ext uri="{FF2B5EF4-FFF2-40B4-BE49-F238E27FC236}">
                  <a16:creationId xmlns:a16="http://schemas.microsoft.com/office/drawing/2014/main" id="{6D6B4D13-CC4B-ED22-70ED-45BD035C03DF}"/>
                </a:ext>
              </a:extLst>
            </p:cNvPr>
            <p:cNvSpPr/>
            <p:nvPr/>
          </p:nvSpPr>
          <p:spPr>
            <a:xfrm>
              <a:off x="-171456" y="607884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5" name="Sechseck 344">
              <a:extLst>
                <a:ext uri="{FF2B5EF4-FFF2-40B4-BE49-F238E27FC236}">
                  <a16:creationId xmlns:a16="http://schemas.microsoft.com/office/drawing/2014/main" id="{830B55D3-38FF-2481-A0D4-E0546974A853}"/>
                </a:ext>
              </a:extLst>
            </p:cNvPr>
            <p:cNvSpPr/>
            <p:nvPr/>
          </p:nvSpPr>
          <p:spPr>
            <a:xfrm>
              <a:off x="-171456" y="431227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9989088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Person, Kleidung, Flasche, Menschen enthält.&#10;&#10;Automatisch generierte Beschreibung">
            <a:extLst>
              <a:ext uri="{FF2B5EF4-FFF2-40B4-BE49-F238E27FC236}">
                <a16:creationId xmlns:a16="http://schemas.microsoft.com/office/drawing/2014/main" id="{3015F109-93FD-F82F-384E-F09ECD0DF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0990" y="-745064"/>
            <a:ext cx="12947647" cy="8631764"/>
          </a:xfrm>
          <a:prstGeom prst="rect">
            <a:avLst/>
          </a:prstGeo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100F80D1-A2AF-FCF5-CA13-915D6D326B63}"/>
              </a:ext>
            </a:extLst>
          </p:cNvPr>
          <p:cNvGrpSpPr/>
          <p:nvPr/>
        </p:nvGrpSpPr>
        <p:grpSpPr>
          <a:xfrm>
            <a:off x="-5943600" y="-3295650"/>
            <a:ext cx="24136350" cy="14763750"/>
            <a:chOff x="-819158" y="-545779"/>
            <a:chExt cx="13830305" cy="7949552"/>
          </a:xfrm>
        </p:grpSpPr>
        <p:sp>
          <p:nvSpPr>
            <p:cNvPr id="169" name="Sechseck 168">
              <a:extLst>
                <a:ext uri="{FF2B5EF4-FFF2-40B4-BE49-F238E27FC236}">
                  <a16:creationId xmlns:a16="http://schemas.microsoft.com/office/drawing/2014/main" id="{5B6BE1F9-5265-F7AB-8CD5-F55FA6BC973B}"/>
                </a:ext>
              </a:extLst>
            </p:cNvPr>
            <p:cNvSpPr/>
            <p:nvPr/>
          </p:nvSpPr>
          <p:spPr>
            <a:xfrm>
              <a:off x="5656262" y="122079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0" name="Sechseck 169">
              <a:extLst>
                <a:ext uri="{FF2B5EF4-FFF2-40B4-BE49-F238E27FC236}">
                  <a16:creationId xmlns:a16="http://schemas.microsoft.com/office/drawing/2014/main" id="{A3931273-D7D1-37B3-A3B5-61D7F7107C5E}"/>
                </a:ext>
              </a:extLst>
            </p:cNvPr>
            <p:cNvSpPr/>
            <p:nvPr/>
          </p:nvSpPr>
          <p:spPr>
            <a:xfrm>
              <a:off x="5656261" y="33750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1" name="Sechseck 170">
              <a:extLst>
                <a:ext uri="{FF2B5EF4-FFF2-40B4-BE49-F238E27FC236}">
                  <a16:creationId xmlns:a16="http://schemas.microsoft.com/office/drawing/2014/main" id="{4B15D718-FECD-5F68-F55B-389010F9891B}"/>
                </a:ext>
              </a:extLst>
            </p:cNvPr>
            <p:cNvSpPr/>
            <p:nvPr/>
          </p:nvSpPr>
          <p:spPr>
            <a:xfrm>
              <a:off x="5656260" y="-54577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2" name="Sechseck 171">
              <a:extLst>
                <a:ext uri="{FF2B5EF4-FFF2-40B4-BE49-F238E27FC236}">
                  <a16:creationId xmlns:a16="http://schemas.microsoft.com/office/drawing/2014/main" id="{BEA319E4-C5DF-5A2F-B12D-3BDBC574C460}"/>
                </a:ext>
              </a:extLst>
            </p:cNvPr>
            <p:cNvSpPr/>
            <p:nvPr/>
          </p:nvSpPr>
          <p:spPr>
            <a:xfrm>
              <a:off x="5656262" y="56372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3" name="Sechseck 172">
              <a:extLst>
                <a:ext uri="{FF2B5EF4-FFF2-40B4-BE49-F238E27FC236}">
                  <a16:creationId xmlns:a16="http://schemas.microsoft.com/office/drawing/2014/main" id="{F0C51DBA-BB24-65D3-A4D2-30D02A3AF241}"/>
                </a:ext>
              </a:extLst>
            </p:cNvPr>
            <p:cNvSpPr/>
            <p:nvPr/>
          </p:nvSpPr>
          <p:spPr>
            <a:xfrm>
              <a:off x="5656262" y="652049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4" name="Sechseck 173">
              <a:extLst>
                <a:ext uri="{FF2B5EF4-FFF2-40B4-BE49-F238E27FC236}">
                  <a16:creationId xmlns:a16="http://schemas.microsoft.com/office/drawing/2014/main" id="{E9DB00F8-9902-CDCC-C926-75751DC9F131}"/>
                </a:ext>
              </a:extLst>
            </p:cNvPr>
            <p:cNvSpPr/>
            <p:nvPr/>
          </p:nvSpPr>
          <p:spPr>
            <a:xfrm>
              <a:off x="5656262" y="475392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6" name="Sechseck 175">
              <a:extLst>
                <a:ext uri="{FF2B5EF4-FFF2-40B4-BE49-F238E27FC236}">
                  <a16:creationId xmlns:a16="http://schemas.microsoft.com/office/drawing/2014/main" id="{3C4316F7-4EDA-8EE1-4B83-152519F3E1AC}"/>
                </a:ext>
              </a:extLst>
            </p:cNvPr>
            <p:cNvSpPr/>
            <p:nvPr/>
          </p:nvSpPr>
          <p:spPr>
            <a:xfrm>
              <a:off x="6303962" y="342899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9" name="Sechseck 178">
              <a:extLst>
                <a:ext uri="{FF2B5EF4-FFF2-40B4-BE49-F238E27FC236}">
                  <a16:creationId xmlns:a16="http://schemas.microsoft.com/office/drawing/2014/main" id="{B0DF63BB-133C-A964-339B-84FA6320A9F0}"/>
                </a:ext>
              </a:extLst>
            </p:cNvPr>
            <p:cNvSpPr/>
            <p:nvPr/>
          </p:nvSpPr>
          <p:spPr>
            <a:xfrm>
              <a:off x="6303961" y="-10413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1" name="Sechseck 180">
              <a:extLst>
                <a:ext uri="{FF2B5EF4-FFF2-40B4-BE49-F238E27FC236}">
                  <a16:creationId xmlns:a16="http://schemas.microsoft.com/office/drawing/2014/main" id="{0401A66E-0C08-2055-30E6-49DB28171AFE}"/>
                </a:ext>
              </a:extLst>
            </p:cNvPr>
            <p:cNvSpPr/>
            <p:nvPr/>
          </p:nvSpPr>
          <p:spPr>
            <a:xfrm>
              <a:off x="6303962" y="519556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2" name="Sechseck 181">
              <a:extLst>
                <a:ext uri="{FF2B5EF4-FFF2-40B4-BE49-F238E27FC236}">
                  <a16:creationId xmlns:a16="http://schemas.microsoft.com/office/drawing/2014/main" id="{C8DB283B-C6FA-9260-3874-699547BD81D2}"/>
                </a:ext>
              </a:extLst>
            </p:cNvPr>
            <p:cNvSpPr/>
            <p:nvPr/>
          </p:nvSpPr>
          <p:spPr>
            <a:xfrm>
              <a:off x="6303962" y="607884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3" name="Sechseck 182">
              <a:extLst>
                <a:ext uri="{FF2B5EF4-FFF2-40B4-BE49-F238E27FC236}">
                  <a16:creationId xmlns:a16="http://schemas.microsoft.com/office/drawing/2014/main" id="{94F37198-1D8B-85C3-C955-1CAE036450E7}"/>
                </a:ext>
              </a:extLst>
            </p:cNvPr>
            <p:cNvSpPr/>
            <p:nvPr/>
          </p:nvSpPr>
          <p:spPr>
            <a:xfrm>
              <a:off x="6303962" y="431228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6" name="Sechseck 185">
              <a:extLst>
                <a:ext uri="{FF2B5EF4-FFF2-40B4-BE49-F238E27FC236}">
                  <a16:creationId xmlns:a16="http://schemas.microsoft.com/office/drawing/2014/main" id="{21A6A763-4D2A-39A5-CEC1-307572D8E2A6}"/>
                </a:ext>
              </a:extLst>
            </p:cNvPr>
            <p:cNvSpPr/>
            <p:nvPr/>
          </p:nvSpPr>
          <p:spPr>
            <a:xfrm>
              <a:off x="6951661" y="210407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7" name="Sechseck 186">
              <a:extLst>
                <a:ext uri="{FF2B5EF4-FFF2-40B4-BE49-F238E27FC236}">
                  <a16:creationId xmlns:a16="http://schemas.microsoft.com/office/drawing/2014/main" id="{51BFD9ED-B262-B27A-D816-182C31B26CD4}"/>
                </a:ext>
              </a:extLst>
            </p:cNvPr>
            <p:cNvSpPr/>
            <p:nvPr/>
          </p:nvSpPr>
          <p:spPr>
            <a:xfrm>
              <a:off x="6951661" y="122079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8" name="Sechseck 187">
              <a:extLst>
                <a:ext uri="{FF2B5EF4-FFF2-40B4-BE49-F238E27FC236}">
                  <a16:creationId xmlns:a16="http://schemas.microsoft.com/office/drawing/2014/main" id="{57613BE4-F9D5-7D29-52DF-D16DEEA22792}"/>
                </a:ext>
              </a:extLst>
            </p:cNvPr>
            <p:cNvSpPr/>
            <p:nvPr/>
          </p:nvSpPr>
          <p:spPr>
            <a:xfrm>
              <a:off x="6951660" y="33750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9" name="Sechseck 188">
              <a:extLst>
                <a:ext uri="{FF2B5EF4-FFF2-40B4-BE49-F238E27FC236}">
                  <a16:creationId xmlns:a16="http://schemas.microsoft.com/office/drawing/2014/main" id="{6880AAE1-41CA-76B5-6703-0311DE81577A}"/>
                </a:ext>
              </a:extLst>
            </p:cNvPr>
            <p:cNvSpPr/>
            <p:nvPr/>
          </p:nvSpPr>
          <p:spPr>
            <a:xfrm>
              <a:off x="6951659" y="-54577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0" name="Sechseck 189">
              <a:extLst>
                <a:ext uri="{FF2B5EF4-FFF2-40B4-BE49-F238E27FC236}">
                  <a16:creationId xmlns:a16="http://schemas.microsoft.com/office/drawing/2014/main" id="{0A403097-F6BC-450F-6EBE-37EFA3F92282}"/>
                </a:ext>
              </a:extLst>
            </p:cNvPr>
            <p:cNvSpPr/>
            <p:nvPr/>
          </p:nvSpPr>
          <p:spPr>
            <a:xfrm>
              <a:off x="6951661" y="56372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1" name="Sechseck 190">
              <a:extLst>
                <a:ext uri="{FF2B5EF4-FFF2-40B4-BE49-F238E27FC236}">
                  <a16:creationId xmlns:a16="http://schemas.microsoft.com/office/drawing/2014/main" id="{906BC755-0C47-23D2-4A31-789F8018FA2F}"/>
                </a:ext>
              </a:extLst>
            </p:cNvPr>
            <p:cNvSpPr/>
            <p:nvPr/>
          </p:nvSpPr>
          <p:spPr>
            <a:xfrm>
              <a:off x="6951661" y="65204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3" name="Sechseck 192">
              <a:extLst>
                <a:ext uri="{FF2B5EF4-FFF2-40B4-BE49-F238E27FC236}">
                  <a16:creationId xmlns:a16="http://schemas.microsoft.com/office/drawing/2014/main" id="{1DD7D9B9-0EB8-A1A8-1A4F-A5373091747C}"/>
                </a:ext>
              </a:extLst>
            </p:cNvPr>
            <p:cNvSpPr/>
            <p:nvPr/>
          </p:nvSpPr>
          <p:spPr>
            <a:xfrm>
              <a:off x="7599361" y="254571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4" name="Sechseck 193">
              <a:extLst>
                <a:ext uri="{FF2B5EF4-FFF2-40B4-BE49-F238E27FC236}">
                  <a16:creationId xmlns:a16="http://schemas.microsoft.com/office/drawing/2014/main" id="{15879E7B-8D9A-F75F-ECB4-F33D2AC47C60}"/>
                </a:ext>
              </a:extLst>
            </p:cNvPr>
            <p:cNvSpPr/>
            <p:nvPr/>
          </p:nvSpPr>
          <p:spPr>
            <a:xfrm>
              <a:off x="7599361" y="342899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7" name="Sechseck 196">
              <a:extLst>
                <a:ext uri="{FF2B5EF4-FFF2-40B4-BE49-F238E27FC236}">
                  <a16:creationId xmlns:a16="http://schemas.microsoft.com/office/drawing/2014/main" id="{C0EC518D-8AE7-71A5-B2AF-5C02D03A30FB}"/>
                </a:ext>
              </a:extLst>
            </p:cNvPr>
            <p:cNvSpPr/>
            <p:nvPr/>
          </p:nvSpPr>
          <p:spPr>
            <a:xfrm>
              <a:off x="7599360" y="-10413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8" name="Sechseck 197">
              <a:extLst>
                <a:ext uri="{FF2B5EF4-FFF2-40B4-BE49-F238E27FC236}">
                  <a16:creationId xmlns:a16="http://schemas.microsoft.com/office/drawing/2014/main" id="{33146D5D-78B4-E94A-D60A-8F0C5CDD88DA}"/>
                </a:ext>
              </a:extLst>
            </p:cNvPr>
            <p:cNvSpPr/>
            <p:nvPr/>
          </p:nvSpPr>
          <p:spPr>
            <a:xfrm>
              <a:off x="7599361" y="519556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9" name="Sechseck 198">
              <a:extLst>
                <a:ext uri="{FF2B5EF4-FFF2-40B4-BE49-F238E27FC236}">
                  <a16:creationId xmlns:a16="http://schemas.microsoft.com/office/drawing/2014/main" id="{9ED1BD72-713F-5DF9-AA16-58795DE1C0BC}"/>
                </a:ext>
              </a:extLst>
            </p:cNvPr>
            <p:cNvSpPr/>
            <p:nvPr/>
          </p:nvSpPr>
          <p:spPr>
            <a:xfrm>
              <a:off x="7599361" y="60788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4" name="Sechseck 203">
              <a:extLst>
                <a:ext uri="{FF2B5EF4-FFF2-40B4-BE49-F238E27FC236}">
                  <a16:creationId xmlns:a16="http://schemas.microsoft.com/office/drawing/2014/main" id="{70F02ABB-FF0E-E544-56B0-92DEC1D566BB}"/>
                </a:ext>
              </a:extLst>
            </p:cNvPr>
            <p:cNvSpPr/>
            <p:nvPr/>
          </p:nvSpPr>
          <p:spPr>
            <a:xfrm>
              <a:off x="3067048" y="122079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5" name="Sechseck 204">
              <a:extLst>
                <a:ext uri="{FF2B5EF4-FFF2-40B4-BE49-F238E27FC236}">
                  <a16:creationId xmlns:a16="http://schemas.microsoft.com/office/drawing/2014/main" id="{DEFDC681-35AD-9E90-5C07-1EC9FA3E0C98}"/>
                </a:ext>
              </a:extLst>
            </p:cNvPr>
            <p:cNvSpPr/>
            <p:nvPr/>
          </p:nvSpPr>
          <p:spPr>
            <a:xfrm>
              <a:off x="3067047" y="33750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6" name="Sechseck 205">
              <a:extLst>
                <a:ext uri="{FF2B5EF4-FFF2-40B4-BE49-F238E27FC236}">
                  <a16:creationId xmlns:a16="http://schemas.microsoft.com/office/drawing/2014/main" id="{640389F7-5F80-D07E-7967-8192BAB60644}"/>
                </a:ext>
              </a:extLst>
            </p:cNvPr>
            <p:cNvSpPr/>
            <p:nvPr/>
          </p:nvSpPr>
          <p:spPr>
            <a:xfrm>
              <a:off x="3067046" y="-54577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7" name="Sechseck 206">
              <a:extLst>
                <a:ext uri="{FF2B5EF4-FFF2-40B4-BE49-F238E27FC236}">
                  <a16:creationId xmlns:a16="http://schemas.microsoft.com/office/drawing/2014/main" id="{90B40A7C-09B5-6EBE-B27F-4631ECB30FEA}"/>
                </a:ext>
              </a:extLst>
            </p:cNvPr>
            <p:cNvSpPr/>
            <p:nvPr/>
          </p:nvSpPr>
          <p:spPr>
            <a:xfrm>
              <a:off x="3067048" y="56372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8" name="Sechseck 207">
              <a:extLst>
                <a:ext uri="{FF2B5EF4-FFF2-40B4-BE49-F238E27FC236}">
                  <a16:creationId xmlns:a16="http://schemas.microsoft.com/office/drawing/2014/main" id="{F3BD6B07-572E-BD70-09CE-9490264A3CA9}"/>
                </a:ext>
              </a:extLst>
            </p:cNvPr>
            <p:cNvSpPr/>
            <p:nvPr/>
          </p:nvSpPr>
          <p:spPr>
            <a:xfrm>
              <a:off x="3067048" y="65204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1" name="Sechseck 210">
              <a:extLst>
                <a:ext uri="{FF2B5EF4-FFF2-40B4-BE49-F238E27FC236}">
                  <a16:creationId xmlns:a16="http://schemas.microsoft.com/office/drawing/2014/main" id="{A1C0A5CD-FFB8-35A8-98A6-97E6D4D0C2BA}"/>
                </a:ext>
              </a:extLst>
            </p:cNvPr>
            <p:cNvSpPr/>
            <p:nvPr/>
          </p:nvSpPr>
          <p:spPr>
            <a:xfrm>
              <a:off x="3714748" y="342899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2" name="Sechseck 211">
              <a:extLst>
                <a:ext uri="{FF2B5EF4-FFF2-40B4-BE49-F238E27FC236}">
                  <a16:creationId xmlns:a16="http://schemas.microsoft.com/office/drawing/2014/main" id="{DEBC170A-41C7-43A0-346B-37292626AD1E}"/>
                </a:ext>
              </a:extLst>
            </p:cNvPr>
            <p:cNvSpPr/>
            <p:nvPr/>
          </p:nvSpPr>
          <p:spPr>
            <a:xfrm>
              <a:off x="3714748" y="166243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4" name="Sechseck 213">
              <a:extLst>
                <a:ext uri="{FF2B5EF4-FFF2-40B4-BE49-F238E27FC236}">
                  <a16:creationId xmlns:a16="http://schemas.microsoft.com/office/drawing/2014/main" id="{A0130838-D499-47FF-C96E-D866E35786E5}"/>
                </a:ext>
              </a:extLst>
            </p:cNvPr>
            <p:cNvSpPr/>
            <p:nvPr/>
          </p:nvSpPr>
          <p:spPr>
            <a:xfrm>
              <a:off x="3714747" y="-10413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5" name="Sechseck 214">
              <a:extLst>
                <a:ext uri="{FF2B5EF4-FFF2-40B4-BE49-F238E27FC236}">
                  <a16:creationId xmlns:a16="http://schemas.microsoft.com/office/drawing/2014/main" id="{416F0816-3F39-FFAA-A4DD-33E17717484F}"/>
                </a:ext>
              </a:extLst>
            </p:cNvPr>
            <p:cNvSpPr/>
            <p:nvPr/>
          </p:nvSpPr>
          <p:spPr>
            <a:xfrm>
              <a:off x="3714748" y="519556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6" name="Sechseck 215">
              <a:extLst>
                <a:ext uri="{FF2B5EF4-FFF2-40B4-BE49-F238E27FC236}">
                  <a16:creationId xmlns:a16="http://schemas.microsoft.com/office/drawing/2014/main" id="{A039CF25-23B5-3307-AAE0-50D1213DAA8D}"/>
                </a:ext>
              </a:extLst>
            </p:cNvPr>
            <p:cNvSpPr/>
            <p:nvPr/>
          </p:nvSpPr>
          <p:spPr>
            <a:xfrm>
              <a:off x="3714748" y="60788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2" name="Sechseck 221">
              <a:extLst>
                <a:ext uri="{FF2B5EF4-FFF2-40B4-BE49-F238E27FC236}">
                  <a16:creationId xmlns:a16="http://schemas.microsoft.com/office/drawing/2014/main" id="{0A2DFC93-3A9C-7379-776F-CD7F0EA5292C}"/>
                </a:ext>
              </a:extLst>
            </p:cNvPr>
            <p:cNvSpPr/>
            <p:nvPr/>
          </p:nvSpPr>
          <p:spPr>
            <a:xfrm>
              <a:off x="4362446" y="3375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3" name="Sechseck 222">
              <a:extLst>
                <a:ext uri="{FF2B5EF4-FFF2-40B4-BE49-F238E27FC236}">
                  <a16:creationId xmlns:a16="http://schemas.microsoft.com/office/drawing/2014/main" id="{4C9B2203-03D5-939F-7964-88E55C074480}"/>
                </a:ext>
              </a:extLst>
            </p:cNvPr>
            <p:cNvSpPr/>
            <p:nvPr/>
          </p:nvSpPr>
          <p:spPr>
            <a:xfrm>
              <a:off x="4362445" y="-54577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4" name="Sechseck 223">
              <a:extLst>
                <a:ext uri="{FF2B5EF4-FFF2-40B4-BE49-F238E27FC236}">
                  <a16:creationId xmlns:a16="http://schemas.microsoft.com/office/drawing/2014/main" id="{AA0BA42C-00D5-FF58-93C5-A82823C18BA2}"/>
                </a:ext>
              </a:extLst>
            </p:cNvPr>
            <p:cNvSpPr/>
            <p:nvPr/>
          </p:nvSpPr>
          <p:spPr>
            <a:xfrm>
              <a:off x="4362447" y="56372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5" name="Sechseck 224">
              <a:extLst>
                <a:ext uri="{FF2B5EF4-FFF2-40B4-BE49-F238E27FC236}">
                  <a16:creationId xmlns:a16="http://schemas.microsoft.com/office/drawing/2014/main" id="{AFE895DF-EF07-6120-9704-FE75C4B0D17B}"/>
                </a:ext>
              </a:extLst>
            </p:cNvPr>
            <p:cNvSpPr/>
            <p:nvPr/>
          </p:nvSpPr>
          <p:spPr>
            <a:xfrm>
              <a:off x="4362447" y="65204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6" name="Sechseck 225">
              <a:extLst>
                <a:ext uri="{FF2B5EF4-FFF2-40B4-BE49-F238E27FC236}">
                  <a16:creationId xmlns:a16="http://schemas.microsoft.com/office/drawing/2014/main" id="{92C783D9-A37A-C2D3-1ED7-03C2459567B9}"/>
                </a:ext>
              </a:extLst>
            </p:cNvPr>
            <p:cNvSpPr/>
            <p:nvPr/>
          </p:nvSpPr>
          <p:spPr>
            <a:xfrm>
              <a:off x="4362447" y="475392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7" name="Sechseck 226">
              <a:extLst>
                <a:ext uri="{FF2B5EF4-FFF2-40B4-BE49-F238E27FC236}">
                  <a16:creationId xmlns:a16="http://schemas.microsoft.com/office/drawing/2014/main" id="{37D1FCD6-FF8C-AF73-46C8-205330D19ED2}"/>
                </a:ext>
              </a:extLst>
            </p:cNvPr>
            <p:cNvSpPr/>
            <p:nvPr/>
          </p:nvSpPr>
          <p:spPr>
            <a:xfrm>
              <a:off x="5010147" y="254571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1" name="Sechseck 230">
              <a:extLst>
                <a:ext uri="{FF2B5EF4-FFF2-40B4-BE49-F238E27FC236}">
                  <a16:creationId xmlns:a16="http://schemas.microsoft.com/office/drawing/2014/main" id="{53AC77E6-E59F-194A-3695-05BCA5317B7C}"/>
                </a:ext>
              </a:extLst>
            </p:cNvPr>
            <p:cNvSpPr/>
            <p:nvPr/>
          </p:nvSpPr>
          <p:spPr>
            <a:xfrm>
              <a:off x="5010146" y="-10413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2" name="Sechseck 231">
              <a:extLst>
                <a:ext uri="{FF2B5EF4-FFF2-40B4-BE49-F238E27FC236}">
                  <a16:creationId xmlns:a16="http://schemas.microsoft.com/office/drawing/2014/main" id="{F5E83919-F47B-F684-70E6-B38AC454DD2C}"/>
                </a:ext>
              </a:extLst>
            </p:cNvPr>
            <p:cNvSpPr/>
            <p:nvPr/>
          </p:nvSpPr>
          <p:spPr>
            <a:xfrm>
              <a:off x="5010147" y="519556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3" name="Sechseck 232">
              <a:extLst>
                <a:ext uri="{FF2B5EF4-FFF2-40B4-BE49-F238E27FC236}">
                  <a16:creationId xmlns:a16="http://schemas.microsoft.com/office/drawing/2014/main" id="{54366C7D-02C1-FCC1-B07A-35A769090ECE}"/>
                </a:ext>
              </a:extLst>
            </p:cNvPr>
            <p:cNvSpPr/>
            <p:nvPr/>
          </p:nvSpPr>
          <p:spPr>
            <a:xfrm>
              <a:off x="5010147" y="60788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6" name="Sechseck 235">
              <a:extLst>
                <a:ext uri="{FF2B5EF4-FFF2-40B4-BE49-F238E27FC236}">
                  <a16:creationId xmlns:a16="http://schemas.microsoft.com/office/drawing/2014/main" id="{848FD815-8AD0-A51B-3FDC-C61699069AE5}"/>
                </a:ext>
              </a:extLst>
            </p:cNvPr>
            <p:cNvSpPr/>
            <p:nvPr/>
          </p:nvSpPr>
          <p:spPr>
            <a:xfrm>
              <a:off x="8247061" y="387063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9" name="Sechseck 238">
              <a:extLst>
                <a:ext uri="{FF2B5EF4-FFF2-40B4-BE49-F238E27FC236}">
                  <a16:creationId xmlns:a16="http://schemas.microsoft.com/office/drawing/2014/main" id="{A285C087-C2F5-1523-C1FF-299DAE94C85A}"/>
                </a:ext>
              </a:extLst>
            </p:cNvPr>
            <p:cNvSpPr/>
            <p:nvPr/>
          </p:nvSpPr>
          <p:spPr>
            <a:xfrm>
              <a:off x="8247060" y="3375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0" name="Sechseck 239">
              <a:extLst>
                <a:ext uri="{FF2B5EF4-FFF2-40B4-BE49-F238E27FC236}">
                  <a16:creationId xmlns:a16="http://schemas.microsoft.com/office/drawing/2014/main" id="{2F231919-FDE4-D2C8-AAB6-245CC47C2A9D}"/>
                </a:ext>
              </a:extLst>
            </p:cNvPr>
            <p:cNvSpPr/>
            <p:nvPr/>
          </p:nvSpPr>
          <p:spPr>
            <a:xfrm>
              <a:off x="8247059" y="-54577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1" name="Sechseck 240">
              <a:extLst>
                <a:ext uri="{FF2B5EF4-FFF2-40B4-BE49-F238E27FC236}">
                  <a16:creationId xmlns:a16="http://schemas.microsoft.com/office/drawing/2014/main" id="{264FA14E-6D5F-2C0A-91DB-6C486D9D368B}"/>
                </a:ext>
              </a:extLst>
            </p:cNvPr>
            <p:cNvSpPr/>
            <p:nvPr/>
          </p:nvSpPr>
          <p:spPr>
            <a:xfrm>
              <a:off x="8247061" y="56372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2" name="Sechseck 241">
              <a:extLst>
                <a:ext uri="{FF2B5EF4-FFF2-40B4-BE49-F238E27FC236}">
                  <a16:creationId xmlns:a16="http://schemas.microsoft.com/office/drawing/2014/main" id="{8E5B9D4E-B46D-A0AF-2E82-FA3962EE9D12}"/>
                </a:ext>
              </a:extLst>
            </p:cNvPr>
            <p:cNvSpPr/>
            <p:nvPr/>
          </p:nvSpPr>
          <p:spPr>
            <a:xfrm>
              <a:off x="8247061" y="65204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3" name="Sechseck 242">
              <a:extLst>
                <a:ext uri="{FF2B5EF4-FFF2-40B4-BE49-F238E27FC236}">
                  <a16:creationId xmlns:a16="http://schemas.microsoft.com/office/drawing/2014/main" id="{B1A217CC-0BD0-C144-3D9A-BFB6156D628D}"/>
                </a:ext>
              </a:extLst>
            </p:cNvPr>
            <p:cNvSpPr/>
            <p:nvPr/>
          </p:nvSpPr>
          <p:spPr>
            <a:xfrm>
              <a:off x="8247061" y="475392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4" name="Sechseck 243">
              <a:extLst>
                <a:ext uri="{FF2B5EF4-FFF2-40B4-BE49-F238E27FC236}">
                  <a16:creationId xmlns:a16="http://schemas.microsoft.com/office/drawing/2014/main" id="{2A30A3A1-A4AF-E51E-C768-FE401335428F}"/>
                </a:ext>
              </a:extLst>
            </p:cNvPr>
            <p:cNvSpPr/>
            <p:nvPr/>
          </p:nvSpPr>
          <p:spPr>
            <a:xfrm>
              <a:off x="8894761" y="254571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6" name="Sechseck 245">
              <a:extLst>
                <a:ext uri="{FF2B5EF4-FFF2-40B4-BE49-F238E27FC236}">
                  <a16:creationId xmlns:a16="http://schemas.microsoft.com/office/drawing/2014/main" id="{BE6BB764-99C5-EA09-8C9B-0845D06FA5AF}"/>
                </a:ext>
              </a:extLst>
            </p:cNvPr>
            <p:cNvSpPr/>
            <p:nvPr/>
          </p:nvSpPr>
          <p:spPr>
            <a:xfrm>
              <a:off x="8894761" y="166243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7" name="Sechseck 246">
              <a:extLst>
                <a:ext uri="{FF2B5EF4-FFF2-40B4-BE49-F238E27FC236}">
                  <a16:creationId xmlns:a16="http://schemas.microsoft.com/office/drawing/2014/main" id="{F627E678-32DE-DD3F-E1AA-B078D971D35B}"/>
                </a:ext>
              </a:extLst>
            </p:cNvPr>
            <p:cNvSpPr/>
            <p:nvPr/>
          </p:nvSpPr>
          <p:spPr>
            <a:xfrm>
              <a:off x="8894761" y="77914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8" name="Sechseck 247">
              <a:extLst>
                <a:ext uri="{FF2B5EF4-FFF2-40B4-BE49-F238E27FC236}">
                  <a16:creationId xmlns:a16="http://schemas.microsoft.com/office/drawing/2014/main" id="{8EE2A589-3AD2-00AF-AAA8-BBEE1C67BB00}"/>
                </a:ext>
              </a:extLst>
            </p:cNvPr>
            <p:cNvSpPr/>
            <p:nvPr/>
          </p:nvSpPr>
          <p:spPr>
            <a:xfrm>
              <a:off x="8894760" y="-10413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9" name="Sechseck 248">
              <a:extLst>
                <a:ext uri="{FF2B5EF4-FFF2-40B4-BE49-F238E27FC236}">
                  <a16:creationId xmlns:a16="http://schemas.microsoft.com/office/drawing/2014/main" id="{F4A3C0C1-E9C8-4657-4EC3-FF51457699A4}"/>
                </a:ext>
              </a:extLst>
            </p:cNvPr>
            <p:cNvSpPr/>
            <p:nvPr/>
          </p:nvSpPr>
          <p:spPr>
            <a:xfrm>
              <a:off x="8894761" y="519556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0" name="Sechseck 249">
              <a:extLst>
                <a:ext uri="{FF2B5EF4-FFF2-40B4-BE49-F238E27FC236}">
                  <a16:creationId xmlns:a16="http://schemas.microsoft.com/office/drawing/2014/main" id="{ED8CFB1D-8BF1-089A-E048-B2E5A1FB73BD}"/>
                </a:ext>
              </a:extLst>
            </p:cNvPr>
            <p:cNvSpPr/>
            <p:nvPr/>
          </p:nvSpPr>
          <p:spPr>
            <a:xfrm>
              <a:off x="8894761" y="60788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2" name="Sechseck 251">
              <a:extLst>
                <a:ext uri="{FF2B5EF4-FFF2-40B4-BE49-F238E27FC236}">
                  <a16:creationId xmlns:a16="http://schemas.microsoft.com/office/drawing/2014/main" id="{5300F3BD-0368-0781-E0F5-B54631FE7ADE}"/>
                </a:ext>
              </a:extLst>
            </p:cNvPr>
            <p:cNvSpPr/>
            <p:nvPr/>
          </p:nvSpPr>
          <p:spPr>
            <a:xfrm>
              <a:off x="9542460" y="298735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3" name="Sechseck 252">
              <a:extLst>
                <a:ext uri="{FF2B5EF4-FFF2-40B4-BE49-F238E27FC236}">
                  <a16:creationId xmlns:a16="http://schemas.microsoft.com/office/drawing/2014/main" id="{3BBC05E2-1E9C-BE26-1229-6D16E7C7E29F}"/>
                </a:ext>
              </a:extLst>
            </p:cNvPr>
            <p:cNvSpPr/>
            <p:nvPr/>
          </p:nvSpPr>
          <p:spPr>
            <a:xfrm>
              <a:off x="9542460" y="38706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4" name="Sechseck 253">
              <a:extLst>
                <a:ext uri="{FF2B5EF4-FFF2-40B4-BE49-F238E27FC236}">
                  <a16:creationId xmlns:a16="http://schemas.microsoft.com/office/drawing/2014/main" id="{C67C0B69-9644-1020-1C30-B881FEB50DAD}"/>
                </a:ext>
              </a:extLst>
            </p:cNvPr>
            <p:cNvSpPr/>
            <p:nvPr/>
          </p:nvSpPr>
          <p:spPr>
            <a:xfrm>
              <a:off x="9542460" y="210407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5" name="Sechseck 254">
              <a:extLst>
                <a:ext uri="{FF2B5EF4-FFF2-40B4-BE49-F238E27FC236}">
                  <a16:creationId xmlns:a16="http://schemas.microsoft.com/office/drawing/2014/main" id="{6161029D-F451-94CE-4AAE-437E0F307D4D}"/>
                </a:ext>
              </a:extLst>
            </p:cNvPr>
            <p:cNvSpPr/>
            <p:nvPr/>
          </p:nvSpPr>
          <p:spPr>
            <a:xfrm>
              <a:off x="9542460" y="12207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6" name="Sechseck 255">
              <a:extLst>
                <a:ext uri="{FF2B5EF4-FFF2-40B4-BE49-F238E27FC236}">
                  <a16:creationId xmlns:a16="http://schemas.microsoft.com/office/drawing/2014/main" id="{D546FF50-29B8-096B-D182-DBF2C168DCF4}"/>
                </a:ext>
              </a:extLst>
            </p:cNvPr>
            <p:cNvSpPr/>
            <p:nvPr/>
          </p:nvSpPr>
          <p:spPr>
            <a:xfrm>
              <a:off x="9542459" y="3375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7" name="Sechseck 256">
              <a:extLst>
                <a:ext uri="{FF2B5EF4-FFF2-40B4-BE49-F238E27FC236}">
                  <a16:creationId xmlns:a16="http://schemas.microsoft.com/office/drawing/2014/main" id="{EB131AE6-38F1-2E4B-6E95-3CB2F999B3A7}"/>
                </a:ext>
              </a:extLst>
            </p:cNvPr>
            <p:cNvSpPr/>
            <p:nvPr/>
          </p:nvSpPr>
          <p:spPr>
            <a:xfrm>
              <a:off x="9542458" y="-54577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8" name="Sechseck 257">
              <a:extLst>
                <a:ext uri="{FF2B5EF4-FFF2-40B4-BE49-F238E27FC236}">
                  <a16:creationId xmlns:a16="http://schemas.microsoft.com/office/drawing/2014/main" id="{8EB771F4-3FDF-E896-68E0-BA6A0BF9BB57}"/>
                </a:ext>
              </a:extLst>
            </p:cNvPr>
            <p:cNvSpPr/>
            <p:nvPr/>
          </p:nvSpPr>
          <p:spPr>
            <a:xfrm>
              <a:off x="9542460" y="56372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9" name="Sechseck 258">
              <a:extLst>
                <a:ext uri="{FF2B5EF4-FFF2-40B4-BE49-F238E27FC236}">
                  <a16:creationId xmlns:a16="http://schemas.microsoft.com/office/drawing/2014/main" id="{FCE61F08-AA53-46CF-B9EC-963C2E028FEA}"/>
                </a:ext>
              </a:extLst>
            </p:cNvPr>
            <p:cNvSpPr/>
            <p:nvPr/>
          </p:nvSpPr>
          <p:spPr>
            <a:xfrm>
              <a:off x="9542460" y="65204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0" name="Sechseck 259">
              <a:extLst>
                <a:ext uri="{FF2B5EF4-FFF2-40B4-BE49-F238E27FC236}">
                  <a16:creationId xmlns:a16="http://schemas.microsoft.com/office/drawing/2014/main" id="{1DDBD850-FDAA-B952-F4CD-F9F268E0F0E8}"/>
                </a:ext>
              </a:extLst>
            </p:cNvPr>
            <p:cNvSpPr/>
            <p:nvPr/>
          </p:nvSpPr>
          <p:spPr>
            <a:xfrm>
              <a:off x="9542460" y="475392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1" name="Sechseck 260">
              <a:extLst>
                <a:ext uri="{FF2B5EF4-FFF2-40B4-BE49-F238E27FC236}">
                  <a16:creationId xmlns:a16="http://schemas.microsoft.com/office/drawing/2014/main" id="{7C4AD8FC-ECA1-E4FC-CE55-2C8BA776F7DA}"/>
                </a:ext>
              </a:extLst>
            </p:cNvPr>
            <p:cNvSpPr/>
            <p:nvPr/>
          </p:nvSpPr>
          <p:spPr>
            <a:xfrm>
              <a:off x="10190160" y="254571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2" name="Sechseck 261">
              <a:extLst>
                <a:ext uri="{FF2B5EF4-FFF2-40B4-BE49-F238E27FC236}">
                  <a16:creationId xmlns:a16="http://schemas.microsoft.com/office/drawing/2014/main" id="{1C6D84AD-E5AA-B823-07DF-69456F06D36E}"/>
                </a:ext>
              </a:extLst>
            </p:cNvPr>
            <p:cNvSpPr/>
            <p:nvPr/>
          </p:nvSpPr>
          <p:spPr>
            <a:xfrm>
              <a:off x="10190160" y="342899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3" name="Sechseck 262">
              <a:extLst>
                <a:ext uri="{FF2B5EF4-FFF2-40B4-BE49-F238E27FC236}">
                  <a16:creationId xmlns:a16="http://schemas.microsoft.com/office/drawing/2014/main" id="{CE4F94A6-D73E-0DED-D4C7-4B731836F7F2}"/>
                </a:ext>
              </a:extLst>
            </p:cNvPr>
            <p:cNvSpPr/>
            <p:nvPr/>
          </p:nvSpPr>
          <p:spPr>
            <a:xfrm>
              <a:off x="10190160" y="166243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4" name="Sechseck 263">
              <a:extLst>
                <a:ext uri="{FF2B5EF4-FFF2-40B4-BE49-F238E27FC236}">
                  <a16:creationId xmlns:a16="http://schemas.microsoft.com/office/drawing/2014/main" id="{16088092-3A89-B707-A530-70C804D85CFC}"/>
                </a:ext>
              </a:extLst>
            </p:cNvPr>
            <p:cNvSpPr/>
            <p:nvPr/>
          </p:nvSpPr>
          <p:spPr>
            <a:xfrm>
              <a:off x="10190160" y="7791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5" name="Sechseck 264">
              <a:extLst>
                <a:ext uri="{FF2B5EF4-FFF2-40B4-BE49-F238E27FC236}">
                  <a16:creationId xmlns:a16="http://schemas.microsoft.com/office/drawing/2014/main" id="{CD2727F4-4866-BC2A-AF70-C24F17D0E08F}"/>
                </a:ext>
              </a:extLst>
            </p:cNvPr>
            <p:cNvSpPr/>
            <p:nvPr/>
          </p:nvSpPr>
          <p:spPr>
            <a:xfrm>
              <a:off x="10190159" y="-1041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6" name="Sechseck 265">
              <a:extLst>
                <a:ext uri="{FF2B5EF4-FFF2-40B4-BE49-F238E27FC236}">
                  <a16:creationId xmlns:a16="http://schemas.microsoft.com/office/drawing/2014/main" id="{044DC255-8A22-7B3A-4219-5640F88198A7}"/>
                </a:ext>
              </a:extLst>
            </p:cNvPr>
            <p:cNvSpPr/>
            <p:nvPr/>
          </p:nvSpPr>
          <p:spPr>
            <a:xfrm>
              <a:off x="10190160" y="519556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7" name="Sechseck 266">
              <a:extLst>
                <a:ext uri="{FF2B5EF4-FFF2-40B4-BE49-F238E27FC236}">
                  <a16:creationId xmlns:a16="http://schemas.microsoft.com/office/drawing/2014/main" id="{D3BC1D2B-DC25-338E-B0F3-32E4267D12CE}"/>
                </a:ext>
              </a:extLst>
            </p:cNvPr>
            <p:cNvSpPr/>
            <p:nvPr/>
          </p:nvSpPr>
          <p:spPr>
            <a:xfrm>
              <a:off x="10190160" y="607884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8" name="Sechseck 267">
              <a:extLst>
                <a:ext uri="{FF2B5EF4-FFF2-40B4-BE49-F238E27FC236}">
                  <a16:creationId xmlns:a16="http://schemas.microsoft.com/office/drawing/2014/main" id="{7B74D41E-4175-BDC7-2A65-FA08269FBD90}"/>
                </a:ext>
              </a:extLst>
            </p:cNvPr>
            <p:cNvSpPr/>
            <p:nvPr/>
          </p:nvSpPr>
          <p:spPr>
            <a:xfrm>
              <a:off x="10190160" y="43122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9" name="Sechseck 268">
              <a:extLst>
                <a:ext uri="{FF2B5EF4-FFF2-40B4-BE49-F238E27FC236}">
                  <a16:creationId xmlns:a16="http://schemas.microsoft.com/office/drawing/2014/main" id="{480E9670-8456-5073-E69B-4445F1E1149F}"/>
                </a:ext>
              </a:extLst>
            </p:cNvPr>
            <p:cNvSpPr/>
            <p:nvPr/>
          </p:nvSpPr>
          <p:spPr>
            <a:xfrm>
              <a:off x="10837860" y="298735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0" name="Sechseck 269">
              <a:extLst>
                <a:ext uri="{FF2B5EF4-FFF2-40B4-BE49-F238E27FC236}">
                  <a16:creationId xmlns:a16="http://schemas.microsoft.com/office/drawing/2014/main" id="{8EBF43B8-4D23-4044-9893-031B3916E15D}"/>
                </a:ext>
              </a:extLst>
            </p:cNvPr>
            <p:cNvSpPr/>
            <p:nvPr/>
          </p:nvSpPr>
          <p:spPr>
            <a:xfrm>
              <a:off x="10837860" y="38706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1" name="Sechseck 270">
              <a:extLst>
                <a:ext uri="{FF2B5EF4-FFF2-40B4-BE49-F238E27FC236}">
                  <a16:creationId xmlns:a16="http://schemas.microsoft.com/office/drawing/2014/main" id="{DC5646F1-1D62-3A45-F47D-FCA5BBA77DF5}"/>
                </a:ext>
              </a:extLst>
            </p:cNvPr>
            <p:cNvSpPr/>
            <p:nvPr/>
          </p:nvSpPr>
          <p:spPr>
            <a:xfrm>
              <a:off x="10837860" y="210407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2" name="Sechseck 271">
              <a:extLst>
                <a:ext uri="{FF2B5EF4-FFF2-40B4-BE49-F238E27FC236}">
                  <a16:creationId xmlns:a16="http://schemas.microsoft.com/office/drawing/2014/main" id="{8E1F4716-65AE-8582-6C07-845A5E3FDB7F}"/>
                </a:ext>
              </a:extLst>
            </p:cNvPr>
            <p:cNvSpPr/>
            <p:nvPr/>
          </p:nvSpPr>
          <p:spPr>
            <a:xfrm>
              <a:off x="10837860" y="12207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3" name="Sechseck 272">
              <a:extLst>
                <a:ext uri="{FF2B5EF4-FFF2-40B4-BE49-F238E27FC236}">
                  <a16:creationId xmlns:a16="http://schemas.microsoft.com/office/drawing/2014/main" id="{424B3E35-96A6-19BB-6749-6C2B686B8C53}"/>
                </a:ext>
              </a:extLst>
            </p:cNvPr>
            <p:cNvSpPr/>
            <p:nvPr/>
          </p:nvSpPr>
          <p:spPr>
            <a:xfrm>
              <a:off x="10837859" y="3375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4" name="Sechseck 273">
              <a:extLst>
                <a:ext uri="{FF2B5EF4-FFF2-40B4-BE49-F238E27FC236}">
                  <a16:creationId xmlns:a16="http://schemas.microsoft.com/office/drawing/2014/main" id="{74AF091C-14EC-7329-E82F-7013694DCA9A}"/>
                </a:ext>
              </a:extLst>
            </p:cNvPr>
            <p:cNvSpPr/>
            <p:nvPr/>
          </p:nvSpPr>
          <p:spPr>
            <a:xfrm>
              <a:off x="10837858" y="-5457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5" name="Sechseck 274">
              <a:extLst>
                <a:ext uri="{FF2B5EF4-FFF2-40B4-BE49-F238E27FC236}">
                  <a16:creationId xmlns:a16="http://schemas.microsoft.com/office/drawing/2014/main" id="{42B97F2D-1F1A-7AB0-4E81-1E2F450A1578}"/>
                </a:ext>
              </a:extLst>
            </p:cNvPr>
            <p:cNvSpPr/>
            <p:nvPr/>
          </p:nvSpPr>
          <p:spPr>
            <a:xfrm>
              <a:off x="10837860" y="563720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6" name="Sechseck 275">
              <a:extLst>
                <a:ext uri="{FF2B5EF4-FFF2-40B4-BE49-F238E27FC236}">
                  <a16:creationId xmlns:a16="http://schemas.microsoft.com/office/drawing/2014/main" id="{4B7B78BB-BEE6-03B9-4204-2ABC2704F32E}"/>
                </a:ext>
              </a:extLst>
            </p:cNvPr>
            <p:cNvSpPr/>
            <p:nvPr/>
          </p:nvSpPr>
          <p:spPr>
            <a:xfrm>
              <a:off x="10837860" y="652048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7" name="Sechseck 276">
              <a:extLst>
                <a:ext uri="{FF2B5EF4-FFF2-40B4-BE49-F238E27FC236}">
                  <a16:creationId xmlns:a16="http://schemas.microsoft.com/office/drawing/2014/main" id="{623FEFB1-8AC1-2205-2716-5F406D38A70B}"/>
                </a:ext>
              </a:extLst>
            </p:cNvPr>
            <p:cNvSpPr/>
            <p:nvPr/>
          </p:nvSpPr>
          <p:spPr>
            <a:xfrm>
              <a:off x="10837860" y="475392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8" name="Sechseck 277">
              <a:extLst>
                <a:ext uri="{FF2B5EF4-FFF2-40B4-BE49-F238E27FC236}">
                  <a16:creationId xmlns:a16="http://schemas.microsoft.com/office/drawing/2014/main" id="{139445ED-9022-9887-2C97-88F12B594FB3}"/>
                </a:ext>
              </a:extLst>
            </p:cNvPr>
            <p:cNvSpPr/>
            <p:nvPr/>
          </p:nvSpPr>
          <p:spPr>
            <a:xfrm>
              <a:off x="11485560" y="254571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9" name="Sechseck 278">
              <a:extLst>
                <a:ext uri="{FF2B5EF4-FFF2-40B4-BE49-F238E27FC236}">
                  <a16:creationId xmlns:a16="http://schemas.microsoft.com/office/drawing/2014/main" id="{9B8D3649-22FA-A482-76F9-4975BAFD2694}"/>
                </a:ext>
              </a:extLst>
            </p:cNvPr>
            <p:cNvSpPr/>
            <p:nvPr/>
          </p:nvSpPr>
          <p:spPr>
            <a:xfrm>
              <a:off x="11485560" y="342899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0" name="Sechseck 279">
              <a:extLst>
                <a:ext uri="{FF2B5EF4-FFF2-40B4-BE49-F238E27FC236}">
                  <a16:creationId xmlns:a16="http://schemas.microsoft.com/office/drawing/2014/main" id="{A73785F0-75B5-1650-867B-3AC12F83C1E5}"/>
                </a:ext>
              </a:extLst>
            </p:cNvPr>
            <p:cNvSpPr/>
            <p:nvPr/>
          </p:nvSpPr>
          <p:spPr>
            <a:xfrm>
              <a:off x="11485560" y="166242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1" name="Sechseck 280">
              <a:extLst>
                <a:ext uri="{FF2B5EF4-FFF2-40B4-BE49-F238E27FC236}">
                  <a16:creationId xmlns:a16="http://schemas.microsoft.com/office/drawing/2014/main" id="{61825C70-B9C4-E729-6B50-B68C7D2B6DF4}"/>
                </a:ext>
              </a:extLst>
            </p:cNvPr>
            <p:cNvSpPr/>
            <p:nvPr/>
          </p:nvSpPr>
          <p:spPr>
            <a:xfrm>
              <a:off x="11485560" y="7791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2" name="Sechseck 281">
              <a:extLst>
                <a:ext uri="{FF2B5EF4-FFF2-40B4-BE49-F238E27FC236}">
                  <a16:creationId xmlns:a16="http://schemas.microsoft.com/office/drawing/2014/main" id="{BA7EA6BD-AB7B-C9AC-F670-117BCAA7D040}"/>
                </a:ext>
              </a:extLst>
            </p:cNvPr>
            <p:cNvSpPr/>
            <p:nvPr/>
          </p:nvSpPr>
          <p:spPr>
            <a:xfrm>
              <a:off x="11485559" y="-1041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3" name="Sechseck 282">
              <a:extLst>
                <a:ext uri="{FF2B5EF4-FFF2-40B4-BE49-F238E27FC236}">
                  <a16:creationId xmlns:a16="http://schemas.microsoft.com/office/drawing/2014/main" id="{F84F9776-2B6D-BD36-8508-4AA68D585ED4}"/>
                </a:ext>
              </a:extLst>
            </p:cNvPr>
            <p:cNvSpPr/>
            <p:nvPr/>
          </p:nvSpPr>
          <p:spPr>
            <a:xfrm>
              <a:off x="11485560" y="519556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4" name="Sechseck 283">
              <a:extLst>
                <a:ext uri="{FF2B5EF4-FFF2-40B4-BE49-F238E27FC236}">
                  <a16:creationId xmlns:a16="http://schemas.microsoft.com/office/drawing/2014/main" id="{29628E50-84C7-89A6-F5EF-3698308BDB8C}"/>
                </a:ext>
              </a:extLst>
            </p:cNvPr>
            <p:cNvSpPr/>
            <p:nvPr/>
          </p:nvSpPr>
          <p:spPr>
            <a:xfrm>
              <a:off x="11485560" y="607884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5" name="Sechseck 284">
              <a:extLst>
                <a:ext uri="{FF2B5EF4-FFF2-40B4-BE49-F238E27FC236}">
                  <a16:creationId xmlns:a16="http://schemas.microsoft.com/office/drawing/2014/main" id="{8EE0DA5C-618E-7A6F-A686-C1D30580F98B}"/>
                </a:ext>
              </a:extLst>
            </p:cNvPr>
            <p:cNvSpPr/>
            <p:nvPr/>
          </p:nvSpPr>
          <p:spPr>
            <a:xfrm>
              <a:off x="11485560" y="43122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6" name="Sechseck 285">
              <a:extLst>
                <a:ext uri="{FF2B5EF4-FFF2-40B4-BE49-F238E27FC236}">
                  <a16:creationId xmlns:a16="http://schemas.microsoft.com/office/drawing/2014/main" id="{18EEE67C-5064-FD84-AF8E-1FDBF205393C}"/>
                </a:ext>
              </a:extLst>
            </p:cNvPr>
            <p:cNvSpPr/>
            <p:nvPr/>
          </p:nvSpPr>
          <p:spPr>
            <a:xfrm>
              <a:off x="12131672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7" name="Sechseck 286">
              <a:extLst>
                <a:ext uri="{FF2B5EF4-FFF2-40B4-BE49-F238E27FC236}">
                  <a16:creationId xmlns:a16="http://schemas.microsoft.com/office/drawing/2014/main" id="{11C3A96C-7767-D9AB-97D5-2991D9224323}"/>
                </a:ext>
              </a:extLst>
            </p:cNvPr>
            <p:cNvSpPr/>
            <p:nvPr/>
          </p:nvSpPr>
          <p:spPr>
            <a:xfrm>
              <a:off x="12131672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8" name="Sechseck 287">
              <a:extLst>
                <a:ext uri="{FF2B5EF4-FFF2-40B4-BE49-F238E27FC236}">
                  <a16:creationId xmlns:a16="http://schemas.microsoft.com/office/drawing/2014/main" id="{12C143E7-2EA7-5D12-B693-50B0D5CBC5D3}"/>
                </a:ext>
              </a:extLst>
            </p:cNvPr>
            <p:cNvSpPr/>
            <p:nvPr/>
          </p:nvSpPr>
          <p:spPr>
            <a:xfrm>
              <a:off x="12131672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9" name="Sechseck 288">
              <a:extLst>
                <a:ext uri="{FF2B5EF4-FFF2-40B4-BE49-F238E27FC236}">
                  <a16:creationId xmlns:a16="http://schemas.microsoft.com/office/drawing/2014/main" id="{1A3B1B12-EAA1-6E04-E2BB-BFA7BCE353B1}"/>
                </a:ext>
              </a:extLst>
            </p:cNvPr>
            <p:cNvSpPr/>
            <p:nvPr/>
          </p:nvSpPr>
          <p:spPr>
            <a:xfrm>
              <a:off x="12131672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0" name="Sechseck 289">
              <a:extLst>
                <a:ext uri="{FF2B5EF4-FFF2-40B4-BE49-F238E27FC236}">
                  <a16:creationId xmlns:a16="http://schemas.microsoft.com/office/drawing/2014/main" id="{DE30C20F-91BC-E73F-0951-5B6197370E1D}"/>
                </a:ext>
              </a:extLst>
            </p:cNvPr>
            <p:cNvSpPr/>
            <p:nvPr/>
          </p:nvSpPr>
          <p:spPr>
            <a:xfrm>
              <a:off x="12131671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1" name="Sechseck 290">
              <a:extLst>
                <a:ext uri="{FF2B5EF4-FFF2-40B4-BE49-F238E27FC236}">
                  <a16:creationId xmlns:a16="http://schemas.microsoft.com/office/drawing/2014/main" id="{17592040-FEDA-3BA1-C109-3E8F94368194}"/>
                </a:ext>
              </a:extLst>
            </p:cNvPr>
            <p:cNvSpPr/>
            <p:nvPr/>
          </p:nvSpPr>
          <p:spPr>
            <a:xfrm>
              <a:off x="12131670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2" name="Sechseck 291">
              <a:extLst>
                <a:ext uri="{FF2B5EF4-FFF2-40B4-BE49-F238E27FC236}">
                  <a16:creationId xmlns:a16="http://schemas.microsoft.com/office/drawing/2014/main" id="{75037796-02B4-A00A-8E1D-8E4D85C1D192}"/>
                </a:ext>
              </a:extLst>
            </p:cNvPr>
            <p:cNvSpPr/>
            <p:nvPr/>
          </p:nvSpPr>
          <p:spPr>
            <a:xfrm>
              <a:off x="12131672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3" name="Sechseck 292">
              <a:extLst>
                <a:ext uri="{FF2B5EF4-FFF2-40B4-BE49-F238E27FC236}">
                  <a16:creationId xmlns:a16="http://schemas.microsoft.com/office/drawing/2014/main" id="{854CBEC9-9803-4D06-1144-A19C0B654EA8}"/>
                </a:ext>
              </a:extLst>
            </p:cNvPr>
            <p:cNvSpPr/>
            <p:nvPr/>
          </p:nvSpPr>
          <p:spPr>
            <a:xfrm>
              <a:off x="12131672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4" name="Sechseck 293">
              <a:extLst>
                <a:ext uri="{FF2B5EF4-FFF2-40B4-BE49-F238E27FC236}">
                  <a16:creationId xmlns:a16="http://schemas.microsoft.com/office/drawing/2014/main" id="{2B258713-613A-B3D2-B352-7AA3E582F677}"/>
                </a:ext>
              </a:extLst>
            </p:cNvPr>
            <p:cNvSpPr/>
            <p:nvPr/>
          </p:nvSpPr>
          <p:spPr>
            <a:xfrm>
              <a:off x="12131672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5" name="Sechseck 294">
              <a:extLst>
                <a:ext uri="{FF2B5EF4-FFF2-40B4-BE49-F238E27FC236}">
                  <a16:creationId xmlns:a16="http://schemas.microsoft.com/office/drawing/2014/main" id="{32CD17AA-D2A2-6B80-DA65-7C0B12FE779C}"/>
                </a:ext>
              </a:extLst>
            </p:cNvPr>
            <p:cNvSpPr/>
            <p:nvPr/>
          </p:nvSpPr>
          <p:spPr>
            <a:xfrm>
              <a:off x="476247" y="298735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6" name="Sechseck 295">
              <a:extLst>
                <a:ext uri="{FF2B5EF4-FFF2-40B4-BE49-F238E27FC236}">
                  <a16:creationId xmlns:a16="http://schemas.microsoft.com/office/drawing/2014/main" id="{382F3514-540A-C9D2-4A22-ABB70BB7A26E}"/>
                </a:ext>
              </a:extLst>
            </p:cNvPr>
            <p:cNvSpPr/>
            <p:nvPr/>
          </p:nvSpPr>
          <p:spPr>
            <a:xfrm>
              <a:off x="476247" y="38706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7" name="Sechseck 296">
              <a:extLst>
                <a:ext uri="{FF2B5EF4-FFF2-40B4-BE49-F238E27FC236}">
                  <a16:creationId xmlns:a16="http://schemas.microsoft.com/office/drawing/2014/main" id="{DD2319A2-BF3D-4815-A79D-FCD6F36451AA}"/>
                </a:ext>
              </a:extLst>
            </p:cNvPr>
            <p:cNvSpPr/>
            <p:nvPr/>
          </p:nvSpPr>
          <p:spPr>
            <a:xfrm>
              <a:off x="476247" y="210407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8" name="Sechseck 297">
              <a:extLst>
                <a:ext uri="{FF2B5EF4-FFF2-40B4-BE49-F238E27FC236}">
                  <a16:creationId xmlns:a16="http://schemas.microsoft.com/office/drawing/2014/main" id="{A9AD1928-57F4-E7F0-5D2C-53F80F32E5E9}"/>
                </a:ext>
              </a:extLst>
            </p:cNvPr>
            <p:cNvSpPr/>
            <p:nvPr/>
          </p:nvSpPr>
          <p:spPr>
            <a:xfrm>
              <a:off x="476247" y="12207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9" name="Sechseck 298">
              <a:extLst>
                <a:ext uri="{FF2B5EF4-FFF2-40B4-BE49-F238E27FC236}">
                  <a16:creationId xmlns:a16="http://schemas.microsoft.com/office/drawing/2014/main" id="{E65B0E72-80C8-EB16-E12C-B440C3DFAB34}"/>
                </a:ext>
              </a:extLst>
            </p:cNvPr>
            <p:cNvSpPr/>
            <p:nvPr/>
          </p:nvSpPr>
          <p:spPr>
            <a:xfrm>
              <a:off x="476246" y="3375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0" name="Sechseck 299">
              <a:extLst>
                <a:ext uri="{FF2B5EF4-FFF2-40B4-BE49-F238E27FC236}">
                  <a16:creationId xmlns:a16="http://schemas.microsoft.com/office/drawing/2014/main" id="{B0A32968-43B1-7899-260B-43E7A5B49C6C}"/>
                </a:ext>
              </a:extLst>
            </p:cNvPr>
            <p:cNvSpPr/>
            <p:nvPr/>
          </p:nvSpPr>
          <p:spPr>
            <a:xfrm>
              <a:off x="476245" y="-5457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1" name="Sechseck 300">
              <a:extLst>
                <a:ext uri="{FF2B5EF4-FFF2-40B4-BE49-F238E27FC236}">
                  <a16:creationId xmlns:a16="http://schemas.microsoft.com/office/drawing/2014/main" id="{9C40BED6-10B6-3084-A39F-2D35171723B2}"/>
                </a:ext>
              </a:extLst>
            </p:cNvPr>
            <p:cNvSpPr/>
            <p:nvPr/>
          </p:nvSpPr>
          <p:spPr>
            <a:xfrm>
              <a:off x="476247" y="563720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2" name="Sechseck 301">
              <a:extLst>
                <a:ext uri="{FF2B5EF4-FFF2-40B4-BE49-F238E27FC236}">
                  <a16:creationId xmlns:a16="http://schemas.microsoft.com/office/drawing/2014/main" id="{95837E81-7B74-37B2-C8DA-74A44C45701A}"/>
                </a:ext>
              </a:extLst>
            </p:cNvPr>
            <p:cNvSpPr/>
            <p:nvPr/>
          </p:nvSpPr>
          <p:spPr>
            <a:xfrm>
              <a:off x="476247" y="652048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3" name="Sechseck 302">
              <a:extLst>
                <a:ext uri="{FF2B5EF4-FFF2-40B4-BE49-F238E27FC236}">
                  <a16:creationId xmlns:a16="http://schemas.microsoft.com/office/drawing/2014/main" id="{CA5B3166-F277-B6FA-4B82-8F4EDD7B253B}"/>
                </a:ext>
              </a:extLst>
            </p:cNvPr>
            <p:cNvSpPr/>
            <p:nvPr/>
          </p:nvSpPr>
          <p:spPr>
            <a:xfrm>
              <a:off x="476247" y="475392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4" name="Sechseck 303">
              <a:extLst>
                <a:ext uri="{FF2B5EF4-FFF2-40B4-BE49-F238E27FC236}">
                  <a16:creationId xmlns:a16="http://schemas.microsoft.com/office/drawing/2014/main" id="{966C74C7-E046-A995-F5B2-17C418073EB8}"/>
                </a:ext>
              </a:extLst>
            </p:cNvPr>
            <p:cNvSpPr/>
            <p:nvPr/>
          </p:nvSpPr>
          <p:spPr>
            <a:xfrm>
              <a:off x="1123947" y="254571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5" name="Sechseck 304">
              <a:extLst>
                <a:ext uri="{FF2B5EF4-FFF2-40B4-BE49-F238E27FC236}">
                  <a16:creationId xmlns:a16="http://schemas.microsoft.com/office/drawing/2014/main" id="{2A65384F-AA08-B2B4-253E-8D65189F9809}"/>
                </a:ext>
              </a:extLst>
            </p:cNvPr>
            <p:cNvSpPr/>
            <p:nvPr/>
          </p:nvSpPr>
          <p:spPr>
            <a:xfrm>
              <a:off x="1123947" y="342899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6" name="Sechseck 305">
              <a:extLst>
                <a:ext uri="{FF2B5EF4-FFF2-40B4-BE49-F238E27FC236}">
                  <a16:creationId xmlns:a16="http://schemas.microsoft.com/office/drawing/2014/main" id="{3F1FCEEE-B233-9EE4-34ED-7F37303BA69D}"/>
                </a:ext>
              </a:extLst>
            </p:cNvPr>
            <p:cNvSpPr/>
            <p:nvPr/>
          </p:nvSpPr>
          <p:spPr>
            <a:xfrm>
              <a:off x="1123947" y="166242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7" name="Sechseck 306">
              <a:extLst>
                <a:ext uri="{FF2B5EF4-FFF2-40B4-BE49-F238E27FC236}">
                  <a16:creationId xmlns:a16="http://schemas.microsoft.com/office/drawing/2014/main" id="{6009A806-7E88-88C1-A4C8-1745CD0F72C2}"/>
                </a:ext>
              </a:extLst>
            </p:cNvPr>
            <p:cNvSpPr/>
            <p:nvPr/>
          </p:nvSpPr>
          <p:spPr>
            <a:xfrm>
              <a:off x="1123947" y="7791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8" name="Sechseck 307">
              <a:extLst>
                <a:ext uri="{FF2B5EF4-FFF2-40B4-BE49-F238E27FC236}">
                  <a16:creationId xmlns:a16="http://schemas.microsoft.com/office/drawing/2014/main" id="{CD793FFB-4A53-F93B-A3E2-BA2E6EC6BDAC}"/>
                </a:ext>
              </a:extLst>
            </p:cNvPr>
            <p:cNvSpPr/>
            <p:nvPr/>
          </p:nvSpPr>
          <p:spPr>
            <a:xfrm>
              <a:off x="1123946" y="-1041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9" name="Sechseck 308">
              <a:extLst>
                <a:ext uri="{FF2B5EF4-FFF2-40B4-BE49-F238E27FC236}">
                  <a16:creationId xmlns:a16="http://schemas.microsoft.com/office/drawing/2014/main" id="{7815AA39-33D5-5FFD-52B3-AA09BA77B95E}"/>
                </a:ext>
              </a:extLst>
            </p:cNvPr>
            <p:cNvSpPr/>
            <p:nvPr/>
          </p:nvSpPr>
          <p:spPr>
            <a:xfrm>
              <a:off x="1123947" y="519556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0" name="Sechseck 309">
              <a:extLst>
                <a:ext uri="{FF2B5EF4-FFF2-40B4-BE49-F238E27FC236}">
                  <a16:creationId xmlns:a16="http://schemas.microsoft.com/office/drawing/2014/main" id="{E5DCED60-4128-8893-4B90-C4BAFC466222}"/>
                </a:ext>
              </a:extLst>
            </p:cNvPr>
            <p:cNvSpPr/>
            <p:nvPr/>
          </p:nvSpPr>
          <p:spPr>
            <a:xfrm>
              <a:off x="1123947" y="607884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1" name="Sechseck 310">
              <a:extLst>
                <a:ext uri="{FF2B5EF4-FFF2-40B4-BE49-F238E27FC236}">
                  <a16:creationId xmlns:a16="http://schemas.microsoft.com/office/drawing/2014/main" id="{C712A7F2-C4BB-3CEC-54AB-2819E41B3CA2}"/>
                </a:ext>
              </a:extLst>
            </p:cNvPr>
            <p:cNvSpPr/>
            <p:nvPr/>
          </p:nvSpPr>
          <p:spPr>
            <a:xfrm>
              <a:off x="1123947" y="43122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2" name="Sechseck 311">
              <a:extLst>
                <a:ext uri="{FF2B5EF4-FFF2-40B4-BE49-F238E27FC236}">
                  <a16:creationId xmlns:a16="http://schemas.microsoft.com/office/drawing/2014/main" id="{42BE83F5-6A09-0FC8-C6BE-44BF28AC1637}"/>
                </a:ext>
              </a:extLst>
            </p:cNvPr>
            <p:cNvSpPr/>
            <p:nvPr/>
          </p:nvSpPr>
          <p:spPr>
            <a:xfrm>
              <a:off x="1771646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3" name="Sechseck 312">
              <a:extLst>
                <a:ext uri="{FF2B5EF4-FFF2-40B4-BE49-F238E27FC236}">
                  <a16:creationId xmlns:a16="http://schemas.microsoft.com/office/drawing/2014/main" id="{174F752A-4BAA-0C71-8A4D-B12537897557}"/>
                </a:ext>
              </a:extLst>
            </p:cNvPr>
            <p:cNvSpPr/>
            <p:nvPr/>
          </p:nvSpPr>
          <p:spPr>
            <a:xfrm>
              <a:off x="1771646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4" name="Sechseck 313">
              <a:extLst>
                <a:ext uri="{FF2B5EF4-FFF2-40B4-BE49-F238E27FC236}">
                  <a16:creationId xmlns:a16="http://schemas.microsoft.com/office/drawing/2014/main" id="{48FE04FA-9CE0-36A3-1DB9-1C492241F633}"/>
                </a:ext>
              </a:extLst>
            </p:cNvPr>
            <p:cNvSpPr/>
            <p:nvPr/>
          </p:nvSpPr>
          <p:spPr>
            <a:xfrm>
              <a:off x="1771646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5" name="Sechseck 314">
              <a:extLst>
                <a:ext uri="{FF2B5EF4-FFF2-40B4-BE49-F238E27FC236}">
                  <a16:creationId xmlns:a16="http://schemas.microsoft.com/office/drawing/2014/main" id="{0D26E973-4A83-276F-8C7D-55DA2597F409}"/>
                </a:ext>
              </a:extLst>
            </p:cNvPr>
            <p:cNvSpPr/>
            <p:nvPr/>
          </p:nvSpPr>
          <p:spPr>
            <a:xfrm>
              <a:off x="1771646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6" name="Sechseck 315">
              <a:extLst>
                <a:ext uri="{FF2B5EF4-FFF2-40B4-BE49-F238E27FC236}">
                  <a16:creationId xmlns:a16="http://schemas.microsoft.com/office/drawing/2014/main" id="{9D858B33-2B11-F184-71FC-AC4663419FDA}"/>
                </a:ext>
              </a:extLst>
            </p:cNvPr>
            <p:cNvSpPr/>
            <p:nvPr/>
          </p:nvSpPr>
          <p:spPr>
            <a:xfrm>
              <a:off x="1771645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7" name="Sechseck 316">
              <a:extLst>
                <a:ext uri="{FF2B5EF4-FFF2-40B4-BE49-F238E27FC236}">
                  <a16:creationId xmlns:a16="http://schemas.microsoft.com/office/drawing/2014/main" id="{BFB4FEB4-0EE6-96DA-D909-CA7A0B3A16A8}"/>
                </a:ext>
              </a:extLst>
            </p:cNvPr>
            <p:cNvSpPr/>
            <p:nvPr/>
          </p:nvSpPr>
          <p:spPr>
            <a:xfrm>
              <a:off x="1771644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8" name="Sechseck 317">
              <a:extLst>
                <a:ext uri="{FF2B5EF4-FFF2-40B4-BE49-F238E27FC236}">
                  <a16:creationId xmlns:a16="http://schemas.microsoft.com/office/drawing/2014/main" id="{FCDDD69B-F41E-73FB-DF56-3ADB82E5B66F}"/>
                </a:ext>
              </a:extLst>
            </p:cNvPr>
            <p:cNvSpPr/>
            <p:nvPr/>
          </p:nvSpPr>
          <p:spPr>
            <a:xfrm>
              <a:off x="1771646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9" name="Sechseck 318">
              <a:extLst>
                <a:ext uri="{FF2B5EF4-FFF2-40B4-BE49-F238E27FC236}">
                  <a16:creationId xmlns:a16="http://schemas.microsoft.com/office/drawing/2014/main" id="{D27A8BE4-41A4-41B4-53B0-4FA3C805EFF5}"/>
                </a:ext>
              </a:extLst>
            </p:cNvPr>
            <p:cNvSpPr/>
            <p:nvPr/>
          </p:nvSpPr>
          <p:spPr>
            <a:xfrm>
              <a:off x="1771646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0" name="Sechseck 319">
              <a:extLst>
                <a:ext uri="{FF2B5EF4-FFF2-40B4-BE49-F238E27FC236}">
                  <a16:creationId xmlns:a16="http://schemas.microsoft.com/office/drawing/2014/main" id="{3AE5B272-B3ED-F933-4034-C0C4FCA2E478}"/>
                </a:ext>
              </a:extLst>
            </p:cNvPr>
            <p:cNvSpPr/>
            <p:nvPr/>
          </p:nvSpPr>
          <p:spPr>
            <a:xfrm>
              <a:off x="1771646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1" name="Sechseck 320">
              <a:extLst>
                <a:ext uri="{FF2B5EF4-FFF2-40B4-BE49-F238E27FC236}">
                  <a16:creationId xmlns:a16="http://schemas.microsoft.com/office/drawing/2014/main" id="{9AEC1A71-38C1-B8FE-4168-B197F2011787}"/>
                </a:ext>
              </a:extLst>
            </p:cNvPr>
            <p:cNvSpPr/>
            <p:nvPr/>
          </p:nvSpPr>
          <p:spPr>
            <a:xfrm>
              <a:off x="2419346" y="254571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5" name="Sechseck 324">
              <a:extLst>
                <a:ext uri="{FF2B5EF4-FFF2-40B4-BE49-F238E27FC236}">
                  <a16:creationId xmlns:a16="http://schemas.microsoft.com/office/drawing/2014/main" id="{05A406D2-B512-3BFD-0C4C-465543EC1EF6}"/>
                </a:ext>
              </a:extLst>
            </p:cNvPr>
            <p:cNvSpPr/>
            <p:nvPr/>
          </p:nvSpPr>
          <p:spPr>
            <a:xfrm>
              <a:off x="2419345" y="-1041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6" name="Sechseck 325">
              <a:extLst>
                <a:ext uri="{FF2B5EF4-FFF2-40B4-BE49-F238E27FC236}">
                  <a16:creationId xmlns:a16="http://schemas.microsoft.com/office/drawing/2014/main" id="{5C9DF081-0253-305F-D921-F28BB91AC568}"/>
                </a:ext>
              </a:extLst>
            </p:cNvPr>
            <p:cNvSpPr/>
            <p:nvPr/>
          </p:nvSpPr>
          <p:spPr>
            <a:xfrm>
              <a:off x="2419346" y="519556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7" name="Sechseck 326">
              <a:extLst>
                <a:ext uri="{FF2B5EF4-FFF2-40B4-BE49-F238E27FC236}">
                  <a16:creationId xmlns:a16="http://schemas.microsoft.com/office/drawing/2014/main" id="{CC232982-BFAB-CB03-EBA1-232845BA0934}"/>
                </a:ext>
              </a:extLst>
            </p:cNvPr>
            <p:cNvSpPr/>
            <p:nvPr/>
          </p:nvSpPr>
          <p:spPr>
            <a:xfrm>
              <a:off x="2419346" y="607884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8" name="Sechseck 327">
              <a:extLst>
                <a:ext uri="{FF2B5EF4-FFF2-40B4-BE49-F238E27FC236}">
                  <a16:creationId xmlns:a16="http://schemas.microsoft.com/office/drawing/2014/main" id="{16EBC514-0816-3F94-882B-6B7F253C91A9}"/>
                </a:ext>
              </a:extLst>
            </p:cNvPr>
            <p:cNvSpPr/>
            <p:nvPr/>
          </p:nvSpPr>
          <p:spPr>
            <a:xfrm>
              <a:off x="2419346" y="431227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9" name="Sechseck 328">
              <a:extLst>
                <a:ext uri="{FF2B5EF4-FFF2-40B4-BE49-F238E27FC236}">
                  <a16:creationId xmlns:a16="http://schemas.microsoft.com/office/drawing/2014/main" id="{6FC3253E-2EB4-28D1-0912-E5EFA455C652}"/>
                </a:ext>
              </a:extLst>
            </p:cNvPr>
            <p:cNvSpPr/>
            <p:nvPr/>
          </p:nvSpPr>
          <p:spPr>
            <a:xfrm>
              <a:off x="-819156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0" name="Sechseck 329">
              <a:extLst>
                <a:ext uri="{FF2B5EF4-FFF2-40B4-BE49-F238E27FC236}">
                  <a16:creationId xmlns:a16="http://schemas.microsoft.com/office/drawing/2014/main" id="{96675A15-30AF-1AE8-9C0C-418B00D2717C}"/>
                </a:ext>
              </a:extLst>
            </p:cNvPr>
            <p:cNvSpPr/>
            <p:nvPr/>
          </p:nvSpPr>
          <p:spPr>
            <a:xfrm>
              <a:off x="-819156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1" name="Sechseck 330">
              <a:extLst>
                <a:ext uri="{FF2B5EF4-FFF2-40B4-BE49-F238E27FC236}">
                  <a16:creationId xmlns:a16="http://schemas.microsoft.com/office/drawing/2014/main" id="{CC31613B-7F54-4376-A198-690A3EA26128}"/>
                </a:ext>
              </a:extLst>
            </p:cNvPr>
            <p:cNvSpPr/>
            <p:nvPr/>
          </p:nvSpPr>
          <p:spPr>
            <a:xfrm>
              <a:off x="-819156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2" name="Sechseck 331">
              <a:extLst>
                <a:ext uri="{FF2B5EF4-FFF2-40B4-BE49-F238E27FC236}">
                  <a16:creationId xmlns:a16="http://schemas.microsoft.com/office/drawing/2014/main" id="{9821854C-F571-BE91-2D00-38C77865BA84}"/>
                </a:ext>
              </a:extLst>
            </p:cNvPr>
            <p:cNvSpPr/>
            <p:nvPr/>
          </p:nvSpPr>
          <p:spPr>
            <a:xfrm>
              <a:off x="-819156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3" name="Sechseck 332">
              <a:extLst>
                <a:ext uri="{FF2B5EF4-FFF2-40B4-BE49-F238E27FC236}">
                  <a16:creationId xmlns:a16="http://schemas.microsoft.com/office/drawing/2014/main" id="{BEC10101-7E26-8C0E-FCA2-63E78FA28C03}"/>
                </a:ext>
              </a:extLst>
            </p:cNvPr>
            <p:cNvSpPr/>
            <p:nvPr/>
          </p:nvSpPr>
          <p:spPr>
            <a:xfrm>
              <a:off x="-819157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4" name="Sechseck 333">
              <a:extLst>
                <a:ext uri="{FF2B5EF4-FFF2-40B4-BE49-F238E27FC236}">
                  <a16:creationId xmlns:a16="http://schemas.microsoft.com/office/drawing/2014/main" id="{3AA61514-55BF-A0F6-124A-86BFEA514EB3}"/>
                </a:ext>
              </a:extLst>
            </p:cNvPr>
            <p:cNvSpPr/>
            <p:nvPr/>
          </p:nvSpPr>
          <p:spPr>
            <a:xfrm>
              <a:off x="-819158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5" name="Sechseck 334">
              <a:extLst>
                <a:ext uri="{FF2B5EF4-FFF2-40B4-BE49-F238E27FC236}">
                  <a16:creationId xmlns:a16="http://schemas.microsoft.com/office/drawing/2014/main" id="{ED8A13A0-1978-0A59-D3BA-78C9D8247B32}"/>
                </a:ext>
              </a:extLst>
            </p:cNvPr>
            <p:cNvSpPr/>
            <p:nvPr/>
          </p:nvSpPr>
          <p:spPr>
            <a:xfrm>
              <a:off x="-819156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6" name="Sechseck 335">
              <a:extLst>
                <a:ext uri="{FF2B5EF4-FFF2-40B4-BE49-F238E27FC236}">
                  <a16:creationId xmlns:a16="http://schemas.microsoft.com/office/drawing/2014/main" id="{E7D79426-FD30-C9F0-1430-E5FA5506AA22}"/>
                </a:ext>
              </a:extLst>
            </p:cNvPr>
            <p:cNvSpPr/>
            <p:nvPr/>
          </p:nvSpPr>
          <p:spPr>
            <a:xfrm>
              <a:off x="-819156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7" name="Sechseck 336">
              <a:extLst>
                <a:ext uri="{FF2B5EF4-FFF2-40B4-BE49-F238E27FC236}">
                  <a16:creationId xmlns:a16="http://schemas.microsoft.com/office/drawing/2014/main" id="{67F05F66-E984-C58B-D8BB-35D77145DFE7}"/>
                </a:ext>
              </a:extLst>
            </p:cNvPr>
            <p:cNvSpPr/>
            <p:nvPr/>
          </p:nvSpPr>
          <p:spPr>
            <a:xfrm>
              <a:off x="-819156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8" name="Sechseck 337">
              <a:extLst>
                <a:ext uri="{FF2B5EF4-FFF2-40B4-BE49-F238E27FC236}">
                  <a16:creationId xmlns:a16="http://schemas.microsoft.com/office/drawing/2014/main" id="{D9D69FBA-6BD1-4514-E73D-FC559319B098}"/>
                </a:ext>
              </a:extLst>
            </p:cNvPr>
            <p:cNvSpPr/>
            <p:nvPr/>
          </p:nvSpPr>
          <p:spPr>
            <a:xfrm>
              <a:off x="-171456" y="254571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9" name="Sechseck 338">
              <a:extLst>
                <a:ext uri="{FF2B5EF4-FFF2-40B4-BE49-F238E27FC236}">
                  <a16:creationId xmlns:a16="http://schemas.microsoft.com/office/drawing/2014/main" id="{34862DFD-523A-F04B-D589-F0487F1A198B}"/>
                </a:ext>
              </a:extLst>
            </p:cNvPr>
            <p:cNvSpPr/>
            <p:nvPr/>
          </p:nvSpPr>
          <p:spPr>
            <a:xfrm>
              <a:off x="-171456" y="342899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0" name="Sechseck 339">
              <a:extLst>
                <a:ext uri="{FF2B5EF4-FFF2-40B4-BE49-F238E27FC236}">
                  <a16:creationId xmlns:a16="http://schemas.microsoft.com/office/drawing/2014/main" id="{B70B7652-B489-A89B-0FD6-11EDE3A0BB1F}"/>
                </a:ext>
              </a:extLst>
            </p:cNvPr>
            <p:cNvSpPr/>
            <p:nvPr/>
          </p:nvSpPr>
          <p:spPr>
            <a:xfrm>
              <a:off x="-171456" y="166242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1" name="Sechseck 340">
              <a:extLst>
                <a:ext uri="{FF2B5EF4-FFF2-40B4-BE49-F238E27FC236}">
                  <a16:creationId xmlns:a16="http://schemas.microsoft.com/office/drawing/2014/main" id="{3E8186F7-6256-09F3-9486-9D1B54F0B699}"/>
                </a:ext>
              </a:extLst>
            </p:cNvPr>
            <p:cNvSpPr/>
            <p:nvPr/>
          </p:nvSpPr>
          <p:spPr>
            <a:xfrm>
              <a:off x="-171456" y="77914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2" name="Sechseck 341">
              <a:extLst>
                <a:ext uri="{FF2B5EF4-FFF2-40B4-BE49-F238E27FC236}">
                  <a16:creationId xmlns:a16="http://schemas.microsoft.com/office/drawing/2014/main" id="{246CB080-AA72-9EA9-2567-CB74BC629FDA}"/>
                </a:ext>
              </a:extLst>
            </p:cNvPr>
            <p:cNvSpPr/>
            <p:nvPr/>
          </p:nvSpPr>
          <p:spPr>
            <a:xfrm>
              <a:off x="-171457" y="-1041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3" name="Sechseck 342">
              <a:extLst>
                <a:ext uri="{FF2B5EF4-FFF2-40B4-BE49-F238E27FC236}">
                  <a16:creationId xmlns:a16="http://schemas.microsoft.com/office/drawing/2014/main" id="{B3FE2931-2BE0-77C4-2E3A-474EA1E7641D}"/>
                </a:ext>
              </a:extLst>
            </p:cNvPr>
            <p:cNvSpPr/>
            <p:nvPr/>
          </p:nvSpPr>
          <p:spPr>
            <a:xfrm>
              <a:off x="-171456" y="519556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4" name="Sechseck 343">
              <a:extLst>
                <a:ext uri="{FF2B5EF4-FFF2-40B4-BE49-F238E27FC236}">
                  <a16:creationId xmlns:a16="http://schemas.microsoft.com/office/drawing/2014/main" id="{6D6B4D13-CC4B-ED22-70ED-45BD035C03DF}"/>
                </a:ext>
              </a:extLst>
            </p:cNvPr>
            <p:cNvSpPr/>
            <p:nvPr/>
          </p:nvSpPr>
          <p:spPr>
            <a:xfrm>
              <a:off x="-171456" y="607884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5" name="Sechseck 344">
              <a:extLst>
                <a:ext uri="{FF2B5EF4-FFF2-40B4-BE49-F238E27FC236}">
                  <a16:creationId xmlns:a16="http://schemas.microsoft.com/office/drawing/2014/main" id="{830B55D3-38FF-2481-A0D4-E0546974A853}"/>
                </a:ext>
              </a:extLst>
            </p:cNvPr>
            <p:cNvSpPr/>
            <p:nvPr/>
          </p:nvSpPr>
          <p:spPr>
            <a:xfrm>
              <a:off x="-171456" y="431227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40333591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Person, Kleidung, Flasche, Menschen enthält.&#10;&#10;Automatisch generierte Beschreibung">
            <a:extLst>
              <a:ext uri="{FF2B5EF4-FFF2-40B4-BE49-F238E27FC236}">
                <a16:creationId xmlns:a16="http://schemas.microsoft.com/office/drawing/2014/main" id="{3015F109-93FD-F82F-384E-F09ECD0DF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0990" y="-745064"/>
            <a:ext cx="12947647" cy="8631764"/>
          </a:xfrm>
          <a:prstGeom prst="rect">
            <a:avLst/>
          </a:prstGeo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100F80D1-A2AF-FCF5-CA13-915D6D326B63}"/>
              </a:ext>
            </a:extLst>
          </p:cNvPr>
          <p:cNvGrpSpPr/>
          <p:nvPr/>
        </p:nvGrpSpPr>
        <p:grpSpPr>
          <a:xfrm>
            <a:off x="-5943600" y="-3295650"/>
            <a:ext cx="24136350" cy="14763750"/>
            <a:chOff x="-819158" y="-545779"/>
            <a:chExt cx="13830305" cy="7949552"/>
          </a:xfrm>
        </p:grpSpPr>
        <p:sp>
          <p:nvSpPr>
            <p:cNvPr id="169" name="Sechseck 168">
              <a:extLst>
                <a:ext uri="{FF2B5EF4-FFF2-40B4-BE49-F238E27FC236}">
                  <a16:creationId xmlns:a16="http://schemas.microsoft.com/office/drawing/2014/main" id="{5B6BE1F9-5265-F7AB-8CD5-F55FA6BC973B}"/>
                </a:ext>
              </a:extLst>
            </p:cNvPr>
            <p:cNvSpPr/>
            <p:nvPr/>
          </p:nvSpPr>
          <p:spPr>
            <a:xfrm>
              <a:off x="5656262" y="122079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0" name="Sechseck 169">
              <a:extLst>
                <a:ext uri="{FF2B5EF4-FFF2-40B4-BE49-F238E27FC236}">
                  <a16:creationId xmlns:a16="http://schemas.microsoft.com/office/drawing/2014/main" id="{A3931273-D7D1-37B3-A3B5-61D7F7107C5E}"/>
                </a:ext>
              </a:extLst>
            </p:cNvPr>
            <p:cNvSpPr/>
            <p:nvPr/>
          </p:nvSpPr>
          <p:spPr>
            <a:xfrm>
              <a:off x="5656261" y="33750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1" name="Sechseck 170">
              <a:extLst>
                <a:ext uri="{FF2B5EF4-FFF2-40B4-BE49-F238E27FC236}">
                  <a16:creationId xmlns:a16="http://schemas.microsoft.com/office/drawing/2014/main" id="{4B15D718-FECD-5F68-F55B-389010F9891B}"/>
                </a:ext>
              </a:extLst>
            </p:cNvPr>
            <p:cNvSpPr/>
            <p:nvPr/>
          </p:nvSpPr>
          <p:spPr>
            <a:xfrm>
              <a:off x="5656260" y="-54577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2" name="Sechseck 171">
              <a:extLst>
                <a:ext uri="{FF2B5EF4-FFF2-40B4-BE49-F238E27FC236}">
                  <a16:creationId xmlns:a16="http://schemas.microsoft.com/office/drawing/2014/main" id="{BEA319E4-C5DF-5A2F-B12D-3BDBC574C460}"/>
                </a:ext>
              </a:extLst>
            </p:cNvPr>
            <p:cNvSpPr/>
            <p:nvPr/>
          </p:nvSpPr>
          <p:spPr>
            <a:xfrm>
              <a:off x="5656262" y="56372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3" name="Sechseck 172">
              <a:extLst>
                <a:ext uri="{FF2B5EF4-FFF2-40B4-BE49-F238E27FC236}">
                  <a16:creationId xmlns:a16="http://schemas.microsoft.com/office/drawing/2014/main" id="{F0C51DBA-BB24-65D3-A4D2-30D02A3AF241}"/>
                </a:ext>
              </a:extLst>
            </p:cNvPr>
            <p:cNvSpPr/>
            <p:nvPr/>
          </p:nvSpPr>
          <p:spPr>
            <a:xfrm>
              <a:off x="5656262" y="652049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4" name="Sechseck 173">
              <a:extLst>
                <a:ext uri="{FF2B5EF4-FFF2-40B4-BE49-F238E27FC236}">
                  <a16:creationId xmlns:a16="http://schemas.microsoft.com/office/drawing/2014/main" id="{E9DB00F8-9902-CDCC-C926-75751DC9F131}"/>
                </a:ext>
              </a:extLst>
            </p:cNvPr>
            <p:cNvSpPr/>
            <p:nvPr/>
          </p:nvSpPr>
          <p:spPr>
            <a:xfrm>
              <a:off x="5656262" y="475392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6" name="Sechseck 175">
              <a:extLst>
                <a:ext uri="{FF2B5EF4-FFF2-40B4-BE49-F238E27FC236}">
                  <a16:creationId xmlns:a16="http://schemas.microsoft.com/office/drawing/2014/main" id="{3C4316F7-4EDA-8EE1-4B83-152519F3E1AC}"/>
                </a:ext>
              </a:extLst>
            </p:cNvPr>
            <p:cNvSpPr/>
            <p:nvPr/>
          </p:nvSpPr>
          <p:spPr>
            <a:xfrm>
              <a:off x="6303962" y="342899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9" name="Sechseck 178">
              <a:extLst>
                <a:ext uri="{FF2B5EF4-FFF2-40B4-BE49-F238E27FC236}">
                  <a16:creationId xmlns:a16="http://schemas.microsoft.com/office/drawing/2014/main" id="{B0DF63BB-133C-A964-339B-84FA6320A9F0}"/>
                </a:ext>
              </a:extLst>
            </p:cNvPr>
            <p:cNvSpPr/>
            <p:nvPr/>
          </p:nvSpPr>
          <p:spPr>
            <a:xfrm>
              <a:off x="6303961" y="-10413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1" name="Sechseck 180">
              <a:extLst>
                <a:ext uri="{FF2B5EF4-FFF2-40B4-BE49-F238E27FC236}">
                  <a16:creationId xmlns:a16="http://schemas.microsoft.com/office/drawing/2014/main" id="{0401A66E-0C08-2055-30E6-49DB28171AFE}"/>
                </a:ext>
              </a:extLst>
            </p:cNvPr>
            <p:cNvSpPr/>
            <p:nvPr/>
          </p:nvSpPr>
          <p:spPr>
            <a:xfrm>
              <a:off x="6303962" y="519556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2" name="Sechseck 181">
              <a:extLst>
                <a:ext uri="{FF2B5EF4-FFF2-40B4-BE49-F238E27FC236}">
                  <a16:creationId xmlns:a16="http://schemas.microsoft.com/office/drawing/2014/main" id="{C8DB283B-C6FA-9260-3874-699547BD81D2}"/>
                </a:ext>
              </a:extLst>
            </p:cNvPr>
            <p:cNvSpPr/>
            <p:nvPr/>
          </p:nvSpPr>
          <p:spPr>
            <a:xfrm>
              <a:off x="6303962" y="607884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6" name="Sechseck 185">
              <a:extLst>
                <a:ext uri="{FF2B5EF4-FFF2-40B4-BE49-F238E27FC236}">
                  <a16:creationId xmlns:a16="http://schemas.microsoft.com/office/drawing/2014/main" id="{21A6A763-4D2A-39A5-CEC1-307572D8E2A6}"/>
                </a:ext>
              </a:extLst>
            </p:cNvPr>
            <p:cNvSpPr/>
            <p:nvPr/>
          </p:nvSpPr>
          <p:spPr>
            <a:xfrm>
              <a:off x="6951661" y="210407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7" name="Sechseck 186">
              <a:extLst>
                <a:ext uri="{FF2B5EF4-FFF2-40B4-BE49-F238E27FC236}">
                  <a16:creationId xmlns:a16="http://schemas.microsoft.com/office/drawing/2014/main" id="{51BFD9ED-B262-B27A-D816-182C31B26CD4}"/>
                </a:ext>
              </a:extLst>
            </p:cNvPr>
            <p:cNvSpPr/>
            <p:nvPr/>
          </p:nvSpPr>
          <p:spPr>
            <a:xfrm>
              <a:off x="6951661" y="122079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8" name="Sechseck 187">
              <a:extLst>
                <a:ext uri="{FF2B5EF4-FFF2-40B4-BE49-F238E27FC236}">
                  <a16:creationId xmlns:a16="http://schemas.microsoft.com/office/drawing/2014/main" id="{57613BE4-F9D5-7D29-52DF-D16DEEA22792}"/>
                </a:ext>
              </a:extLst>
            </p:cNvPr>
            <p:cNvSpPr/>
            <p:nvPr/>
          </p:nvSpPr>
          <p:spPr>
            <a:xfrm>
              <a:off x="6951660" y="33750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9" name="Sechseck 188">
              <a:extLst>
                <a:ext uri="{FF2B5EF4-FFF2-40B4-BE49-F238E27FC236}">
                  <a16:creationId xmlns:a16="http://schemas.microsoft.com/office/drawing/2014/main" id="{6880AAE1-41CA-76B5-6703-0311DE81577A}"/>
                </a:ext>
              </a:extLst>
            </p:cNvPr>
            <p:cNvSpPr/>
            <p:nvPr/>
          </p:nvSpPr>
          <p:spPr>
            <a:xfrm>
              <a:off x="6951659" y="-54577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0" name="Sechseck 189">
              <a:extLst>
                <a:ext uri="{FF2B5EF4-FFF2-40B4-BE49-F238E27FC236}">
                  <a16:creationId xmlns:a16="http://schemas.microsoft.com/office/drawing/2014/main" id="{0A403097-F6BC-450F-6EBE-37EFA3F92282}"/>
                </a:ext>
              </a:extLst>
            </p:cNvPr>
            <p:cNvSpPr/>
            <p:nvPr/>
          </p:nvSpPr>
          <p:spPr>
            <a:xfrm>
              <a:off x="6951661" y="56372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1" name="Sechseck 190">
              <a:extLst>
                <a:ext uri="{FF2B5EF4-FFF2-40B4-BE49-F238E27FC236}">
                  <a16:creationId xmlns:a16="http://schemas.microsoft.com/office/drawing/2014/main" id="{906BC755-0C47-23D2-4A31-789F8018FA2F}"/>
                </a:ext>
              </a:extLst>
            </p:cNvPr>
            <p:cNvSpPr/>
            <p:nvPr/>
          </p:nvSpPr>
          <p:spPr>
            <a:xfrm>
              <a:off x="6951661" y="65204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3" name="Sechseck 192">
              <a:extLst>
                <a:ext uri="{FF2B5EF4-FFF2-40B4-BE49-F238E27FC236}">
                  <a16:creationId xmlns:a16="http://schemas.microsoft.com/office/drawing/2014/main" id="{1DD7D9B9-0EB8-A1A8-1A4F-A5373091747C}"/>
                </a:ext>
              </a:extLst>
            </p:cNvPr>
            <p:cNvSpPr/>
            <p:nvPr/>
          </p:nvSpPr>
          <p:spPr>
            <a:xfrm>
              <a:off x="7599361" y="254571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4" name="Sechseck 193">
              <a:extLst>
                <a:ext uri="{FF2B5EF4-FFF2-40B4-BE49-F238E27FC236}">
                  <a16:creationId xmlns:a16="http://schemas.microsoft.com/office/drawing/2014/main" id="{15879E7B-8D9A-F75F-ECB4-F33D2AC47C60}"/>
                </a:ext>
              </a:extLst>
            </p:cNvPr>
            <p:cNvSpPr/>
            <p:nvPr/>
          </p:nvSpPr>
          <p:spPr>
            <a:xfrm>
              <a:off x="7599361" y="342899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7" name="Sechseck 196">
              <a:extLst>
                <a:ext uri="{FF2B5EF4-FFF2-40B4-BE49-F238E27FC236}">
                  <a16:creationId xmlns:a16="http://schemas.microsoft.com/office/drawing/2014/main" id="{C0EC518D-8AE7-71A5-B2AF-5C02D03A30FB}"/>
                </a:ext>
              </a:extLst>
            </p:cNvPr>
            <p:cNvSpPr/>
            <p:nvPr/>
          </p:nvSpPr>
          <p:spPr>
            <a:xfrm>
              <a:off x="7599360" y="-10413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8" name="Sechseck 197">
              <a:extLst>
                <a:ext uri="{FF2B5EF4-FFF2-40B4-BE49-F238E27FC236}">
                  <a16:creationId xmlns:a16="http://schemas.microsoft.com/office/drawing/2014/main" id="{33146D5D-78B4-E94A-D60A-8F0C5CDD88DA}"/>
                </a:ext>
              </a:extLst>
            </p:cNvPr>
            <p:cNvSpPr/>
            <p:nvPr/>
          </p:nvSpPr>
          <p:spPr>
            <a:xfrm>
              <a:off x="7599361" y="519556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9" name="Sechseck 198">
              <a:extLst>
                <a:ext uri="{FF2B5EF4-FFF2-40B4-BE49-F238E27FC236}">
                  <a16:creationId xmlns:a16="http://schemas.microsoft.com/office/drawing/2014/main" id="{9ED1BD72-713F-5DF9-AA16-58795DE1C0BC}"/>
                </a:ext>
              </a:extLst>
            </p:cNvPr>
            <p:cNvSpPr/>
            <p:nvPr/>
          </p:nvSpPr>
          <p:spPr>
            <a:xfrm>
              <a:off x="7599361" y="60788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4" name="Sechseck 203">
              <a:extLst>
                <a:ext uri="{FF2B5EF4-FFF2-40B4-BE49-F238E27FC236}">
                  <a16:creationId xmlns:a16="http://schemas.microsoft.com/office/drawing/2014/main" id="{70F02ABB-FF0E-E544-56B0-92DEC1D566BB}"/>
                </a:ext>
              </a:extLst>
            </p:cNvPr>
            <p:cNvSpPr/>
            <p:nvPr/>
          </p:nvSpPr>
          <p:spPr>
            <a:xfrm>
              <a:off x="3067048" y="122079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5" name="Sechseck 204">
              <a:extLst>
                <a:ext uri="{FF2B5EF4-FFF2-40B4-BE49-F238E27FC236}">
                  <a16:creationId xmlns:a16="http://schemas.microsoft.com/office/drawing/2014/main" id="{DEFDC681-35AD-9E90-5C07-1EC9FA3E0C98}"/>
                </a:ext>
              </a:extLst>
            </p:cNvPr>
            <p:cNvSpPr/>
            <p:nvPr/>
          </p:nvSpPr>
          <p:spPr>
            <a:xfrm>
              <a:off x="3067047" y="33750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6" name="Sechseck 205">
              <a:extLst>
                <a:ext uri="{FF2B5EF4-FFF2-40B4-BE49-F238E27FC236}">
                  <a16:creationId xmlns:a16="http://schemas.microsoft.com/office/drawing/2014/main" id="{640389F7-5F80-D07E-7967-8192BAB60644}"/>
                </a:ext>
              </a:extLst>
            </p:cNvPr>
            <p:cNvSpPr/>
            <p:nvPr/>
          </p:nvSpPr>
          <p:spPr>
            <a:xfrm>
              <a:off x="3067046" y="-54577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7" name="Sechseck 206">
              <a:extLst>
                <a:ext uri="{FF2B5EF4-FFF2-40B4-BE49-F238E27FC236}">
                  <a16:creationId xmlns:a16="http://schemas.microsoft.com/office/drawing/2014/main" id="{90B40A7C-09B5-6EBE-B27F-4631ECB30FEA}"/>
                </a:ext>
              </a:extLst>
            </p:cNvPr>
            <p:cNvSpPr/>
            <p:nvPr/>
          </p:nvSpPr>
          <p:spPr>
            <a:xfrm>
              <a:off x="3067048" y="56372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8" name="Sechseck 207">
              <a:extLst>
                <a:ext uri="{FF2B5EF4-FFF2-40B4-BE49-F238E27FC236}">
                  <a16:creationId xmlns:a16="http://schemas.microsoft.com/office/drawing/2014/main" id="{F3BD6B07-572E-BD70-09CE-9490264A3CA9}"/>
                </a:ext>
              </a:extLst>
            </p:cNvPr>
            <p:cNvSpPr/>
            <p:nvPr/>
          </p:nvSpPr>
          <p:spPr>
            <a:xfrm>
              <a:off x="3067048" y="65204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1" name="Sechseck 210">
              <a:extLst>
                <a:ext uri="{FF2B5EF4-FFF2-40B4-BE49-F238E27FC236}">
                  <a16:creationId xmlns:a16="http://schemas.microsoft.com/office/drawing/2014/main" id="{A1C0A5CD-FFB8-35A8-98A6-97E6D4D0C2BA}"/>
                </a:ext>
              </a:extLst>
            </p:cNvPr>
            <p:cNvSpPr/>
            <p:nvPr/>
          </p:nvSpPr>
          <p:spPr>
            <a:xfrm>
              <a:off x="3714748" y="342899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2" name="Sechseck 211">
              <a:extLst>
                <a:ext uri="{FF2B5EF4-FFF2-40B4-BE49-F238E27FC236}">
                  <a16:creationId xmlns:a16="http://schemas.microsoft.com/office/drawing/2014/main" id="{DEBC170A-41C7-43A0-346B-37292626AD1E}"/>
                </a:ext>
              </a:extLst>
            </p:cNvPr>
            <p:cNvSpPr/>
            <p:nvPr/>
          </p:nvSpPr>
          <p:spPr>
            <a:xfrm>
              <a:off x="3714748" y="166243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4" name="Sechseck 213">
              <a:extLst>
                <a:ext uri="{FF2B5EF4-FFF2-40B4-BE49-F238E27FC236}">
                  <a16:creationId xmlns:a16="http://schemas.microsoft.com/office/drawing/2014/main" id="{A0130838-D499-47FF-C96E-D866E35786E5}"/>
                </a:ext>
              </a:extLst>
            </p:cNvPr>
            <p:cNvSpPr/>
            <p:nvPr/>
          </p:nvSpPr>
          <p:spPr>
            <a:xfrm>
              <a:off x="3714747" y="-10413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5" name="Sechseck 214">
              <a:extLst>
                <a:ext uri="{FF2B5EF4-FFF2-40B4-BE49-F238E27FC236}">
                  <a16:creationId xmlns:a16="http://schemas.microsoft.com/office/drawing/2014/main" id="{416F0816-3F39-FFAA-A4DD-33E17717484F}"/>
                </a:ext>
              </a:extLst>
            </p:cNvPr>
            <p:cNvSpPr/>
            <p:nvPr/>
          </p:nvSpPr>
          <p:spPr>
            <a:xfrm>
              <a:off x="3714748" y="519556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6" name="Sechseck 215">
              <a:extLst>
                <a:ext uri="{FF2B5EF4-FFF2-40B4-BE49-F238E27FC236}">
                  <a16:creationId xmlns:a16="http://schemas.microsoft.com/office/drawing/2014/main" id="{A039CF25-23B5-3307-AAE0-50D1213DAA8D}"/>
                </a:ext>
              </a:extLst>
            </p:cNvPr>
            <p:cNvSpPr/>
            <p:nvPr/>
          </p:nvSpPr>
          <p:spPr>
            <a:xfrm>
              <a:off x="3714748" y="60788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2" name="Sechseck 221">
              <a:extLst>
                <a:ext uri="{FF2B5EF4-FFF2-40B4-BE49-F238E27FC236}">
                  <a16:creationId xmlns:a16="http://schemas.microsoft.com/office/drawing/2014/main" id="{0A2DFC93-3A9C-7379-776F-CD7F0EA5292C}"/>
                </a:ext>
              </a:extLst>
            </p:cNvPr>
            <p:cNvSpPr/>
            <p:nvPr/>
          </p:nvSpPr>
          <p:spPr>
            <a:xfrm>
              <a:off x="4362446" y="3375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3" name="Sechseck 222">
              <a:extLst>
                <a:ext uri="{FF2B5EF4-FFF2-40B4-BE49-F238E27FC236}">
                  <a16:creationId xmlns:a16="http://schemas.microsoft.com/office/drawing/2014/main" id="{4C9B2203-03D5-939F-7964-88E55C074480}"/>
                </a:ext>
              </a:extLst>
            </p:cNvPr>
            <p:cNvSpPr/>
            <p:nvPr/>
          </p:nvSpPr>
          <p:spPr>
            <a:xfrm>
              <a:off x="4362445" y="-54577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4" name="Sechseck 223">
              <a:extLst>
                <a:ext uri="{FF2B5EF4-FFF2-40B4-BE49-F238E27FC236}">
                  <a16:creationId xmlns:a16="http://schemas.microsoft.com/office/drawing/2014/main" id="{AA0BA42C-00D5-FF58-93C5-A82823C18BA2}"/>
                </a:ext>
              </a:extLst>
            </p:cNvPr>
            <p:cNvSpPr/>
            <p:nvPr/>
          </p:nvSpPr>
          <p:spPr>
            <a:xfrm>
              <a:off x="4362447" y="56372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5" name="Sechseck 224">
              <a:extLst>
                <a:ext uri="{FF2B5EF4-FFF2-40B4-BE49-F238E27FC236}">
                  <a16:creationId xmlns:a16="http://schemas.microsoft.com/office/drawing/2014/main" id="{AFE895DF-EF07-6120-9704-FE75C4B0D17B}"/>
                </a:ext>
              </a:extLst>
            </p:cNvPr>
            <p:cNvSpPr/>
            <p:nvPr/>
          </p:nvSpPr>
          <p:spPr>
            <a:xfrm>
              <a:off x="4362447" y="65204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6" name="Sechseck 225">
              <a:extLst>
                <a:ext uri="{FF2B5EF4-FFF2-40B4-BE49-F238E27FC236}">
                  <a16:creationId xmlns:a16="http://schemas.microsoft.com/office/drawing/2014/main" id="{92C783D9-A37A-C2D3-1ED7-03C2459567B9}"/>
                </a:ext>
              </a:extLst>
            </p:cNvPr>
            <p:cNvSpPr/>
            <p:nvPr/>
          </p:nvSpPr>
          <p:spPr>
            <a:xfrm>
              <a:off x="4362447" y="475392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7" name="Sechseck 226">
              <a:extLst>
                <a:ext uri="{FF2B5EF4-FFF2-40B4-BE49-F238E27FC236}">
                  <a16:creationId xmlns:a16="http://schemas.microsoft.com/office/drawing/2014/main" id="{37D1FCD6-FF8C-AF73-46C8-205330D19ED2}"/>
                </a:ext>
              </a:extLst>
            </p:cNvPr>
            <p:cNvSpPr/>
            <p:nvPr/>
          </p:nvSpPr>
          <p:spPr>
            <a:xfrm>
              <a:off x="5010147" y="254571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1" name="Sechseck 230">
              <a:extLst>
                <a:ext uri="{FF2B5EF4-FFF2-40B4-BE49-F238E27FC236}">
                  <a16:creationId xmlns:a16="http://schemas.microsoft.com/office/drawing/2014/main" id="{53AC77E6-E59F-194A-3695-05BCA5317B7C}"/>
                </a:ext>
              </a:extLst>
            </p:cNvPr>
            <p:cNvSpPr/>
            <p:nvPr/>
          </p:nvSpPr>
          <p:spPr>
            <a:xfrm>
              <a:off x="5010146" y="-10413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2" name="Sechseck 231">
              <a:extLst>
                <a:ext uri="{FF2B5EF4-FFF2-40B4-BE49-F238E27FC236}">
                  <a16:creationId xmlns:a16="http://schemas.microsoft.com/office/drawing/2014/main" id="{F5E83919-F47B-F684-70E6-B38AC454DD2C}"/>
                </a:ext>
              </a:extLst>
            </p:cNvPr>
            <p:cNvSpPr/>
            <p:nvPr/>
          </p:nvSpPr>
          <p:spPr>
            <a:xfrm>
              <a:off x="5010147" y="519556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3" name="Sechseck 232">
              <a:extLst>
                <a:ext uri="{FF2B5EF4-FFF2-40B4-BE49-F238E27FC236}">
                  <a16:creationId xmlns:a16="http://schemas.microsoft.com/office/drawing/2014/main" id="{54366C7D-02C1-FCC1-B07A-35A769090ECE}"/>
                </a:ext>
              </a:extLst>
            </p:cNvPr>
            <p:cNvSpPr/>
            <p:nvPr/>
          </p:nvSpPr>
          <p:spPr>
            <a:xfrm>
              <a:off x="5010147" y="60788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6" name="Sechseck 235">
              <a:extLst>
                <a:ext uri="{FF2B5EF4-FFF2-40B4-BE49-F238E27FC236}">
                  <a16:creationId xmlns:a16="http://schemas.microsoft.com/office/drawing/2014/main" id="{848FD815-8AD0-A51B-3FDC-C61699069AE5}"/>
                </a:ext>
              </a:extLst>
            </p:cNvPr>
            <p:cNvSpPr/>
            <p:nvPr/>
          </p:nvSpPr>
          <p:spPr>
            <a:xfrm>
              <a:off x="8247061" y="387063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9" name="Sechseck 238">
              <a:extLst>
                <a:ext uri="{FF2B5EF4-FFF2-40B4-BE49-F238E27FC236}">
                  <a16:creationId xmlns:a16="http://schemas.microsoft.com/office/drawing/2014/main" id="{A285C087-C2F5-1523-C1FF-299DAE94C85A}"/>
                </a:ext>
              </a:extLst>
            </p:cNvPr>
            <p:cNvSpPr/>
            <p:nvPr/>
          </p:nvSpPr>
          <p:spPr>
            <a:xfrm>
              <a:off x="8247060" y="3375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0" name="Sechseck 239">
              <a:extLst>
                <a:ext uri="{FF2B5EF4-FFF2-40B4-BE49-F238E27FC236}">
                  <a16:creationId xmlns:a16="http://schemas.microsoft.com/office/drawing/2014/main" id="{2F231919-FDE4-D2C8-AAB6-245CC47C2A9D}"/>
                </a:ext>
              </a:extLst>
            </p:cNvPr>
            <p:cNvSpPr/>
            <p:nvPr/>
          </p:nvSpPr>
          <p:spPr>
            <a:xfrm>
              <a:off x="8247059" y="-54577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1" name="Sechseck 240">
              <a:extLst>
                <a:ext uri="{FF2B5EF4-FFF2-40B4-BE49-F238E27FC236}">
                  <a16:creationId xmlns:a16="http://schemas.microsoft.com/office/drawing/2014/main" id="{264FA14E-6D5F-2C0A-91DB-6C486D9D368B}"/>
                </a:ext>
              </a:extLst>
            </p:cNvPr>
            <p:cNvSpPr/>
            <p:nvPr/>
          </p:nvSpPr>
          <p:spPr>
            <a:xfrm>
              <a:off x="8247061" y="56372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2" name="Sechseck 241">
              <a:extLst>
                <a:ext uri="{FF2B5EF4-FFF2-40B4-BE49-F238E27FC236}">
                  <a16:creationId xmlns:a16="http://schemas.microsoft.com/office/drawing/2014/main" id="{8E5B9D4E-B46D-A0AF-2E82-FA3962EE9D12}"/>
                </a:ext>
              </a:extLst>
            </p:cNvPr>
            <p:cNvSpPr/>
            <p:nvPr/>
          </p:nvSpPr>
          <p:spPr>
            <a:xfrm>
              <a:off x="8247061" y="65204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3" name="Sechseck 242">
              <a:extLst>
                <a:ext uri="{FF2B5EF4-FFF2-40B4-BE49-F238E27FC236}">
                  <a16:creationId xmlns:a16="http://schemas.microsoft.com/office/drawing/2014/main" id="{B1A217CC-0BD0-C144-3D9A-BFB6156D628D}"/>
                </a:ext>
              </a:extLst>
            </p:cNvPr>
            <p:cNvSpPr/>
            <p:nvPr/>
          </p:nvSpPr>
          <p:spPr>
            <a:xfrm>
              <a:off x="8247061" y="475392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4" name="Sechseck 243">
              <a:extLst>
                <a:ext uri="{FF2B5EF4-FFF2-40B4-BE49-F238E27FC236}">
                  <a16:creationId xmlns:a16="http://schemas.microsoft.com/office/drawing/2014/main" id="{2A30A3A1-A4AF-E51E-C768-FE401335428F}"/>
                </a:ext>
              </a:extLst>
            </p:cNvPr>
            <p:cNvSpPr/>
            <p:nvPr/>
          </p:nvSpPr>
          <p:spPr>
            <a:xfrm>
              <a:off x="8894761" y="254571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6" name="Sechseck 245">
              <a:extLst>
                <a:ext uri="{FF2B5EF4-FFF2-40B4-BE49-F238E27FC236}">
                  <a16:creationId xmlns:a16="http://schemas.microsoft.com/office/drawing/2014/main" id="{BE6BB764-99C5-EA09-8C9B-0845D06FA5AF}"/>
                </a:ext>
              </a:extLst>
            </p:cNvPr>
            <p:cNvSpPr/>
            <p:nvPr/>
          </p:nvSpPr>
          <p:spPr>
            <a:xfrm>
              <a:off x="8894761" y="166243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7" name="Sechseck 246">
              <a:extLst>
                <a:ext uri="{FF2B5EF4-FFF2-40B4-BE49-F238E27FC236}">
                  <a16:creationId xmlns:a16="http://schemas.microsoft.com/office/drawing/2014/main" id="{F627E678-32DE-DD3F-E1AA-B078D971D35B}"/>
                </a:ext>
              </a:extLst>
            </p:cNvPr>
            <p:cNvSpPr/>
            <p:nvPr/>
          </p:nvSpPr>
          <p:spPr>
            <a:xfrm>
              <a:off x="8894761" y="77914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8" name="Sechseck 247">
              <a:extLst>
                <a:ext uri="{FF2B5EF4-FFF2-40B4-BE49-F238E27FC236}">
                  <a16:creationId xmlns:a16="http://schemas.microsoft.com/office/drawing/2014/main" id="{8EE2A589-3AD2-00AF-AAA8-BBEE1C67BB00}"/>
                </a:ext>
              </a:extLst>
            </p:cNvPr>
            <p:cNvSpPr/>
            <p:nvPr/>
          </p:nvSpPr>
          <p:spPr>
            <a:xfrm>
              <a:off x="8894760" y="-10413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9" name="Sechseck 248">
              <a:extLst>
                <a:ext uri="{FF2B5EF4-FFF2-40B4-BE49-F238E27FC236}">
                  <a16:creationId xmlns:a16="http://schemas.microsoft.com/office/drawing/2014/main" id="{F4A3C0C1-E9C8-4657-4EC3-FF51457699A4}"/>
                </a:ext>
              </a:extLst>
            </p:cNvPr>
            <p:cNvSpPr/>
            <p:nvPr/>
          </p:nvSpPr>
          <p:spPr>
            <a:xfrm>
              <a:off x="8894761" y="519556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0" name="Sechseck 249">
              <a:extLst>
                <a:ext uri="{FF2B5EF4-FFF2-40B4-BE49-F238E27FC236}">
                  <a16:creationId xmlns:a16="http://schemas.microsoft.com/office/drawing/2014/main" id="{ED8CFB1D-8BF1-089A-E048-B2E5A1FB73BD}"/>
                </a:ext>
              </a:extLst>
            </p:cNvPr>
            <p:cNvSpPr/>
            <p:nvPr/>
          </p:nvSpPr>
          <p:spPr>
            <a:xfrm>
              <a:off x="8894761" y="60788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2" name="Sechseck 251">
              <a:extLst>
                <a:ext uri="{FF2B5EF4-FFF2-40B4-BE49-F238E27FC236}">
                  <a16:creationId xmlns:a16="http://schemas.microsoft.com/office/drawing/2014/main" id="{5300F3BD-0368-0781-E0F5-B54631FE7ADE}"/>
                </a:ext>
              </a:extLst>
            </p:cNvPr>
            <p:cNvSpPr/>
            <p:nvPr/>
          </p:nvSpPr>
          <p:spPr>
            <a:xfrm>
              <a:off x="9542460" y="298735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3" name="Sechseck 252">
              <a:extLst>
                <a:ext uri="{FF2B5EF4-FFF2-40B4-BE49-F238E27FC236}">
                  <a16:creationId xmlns:a16="http://schemas.microsoft.com/office/drawing/2014/main" id="{3BBC05E2-1E9C-BE26-1229-6D16E7C7E29F}"/>
                </a:ext>
              </a:extLst>
            </p:cNvPr>
            <p:cNvSpPr/>
            <p:nvPr/>
          </p:nvSpPr>
          <p:spPr>
            <a:xfrm>
              <a:off x="9542460" y="38706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4" name="Sechseck 253">
              <a:extLst>
                <a:ext uri="{FF2B5EF4-FFF2-40B4-BE49-F238E27FC236}">
                  <a16:creationId xmlns:a16="http://schemas.microsoft.com/office/drawing/2014/main" id="{C67C0B69-9644-1020-1C30-B881FEB50DAD}"/>
                </a:ext>
              </a:extLst>
            </p:cNvPr>
            <p:cNvSpPr/>
            <p:nvPr/>
          </p:nvSpPr>
          <p:spPr>
            <a:xfrm>
              <a:off x="9542460" y="210407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5" name="Sechseck 254">
              <a:extLst>
                <a:ext uri="{FF2B5EF4-FFF2-40B4-BE49-F238E27FC236}">
                  <a16:creationId xmlns:a16="http://schemas.microsoft.com/office/drawing/2014/main" id="{6161029D-F451-94CE-4AAE-437E0F307D4D}"/>
                </a:ext>
              </a:extLst>
            </p:cNvPr>
            <p:cNvSpPr/>
            <p:nvPr/>
          </p:nvSpPr>
          <p:spPr>
            <a:xfrm>
              <a:off x="9542460" y="12207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6" name="Sechseck 255">
              <a:extLst>
                <a:ext uri="{FF2B5EF4-FFF2-40B4-BE49-F238E27FC236}">
                  <a16:creationId xmlns:a16="http://schemas.microsoft.com/office/drawing/2014/main" id="{D546FF50-29B8-096B-D182-DBF2C168DCF4}"/>
                </a:ext>
              </a:extLst>
            </p:cNvPr>
            <p:cNvSpPr/>
            <p:nvPr/>
          </p:nvSpPr>
          <p:spPr>
            <a:xfrm>
              <a:off x="9542459" y="3375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7" name="Sechseck 256">
              <a:extLst>
                <a:ext uri="{FF2B5EF4-FFF2-40B4-BE49-F238E27FC236}">
                  <a16:creationId xmlns:a16="http://schemas.microsoft.com/office/drawing/2014/main" id="{EB131AE6-38F1-2E4B-6E95-3CB2F999B3A7}"/>
                </a:ext>
              </a:extLst>
            </p:cNvPr>
            <p:cNvSpPr/>
            <p:nvPr/>
          </p:nvSpPr>
          <p:spPr>
            <a:xfrm>
              <a:off x="9542458" y="-54577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8" name="Sechseck 257">
              <a:extLst>
                <a:ext uri="{FF2B5EF4-FFF2-40B4-BE49-F238E27FC236}">
                  <a16:creationId xmlns:a16="http://schemas.microsoft.com/office/drawing/2014/main" id="{8EB771F4-3FDF-E896-68E0-BA6A0BF9BB57}"/>
                </a:ext>
              </a:extLst>
            </p:cNvPr>
            <p:cNvSpPr/>
            <p:nvPr/>
          </p:nvSpPr>
          <p:spPr>
            <a:xfrm>
              <a:off x="9542460" y="56372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9" name="Sechseck 258">
              <a:extLst>
                <a:ext uri="{FF2B5EF4-FFF2-40B4-BE49-F238E27FC236}">
                  <a16:creationId xmlns:a16="http://schemas.microsoft.com/office/drawing/2014/main" id="{FCE61F08-AA53-46CF-B9EC-963C2E028FEA}"/>
                </a:ext>
              </a:extLst>
            </p:cNvPr>
            <p:cNvSpPr/>
            <p:nvPr/>
          </p:nvSpPr>
          <p:spPr>
            <a:xfrm>
              <a:off x="9542460" y="65204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0" name="Sechseck 259">
              <a:extLst>
                <a:ext uri="{FF2B5EF4-FFF2-40B4-BE49-F238E27FC236}">
                  <a16:creationId xmlns:a16="http://schemas.microsoft.com/office/drawing/2014/main" id="{1DDBD850-FDAA-B952-F4CD-F9F268E0F0E8}"/>
                </a:ext>
              </a:extLst>
            </p:cNvPr>
            <p:cNvSpPr/>
            <p:nvPr/>
          </p:nvSpPr>
          <p:spPr>
            <a:xfrm>
              <a:off x="9542460" y="475392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1" name="Sechseck 260">
              <a:extLst>
                <a:ext uri="{FF2B5EF4-FFF2-40B4-BE49-F238E27FC236}">
                  <a16:creationId xmlns:a16="http://schemas.microsoft.com/office/drawing/2014/main" id="{7C4AD8FC-ECA1-E4FC-CE55-2C8BA776F7DA}"/>
                </a:ext>
              </a:extLst>
            </p:cNvPr>
            <p:cNvSpPr/>
            <p:nvPr/>
          </p:nvSpPr>
          <p:spPr>
            <a:xfrm>
              <a:off x="10190160" y="254571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2" name="Sechseck 261">
              <a:extLst>
                <a:ext uri="{FF2B5EF4-FFF2-40B4-BE49-F238E27FC236}">
                  <a16:creationId xmlns:a16="http://schemas.microsoft.com/office/drawing/2014/main" id="{1C6D84AD-E5AA-B823-07DF-69456F06D36E}"/>
                </a:ext>
              </a:extLst>
            </p:cNvPr>
            <p:cNvSpPr/>
            <p:nvPr/>
          </p:nvSpPr>
          <p:spPr>
            <a:xfrm>
              <a:off x="10190160" y="342899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3" name="Sechseck 262">
              <a:extLst>
                <a:ext uri="{FF2B5EF4-FFF2-40B4-BE49-F238E27FC236}">
                  <a16:creationId xmlns:a16="http://schemas.microsoft.com/office/drawing/2014/main" id="{CE4F94A6-D73E-0DED-D4C7-4B731836F7F2}"/>
                </a:ext>
              </a:extLst>
            </p:cNvPr>
            <p:cNvSpPr/>
            <p:nvPr/>
          </p:nvSpPr>
          <p:spPr>
            <a:xfrm>
              <a:off x="10190160" y="166243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4" name="Sechseck 263">
              <a:extLst>
                <a:ext uri="{FF2B5EF4-FFF2-40B4-BE49-F238E27FC236}">
                  <a16:creationId xmlns:a16="http://schemas.microsoft.com/office/drawing/2014/main" id="{16088092-3A89-B707-A530-70C804D85CFC}"/>
                </a:ext>
              </a:extLst>
            </p:cNvPr>
            <p:cNvSpPr/>
            <p:nvPr/>
          </p:nvSpPr>
          <p:spPr>
            <a:xfrm>
              <a:off x="10190160" y="7791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5" name="Sechseck 264">
              <a:extLst>
                <a:ext uri="{FF2B5EF4-FFF2-40B4-BE49-F238E27FC236}">
                  <a16:creationId xmlns:a16="http://schemas.microsoft.com/office/drawing/2014/main" id="{CD2727F4-4866-BC2A-AF70-C24F17D0E08F}"/>
                </a:ext>
              </a:extLst>
            </p:cNvPr>
            <p:cNvSpPr/>
            <p:nvPr/>
          </p:nvSpPr>
          <p:spPr>
            <a:xfrm>
              <a:off x="10190159" y="-1041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6" name="Sechseck 265">
              <a:extLst>
                <a:ext uri="{FF2B5EF4-FFF2-40B4-BE49-F238E27FC236}">
                  <a16:creationId xmlns:a16="http://schemas.microsoft.com/office/drawing/2014/main" id="{044DC255-8A22-7B3A-4219-5640F88198A7}"/>
                </a:ext>
              </a:extLst>
            </p:cNvPr>
            <p:cNvSpPr/>
            <p:nvPr/>
          </p:nvSpPr>
          <p:spPr>
            <a:xfrm>
              <a:off x="10190160" y="519556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7" name="Sechseck 266">
              <a:extLst>
                <a:ext uri="{FF2B5EF4-FFF2-40B4-BE49-F238E27FC236}">
                  <a16:creationId xmlns:a16="http://schemas.microsoft.com/office/drawing/2014/main" id="{D3BC1D2B-DC25-338E-B0F3-32E4267D12CE}"/>
                </a:ext>
              </a:extLst>
            </p:cNvPr>
            <p:cNvSpPr/>
            <p:nvPr/>
          </p:nvSpPr>
          <p:spPr>
            <a:xfrm>
              <a:off x="10190160" y="607884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8" name="Sechseck 267">
              <a:extLst>
                <a:ext uri="{FF2B5EF4-FFF2-40B4-BE49-F238E27FC236}">
                  <a16:creationId xmlns:a16="http://schemas.microsoft.com/office/drawing/2014/main" id="{7B74D41E-4175-BDC7-2A65-FA08269FBD90}"/>
                </a:ext>
              </a:extLst>
            </p:cNvPr>
            <p:cNvSpPr/>
            <p:nvPr/>
          </p:nvSpPr>
          <p:spPr>
            <a:xfrm>
              <a:off x="10190160" y="43122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9" name="Sechseck 268">
              <a:extLst>
                <a:ext uri="{FF2B5EF4-FFF2-40B4-BE49-F238E27FC236}">
                  <a16:creationId xmlns:a16="http://schemas.microsoft.com/office/drawing/2014/main" id="{480E9670-8456-5073-E69B-4445F1E1149F}"/>
                </a:ext>
              </a:extLst>
            </p:cNvPr>
            <p:cNvSpPr/>
            <p:nvPr/>
          </p:nvSpPr>
          <p:spPr>
            <a:xfrm>
              <a:off x="10837860" y="298735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0" name="Sechseck 269">
              <a:extLst>
                <a:ext uri="{FF2B5EF4-FFF2-40B4-BE49-F238E27FC236}">
                  <a16:creationId xmlns:a16="http://schemas.microsoft.com/office/drawing/2014/main" id="{8EBF43B8-4D23-4044-9893-031B3916E15D}"/>
                </a:ext>
              </a:extLst>
            </p:cNvPr>
            <p:cNvSpPr/>
            <p:nvPr/>
          </p:nvSpPr>
          <p:spPr>
            <a:xfrm>
              <a:off x="10837860" y="38706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1" name="Sechseck 270">
              <a:extLst>
                <a:ext uri="{FF2B5EF4-FFF2-40B4-BE49-F238E27FC236}">
                  <a16:creationId xmlns:a16="http://schemas.microsoft.com/office/drawing/2014/main" id="{DC5646F1-1D62-3A45-F47D-FCA5BBA77DF5}"/>
                </a:ext>
              </a:extLst>
            </p:cNvPr>
            <p:cNvSpPr/>
            <p:nvPr/>
          </p:nvSpPr>
          <p:spPr>
            <a:xfrm>
              <a:off x="10837860" y="210407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2" name="Sechseck 271">
              <a:extLst>
                <a:ext uri="{FF2B5EF4-FFF2-40B4-BE49-F238E27FC236}">
                  <a16:creationId xmlns:a16="http://schemas.microsoft.com/office/drawing/2014/main" id="{8E1F4716-65AE-8582-6C07-845A5E3FDB7F}"/>
                </a:ext>
              </a:extLst>
            </p:cNvPr>
            <p:cNvSpPr/>
            <p:nvPr/>
          </p:nvSpPr>
          <p:spPr>
            <a:xfrm>
              <a:off x="10837860" y="12207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3" name="Sechseck 272">
              <a:extLst>
                <a:ext uri="{FF2B5EF4-FFF2-40B4-BE49-F238E27FC236}">
                  <a16:creationId xmlns:a16="http://schemas.microsoft.com/office/drawing/2014/main" id="{424B3E35-96A6-19BB-6749-6C2B686B8C53}"/>
                </a:ext>
              </a:extLst>
            </p:cNvPr>
            <p:cNvSpPr/>
            <p:nvPr/>
          </p:nvSpPr>
          <p:spPr>
            <a:xfrm>
              <a:off x="10837859" y="3375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4" name="Sechseck 273">
              <a:extLst>
                <a:ext uri="{FF2B5EF4-FFF2-40B4-BE49-F238E27FC236}">
                  <a16:creationId xmlns:a16="http://schemas.microsoft.com/office/drawing/2014/main" id="{74AF091C-14EC-7329-E82F-7013694DCA9A}"/>
                </a:ext>
              </a:extLst>
            </p:cNvPr>
            <p:cNvSpPr/>
            <p:nvPr/>
          </p:nvSpPr>
          <p:spPr>
            <a:xfrm>
              <a:off x="10837858" y="-5457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5" name="Sechseck 274">
              <a:extLst>
                <a:ext uri="{FF2B5EF4-FFF2-40B4-BE49-F238E27FC236}">
                  <a16:creationId xmlns:a16="http://schemas.microsoft.com/office/drawing/2014/main" id="{42B97F2D-1F1A-7AB0-4E81-1E2F450A1578}"/>
                </a:ext>
              </a:extLst>
            </p:cNvPr>
            <p:cNvSpPr/>
            <p:nvPr/>
          </p:nvSpPr>
          <p:spPr>
            <a:xfrm>
              <a:off x="10837860" y="563720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6" name="Sechseck 275">
              <a:extLst>
                <a:ext uri="{FF2B5EF4-FFF2-40B4-BE49-F238E27FC236}">
                  <a16:creationId xmlns:a16="http://schemas.microsoft.com/office/drawing/2014/main" id="{4B7B78BB-BEE6-03B9-4204-2ABC2704F32E}"/>
                </a:ext>
              </a:extLst>
            </p:cNvPr>
            <p:cNvSpPr/>
            <p:nvPr/>
          </p:nvSpPr>
          <p:spPr>
            <a:xfrm>
              <a:off x="10837860" y="652048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7" name="Sechseck 276">
              <a:extLst>
                <a:ext uri="{FF2B5EF4-FFF2-40B4-BE49-F238E27FC236}">
                  <a16:creationId xmlns:a16="http://schemas.microsoft.com/office/drawing/2014/main" id="{623FEFB1-8AC1-2205-2716-5F406D38A70B}"/>
                </a:ext>
              </a:extLst>
            </p:cNvPr>
            <p:cNvSpPr/>
            <p:nvPr/>
          </p:nvSpPr>
          <p:spPr>
            <a:xfrm>
              <a:off x="10837860" y="475392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8" name="Sechseck 277">
              <a:extLst>
                <a:ext uri="{FF2B5EF4-FFF2-40B4-BE49-F238E27FC236}">
                  <a16:creationId xmlns:a16="http://schemas.microsoft.com/office/drawing/2014/main" id="{139445ED-9022-9887-2C97-88F12B594FB3}"/>
                </a:ext>
              </a:extLst>
            </p:cNvPr>
            <p:cNvSpPr/>
            <p:nvPr/>
          </p:nvSpPr>
          <p:spPr>
            <a:xfrm>
              <a:off x="11485560" y="254571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9" name="Sechseck 278">
              <a:extLst>
                <a:ext uri="{FF2B5EF4-FFF2-40B4-BE49-F238E27FC236}">
                  <a16:creationId xmlns:a16="http://schemas.microsoft.com/office/drawing/2014/main" id="{9B8D3649-22FA-A482-76F9-4975BAFD2694}"/>
                </a:ext>
              </a:extLst>
            </p:cNvPr>
            <p:cNvSpPr/>
            <p:nvPr/>
          </p:nvSpPr>
          <p:spPr>
            <a:xfrm>
              <a:off x="11485560" y="342899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0" name="Sechseck 279">
              <a:extLst>
                <a:ext uri="{FF2B5EF4-FFF2-40B4-BE49-F238E27FC236}">
                  <a16:creationId xmlns:a16="http://schemas.microsoft.com/office/drawing/2014/main" id="{A73785F0-75B5-1650-867B-3AC12F83C1E5}"/>
                </a:ext>
              </a:extLst>
            </p:cNvPr>
            <p:cNvSpPr/>
            <p:nvPr/>
          </p:nvSpPr>
          <p:spPr>
            <a:xfrm>
              <a:off x="11485560" y="166242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1" name="Sechseck 280">
              <a:extLst>
                <a:ext uri="{FF2B5EF4-FFF2-40B4-BE49-F238E27FC236}">
                  <a16:creationId xmlns:a16="http://schemas.microsoft.com/office/drawing/2014/main" id="{61825C70-B9C4-E729-6B50-B68C7D2B6DF4}"/>
                </a:ext>
              </a:extLst>
            </p:cNvPr>
            <p:cNvSpPr/>
            <p:nvPr/>
          </p:nvSpPr>
          <p:spPr>
            <a:xfrm>
              <a:off x="11485560" y="7791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2" name="Sechseck 281">
              <a:extLst>
                <a:ext uri="{FF2B5EF4-FFF2-40B4-BE49-F238E27FC236}">
                  <a16:creationId xmlns:a16="http://schemas.microsoft.com/office/drawing/2014/main" id="{BA7EA6BD-AB7B-C9AC-F670-117BCAA7D040}"/>
                </a:ext>
              </a:extLst>
            </p:cNvPr>
            <p:cNvSpPr/>
            <p:nvPr/>
          </p:nvSpPr>
          <p:spPr>
            <a:xfrm>
              <a:off x="11485559" y="-1041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3" name="Sechseck 282">
              <a:extLst>
                <a:ext uri="{FF2B5EF4-FFF2-40B4-BE49-F238E27FC236}">
                  <a16:creationId xmlns:a16="http://schemas.microsoft.com/office/drawing/2014/main" id="{F84F9776-2B6D-BD36-8508-4AA68D585ED4}"/>
                </a:ext>
              </a:extLst>
            </p:cNvPr>
            <p:cNvSpPr/>
            <p:nvPr/>
          </p:nvSpPr>
          <p:spPr>
            <a:xfrm>
              <a:off x="11485560" y="519556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4" name="Sechseck 283">
              <a:extLst>
                <a:ext uri="{FF2B5EF4-FFF2-40B4-BE49-F238E27FC236}">
                  <a16:creationId xmlns:a16="http://schemas.microsoft.com/office/drawing/2014/main" id="{29628E50-84C7-89A6-F5EF-3698308BDB8C}"/>
                </a:ext>
              </a:extLst>
            </p:cNvPr>
            <p:cNvSpPr/>
            <p:nvPr/>
          </p:nvSpPr>
          <p:spPr>
            <a:xfrm>
              <a:off x="11485560" y="607884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5" name="Sechseck 284">
              <a:extLst>
                <a:ext uri="{FF2B5EF4-FFF2-40B4-BE49-F238E27FC236}">
                  <a16:creationId xmlns:a16="http://schemas.microsoft.com/office/drawing/2014/main" id="{8EE0DA5C-618E-7A6F-A686-C1D30580F98B}"/>
                </a:ext>
              </a:extLst>
            </p:cNvPr>
            <p:cNvSpPr/>
            <p:nvPr/>
          </p:nvSpPr>
          <p:spPr>
            <a:xfrm>
              <a:off x="11485560" y="43122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6" name="Sechseck 285">
              <a:extLst>
                <a:ext uri="{FF2B5EF4-FFF2-40B4-BE49-F238E27FC236}">
                  <a16:creationId xmlns:a16="http://schemas.microsoft.com/office/drawing/2014/main" id="{18EEE67C-5064-FD84-AF8E-1FDBF205393C}"/>
                </a:ext>
              </a:extLst>
            </p:cNvPr>
            <p:cNvSpPr/>
            <p:nvPr/>
          </p:nvSpPr>
          <p:spPr>
            <a:xfrm>
              <a:off x="12131672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7" name="Sechseck 286">
              <a:extLst>
                <a:ext uri="{FF2B5EF4-FFF2-40B4-BE49-F238E27FC236}">
                  <a16:creationId xmlns:a16="http://schemas.microsoft.com/office/drawing/2014/main" id="{11C3A96C-7767-D9AB-97D5-2991D9224323}"/>
                </a:ext>
              </a:extLst>
            </p:cNvPr>
            <p:cNvSpPr/>
            <p:nvPr/>
          </p:nvSpPr>
          <p:spPr>
            <a:xfrm>
              <a:off x="12131672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8" name="Sechseck 287">
              <a:extLst>
                <a:ext uri="{FF2B5EF4-FFF2-40B4-BE49-F238E27FC236}">
                  <a16:creationId xmlns:a16="http://schemas.microsoft.com/office/drawing/2014/main" id="{12C143E7-2EA7-5D12-B693-50B0D5CBC5D3}"/>
                </a:ext>
              </a:extLst>
            </p:cNvPr>
            <p:cNvSpPr/>
            <p:nvPr/>
          </p:nvSpPr>
          <p:spPr>
            <a:xfrm>
              <a:off x="12131672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9" name="Sechseck 288">
              <a:extLst>
                <a:ext uri="{FF2B5EF4-FFF2-40B4-BE49-F238E27FC236}">
                  <a16:creationId xmlns:a16="http://schemas.microsoft.com/office/drawing/2014/main" id="{1A3B1B12-EAA1-6E04-E2BB-BFA7BCE353B1}"/>
                </a:ext>
              </a:extLst>
            </p:cNvPr>
            <p:cNvSpPr/>
            <p:nvPr/>
          </p:nvSpPr>
          <p:spPr>
            <a:xfrm>
              <a:off x="12131672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0" name="Sechseck 289">
              <a:extLst>
                <a:ext uri="{FF2B5EF4-FFF2-40B4-BE49-F238E27FC236}">
                  <a16:creationId xmlns:a16="http://schemas.microsoft.com/office/drawing/2014/main" id="{DE30C20F-91BC-E73F-0951-5B6197370E1D}"/>
                </a:ext>
              </a:extLst>
            </p:cNvPr>
            <p:cNvSpPr/>
            <p:nvPr/>
          </p:nvSpPr>
          <p:spPr>
            <a:xfrm>
              <a:off x="12131671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1" name="Sechseck 290">
              <a:extLst>
                <a:ext uri="{FF2B5EF4-FFF2-40B4-BE49-F238E27FC236}">
                  <a16:creationId xmlns:a16="http://schemas.microsoft.com/office/drawing/2014/main" id="{17592040-FEDA-3BA1-C109-3E8F94368194}"/>
                </a:ext>
              </a:extLst>
            </p:cNvPr>
            <p:cNvSpPr/>
            <p:nvPr/>
          </p:nvSpPr>
          <p:spPr>
            <a:xfrm>
              <a:off x="12131670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2" name="Sechseck 291">
              <a:extLst>
                <a:ext uri="{FF2B5EF4-FFF2-40B4-BE49-F238E27FC236}">
                  <a16:creationId xmlns:a16="http://schemas.microsoft.com/office/drawing/2014/main" id="{75037796-02B4-A00A-8E1D-8E4D85C1D192}"/>
                </a:ext>
              </a:extLst>
            </p:cNvPr>
            <p:cNvSpPr/>
            <p:nvPr/>
          </p:nvSpPr>
          <p:spPr>
            <a:xfrm>
              <a:off x="12131672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3" name="Sechseck 292">
              <a:extLst>
                <a:ext uri="{FF2B5EF4-FFF2-40B4-BE49-F238E27FC236}">
                  <a16:creationId xmlns:a16="http://schemas.microsoft.com/office/drawing/2014/main" id="{854CBEC9-9803-4D06-1144-A19C0B654EA8}"/>
                </a:ext>
              </a:extLst>
            </p:cNvPr>
            <p:cNvSpPr/>
            <p:nvPr/>
          </p:nvSpPr>
          <p:spPr>
            <a:xfrm>
              <a:off x="12131672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4" name="Sechseck 293">
              <a:extLst>
                <a:ext uri="{FF2B5EF4-FFF2-40B4-BE49-F238E27FC236}">
                  <a16:creationId xmlns:a16="http://schemas.microsoft.com/office/drawing/2014/main" id="{2B258713-613A-B3D2-B352-7AA3E582F677}"/>
                </a:ext>
              </a:extLst>
            </p:cNvPr>
            <p:cNvSpPr/>
            <p:nvPr/>
          </p:nvSpPr>
          <p:spPr>
            <a:xfrm>
              <a:off x="12131672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5" name="Sechseck 294">
              <a:extLst>
                <a:ext uri="{FF2B5EF4-FFF2-40B4-BE49-F238E27FC236}">
                  <a16:creationId xmlns:a16="http://schemas.microsoft.com/office/drawing/2014/main" id="{32CD17AA-D2A2-6B80-DA65-7C0B12FE779C}"/>
                </a:ext>
              </a:extLst>
            </p:cNvPr>
            <p:cNvSpPr/>
            <p:nvPr/>
          </p:nvSpPr>
          <p:spPr>
            <a:xfrm>
              <a:off x="476247" y="298735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6" name="Sechseck 295">
              <a:extLst>
                <a:ext uri="{FF2B5EF4-FFF2-40B4-BE49-F238E27FC236}">
                  <a16:creationId xmlns:a16="http://schemas.microsoft.com/office/drawing/2014/main" id="{382F3514-540A-C9D2-4A22-ABB70BB7A26E}"/>
                </a:ext>
              </a:extLst>
            </p:cNvPr>
            <p:cNvSpPr/>
            <p:nvPr/>
          </p:nvSpPr>
          <p:spPr>
            <a:xfrm>
              <a:off x="476247" y="38706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7" name="Sechseck 296">
              <a:extLst>
                <a:ext uri="{FF2B5EF4-FFF2-40B4-BE49-F238E27FC236}">
                  <a16:creationId xmlns:a16="http://schemas.microsoft.com/office/drawing/2014/main" id="{DD2319A2-BF3D-4815-A79D-FCD6F36451AA}"/>
                </a:ext>
              </a:extLst>
            </p:cNvPr>
            <p:cNvSpPr/>
            <p:nvPr/>
          </p:nvSpPr>
          <p:spPr>
            <a:xfrm>
              <a:off x="476247" y="210407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8" name="Sechseck 297">
              <a:extLst>
                <a:ext uri="{FF2B5EF4-FFF2-40B4-BE49-F238E27FC236}">
                  <a16:creationId xmlns:a16="http://schemas.microsoft.com/office/drawing/2014/main" id="{A9AD1928-57F4-E7F0-5D2C-53F80F32E5E9}"/>
                </a:ext>
              </a:extLst>
            </p:cNvPr>
            <p:cNvSpPr/>
            <p:nvPr/>
          </p:nvSpPr>
          <p:spPr>
            <a:xfrm>
              <a:off x="476247" y="12207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9" name="Sechseck 298">
              <a:extLst>
                <a:ext uri="{FF2B5EF4-FFF2-40B4-BE49-F238E27FC236}">
                  <a16:creationId xmlns:a16="http://schemas.microsoft.com/office/drawing/2014/main" id="{E65B0E72-80C8-EB16-E12C-B440C3DFAB34}"/>
                </a:ext>
              </a:extLst>
            </p:cNvPr>
            <p:cNvSpPr/>
            <p:nvPr/>
          </p:nvSpPr>
          <p:spPr>
            <a:xfrm>
              <a:off x="476246" y="3375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0" name="Sechseck 299">
              <a:extLst>
                <a:ext uri="{FF2B5EF4-FFF2-40B4-BE49-F238E27FC236}">
                  <a16:creationId xmlns:a16="http://schemas.microsoft.com/office/drawing/2014/main" id="{B0A32968-43B1-7899-260B-43E7A5B49C6C}"/>
                </a:ext>
              </a:extLst>
            </p:cNvPr>
            <p:cNvSpPr/>
            <p:nvPr/>
          </p:nvSpPr>
          <p:spPr>
            <a:xfrm>
              <a:off x="476245" y="-5457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1" name="Sechseck 300">
              <a:extLst>
                <a:ext uri="{FF2B5EF4-FFF2-40B4-BE49-F238E27FC236}">
                  <a16:creationId xmlns:a16="http://schemas.microsoft.com/office/drawing/2014/main" id="{9C40BED6-10B6-3084-A39F-2D35171723B2}"/>
                </a:ext>
              </a:extLst>
            </p:cNvPr>
            <p:cNvSpPr/>
            <p:nvPr/>
          </p:nvSpPr>
          <p:spPr>
            <a:xfrm>
              <a:off x="476247" y="563720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2" name="Sechseck 301">
              <a:extLst>
                <a:ext uri="{FF2B5EF4-FFF2-40B4-BE49-F238E27FC236}">
                  <a16:creationId xmlns:a16="http://schemas.microsoft.com/office/drawing/2014/main" id="{95837E81-7B74-37B2-C8DA-74A44C45701A}"/>
                </a:ext>
              </a:extLst>
            </p:cNvPr>
            <p:cNvSpPr/>
            <p:nvPr/>
          </p:nvSpPr>
          <p:spPr>
            <a:xfrm>
              <a:off x="476247" y="652048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3" name="Sechseck 302">
              <a:extLst>
                <a:ext uri="{FF2B5EF4-FFF2-40B4-BE49-F238E27FC236}">
                  <a16:creationId xmlns:a16="http://schemas.microsoft.com/office/drawing/2014/main" id="{CA5B3166-F277-B6FA-4B82-8F4EDD7B253B}"/>
                </a:ext>
              </a:extLst>
            </p:cNvPr>
            <p:cNvSpPr/>
            <p:nvPr/>
          </p:nvSpPr>
          <p:spPr>
            <a:xfrm>
              <a:off x="476247" y="475392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4" name="Sechseck 303">
              <a:extLst>
                <a:ext uri="{FF2B5EF4-FFF2-40B4-BE49-F238E27FC236}">
                  <a16:creationId xmlns:a16="http://schemas.microsoft.com/office/drawing/2014/main" id="{966C74C7-E046-A995-F5B2-17C418073EB8}"/>
                </a:ext>
              </a:extLst>
            </p:cNvPr>
            <p:cNvSpPr/>
            <p:nvPr/>
          </p:nvSpPr>
          <p:spPr>
            <a:xfrm>
              <a:off x="1123947" y="254571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5" name="Sechseck 304">
              <a:extLst>
                <a:ext uri="{FF2B5EF4-FFF2-40B4-BE49-F238E27FC236}">
                  <a16:creationId xmlns:a16="http://schemas.microsoft.com/office/drawing/2014/main" id="{2A65384F-AA08-B2B4-253E-8D65189F9809}"/>
                </a:ext>
              </a:extLst>
            </p:cNvPr>
            <p:cNvSpPr/>
            <p:nvPr/>
          </p:nvSpPr>
          <p:spPr>
            <a:xfrm>
              <a:off x="1123947" y="342899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6" name="Sechseck 305">
              <a:extLst>
                <a:ext uri="{FF2B5EF4-FFF2-40B4-BE49-F238E27FC236}">
                  <a16:creationId xmlns:a16="http://schemas.microsoft.com/office/drawing/2014/main" id="{3F1FCEEE-B233-9EE4-34ED-7F37303BA69D}"/>
                </a:ext>
              </a:extLst>
            </p:cNvPr>
            <p:cNvSpPr/>
            <p:nvPr/>
          </p:nvSpPr>
          <p:spPr>
            <a:xfrm>
              <a:off x="1123947" y="166242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7" name="Sechseck 306">
              <a:extLst>
                <a:ext uri="{FF2B5EF4-FFF2-40B4-BE49-F238E27FC236}">
                  <a16:creationId xmlns:a16="http://schemas.microsoft.com/office/drawing/2014/main" id="{6009A806-7E88-88C1-A4C8-1745CD0F72C2}"/>
                </a:ext>
              </a:extLst>
            </p:cNvPr>
            <p:cNvSpPr/>
            <p:nvPr/>
          </p:nvSpPr>
          <p:spPr>
            <a:xfrm>
              <a:off x="1123947" y="7791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8" name="Sechseck 307">
              <a:extLst>
                <a:ext uri="{FF2B5EF4-FFF2-40B4-BE49-F238E27FC236}">
                  <a16:creationId xmlns:a16="http://schemas.microsoft.com/office/drawing/2014/main" id="{CD793FFB-4A53-F93B-A3E2-BA2E6EC6BDAC}"/>
                </a:ext>
              </a:extLst>
            </p:cNvPr>
            <p:cNvSpPr/>
            <p:nvPr/>
          </p:nvSpPr>
          <p:spPr>
            <a:xfrm>
              <a:off x="1123946" y="-1041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9" name="Sechseck 308">
              <a:extLst>
                <a:ext uri="{FF2B5EF4-FFF2-40B4-BE49-F238E27FC236}">
                  <a16:creationId xmlns:a16="http://schemas.microsoft.com/office/drawing/2014/main" id="{7815AA39-33D5-5FFD-52B3-AA09BA77B95E}"/>
                </a:ext>
              </a:extLst>
            </p:cNvPr>
            <p:cNvSpPr/>
            <p:nvPr/>
          </p:nvSpPr>
          <p:spPr>
            <a:xfrm>
              <a:off x="1123947" y="519556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0" name="Sechseck 309">
              <a:extLst>
                <a:ext uri="{FF2B5EF4-FFF2-40B4-BE49-F238E27FC236}">
                  <a16:creationId xmlns:a16="http://schemas.microsoft.com/office/drawing/2014/main" id="{E5DCED60-4128-8893-4B90-C4BAFC466222}"/>
                </a:ext>
              </a:extLst>
            </p:cNvPr>
            <p:cNvSpPr/>
            <p:nvPr/>
          </p:nvSpPr>
          <p:spPr>
            <a:xfrm>
              <a:off x="1123947" y="607884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1" name="Sechseck 310">
              <a:extLst>
                <a:ext uri="{FF2B5EF4-FFF2-40B4-BE49-F238E27FC236}">
                  <a16:creationId xmlns:a16="http://schemas.microsoft.com/office/drawing/2014/main" id="{C712A7F2-C4BB-3CEC-54AB-2819E41B3CA2}"/>
                </a:ext>
              </a:extLst>
            </p:cNvPr>
            <p:cNvSpPr/>
            <p:nvPr/>
          </p:nvSpPr>
          <p:spPr>
            <a:xfrm>
              <a:off x="1123947" y="43122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2" name="Sechseck 311">
              <a:extLst>
                <a:ext uri="{FF2B5EF4-FFF2-40B4-BE49-F238E27FC236}">
                  <a16:creationId xmlns:a16="http://schemas.microsoft.com/office/drawing/2014/main" id="{42BE83F5-6A09-0FC8-C6BE-44BF28AC1637}"/>
                </a:ext>
              </a:extLst>
            </p:cNvPr>
            <p:cNvSpPr/>
            <p:nvPr/>
          </p:nvSpPr>
          <p:spPr>
            <a:xfrm>
              <a:off x="1771646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3" name="Sechseck 312">
              <a:extLst>
                <a:ext uri="{FF2B5EF4-FFF2-40B4-BE49-F238E27FC236}">
                  <a16:creationId xmlns:a16="http://schemas.microsoft.com/office/drawing/2014/main" id="{174F752A-4BAA-0C71-8A4D-B12537897557}"/>
                </a:ext>
              </a:extLst>
            </p:cNvPr>
            <p:cNvSpPr/>
            <p:nvPr/>
          </p:nvSpPr>
          <p:spPr>
            <a:xfrm>
              <a:off x="1771646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4" name="Sechseck 313">
              <a:extLst>
                <a:ext uri="{FF2B5EF4-FFF2-40B4-BE49-F238E27FC236}">
                  <a16:creationId xmlns:a16="http://schemas.microsoft.com/office/drawing/2014/main" id="{48FE04FA-9CE0-36A3-1DB9-1C492241F633}"/>
                </a:ext>
              </a:extLst>
            </p:cNvPr>
            <p:cNvSpPr/>
            <p:nvPr/>
          </p:nvSpPr>
          <p:spPr>
            <a:xfrm>
              <a:off x="1771646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5" name="Sechseck 314">
              <a:extLst>
                <a:ext uri="{FF2B5EF4-FFF2-40B4-BE49-F238E27FC236}">
                  <a16:creationId xmlns:a16="http://schemas.microsoft.com/office/drawing/2014/main" id="{0D26E973-4A83-276F-8C7D-55DA2597F409}"/>
                </a:ext>
              </a:extLst>
            </p:cNvPr>
            <p:cNvSpPr/>
            <p:nvPr/>
          </p:nvSpPr>
          <p:spPr>
            <a:xfrm>
              <a:off x="1771646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6" name="Sechseck 315">
              <a:extLst>
                <a:ext uri="{FF2B5EF4-FFF2-40B4-BE49-F238E27FC236}">
                  <a16:creationId xmlns:a16="http://schemas.microsoft.com/office/drawing/2014/main" id="{9D858B33-2B11-F184-71FC-AC4663419FDA}"/>
                </a:ext>
              </a:extLst>
            </p:cNvPr>
            <p:cNvSpPr/>
            <p:nvPr/>
          </p:nvSpPr>
          <p:spPr>
            <a:xfrm>
              <a:off x="1771645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7" name="Sechseck 316">
              <a:extLst>
                <a:ext uri="{FF2B5EF4-FFF2-40B4-BE49-F238E27FC236}">
                  <a16:creationId xmlns:a16="http://schemas.microsoft.com/office/drawing/2014/main" id="{BFB4FEB4-0EE6-96DA-D909-CA7A0B3A16A8}"/>
                </a:ext>
              </a:extLst>
            </p:cNvPr>
            <p:cNvSpPr/>
            <p:nvPr/>
          </p:nvSpPr>
          <p:spPr>
            <a:xfrm>
              <a:off x="1771644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8" name="Sechseck 317">
              <a:extLst>
                <a:ext uri="{FF2B5EF4-FFF2-40B4-BE49-F238E27FC236}">
                  <a16:creationId xmlns:a16="http://schemas.microsoft.com/office/drawing/2014/main" id="{FCDDD69B-F41E-73FB-DF56-3ADB82E5B66F}"/>
                </a:ext>
              </a:extLst>
            </p:cNvPr>
            <p:cNvSpPr/>
            <p:nvPr/>
          </p:nvSpPr>
          <p:spPr>
            <a:xfrm>
              <a:off x="1771646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9" name="Sechseck 318">
              <a:extLst>
                <a:ext uri="{FF2B5EF4-FFF2-40B4-BE49-F238E27FC236}">
                  <a16:creationId xmlns:a16="http://schemas.microsoft.com/office/drawing/2014/main" id="{D27A8BE4-41A4-41B4-53B0-4FA3C805EFF5}"/>
                </a:ext>
              </a:extLst>
            </p:cNvPr>
            <p:cNvSpPr/>
            <p:nvPr/>
          </p:nvSpPr>
          <p:spPr>
            <a:xfrm>
              <a:off x="1771646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0" name="Sechseck 319">
              <a:extLst>
                <a:ext uri="{FF2B5EF4-FFF2-40B4-BE49-F238E27FC236}">
                  <a16:creationId xmlns:a16="http://schemas.microsoft.com/office/drawing/2014/main" id="{3AE5B272-B3ED-F933-4034-C0C4FCA2E478}"/>
                </a:ext>
              </a:extLst>
            </p:cNvPr>
            <p:cNvSpPr/>
            <p:nvPr/>
          </p:nvSpPr>
          <p:spPr>
            <a:xfrm>
              <a:off x="1771646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1" name="Sechseck 320">
              <a:extLst>
                <a:ext uri="{FF2B5EF4-FFF2-40B4-BE49-F238E27FC236}">
                  <a16:creationId xmlns:a16="http://schemas.microsoft.com/office/drawing/2014/main" id="{9AEC1A71-38C1-B8FE-4168-B197F2011787}"/>
                </a:ext>
              </a:extLst>
            </p:cNvPr>
            <p:cNvSpPr/>
            <p:nvPr/>
          </p:nvSpPr>
          <p:spPr>
            <a:xfrm>
              <a:off x="2419346" y="254571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5" name="Sechseck 324">
              <a:extLst>
                <a:ext uri="{FF2B5EF4-FFF2-40B4-BE49-F238E27FC236}">
                  <a16:creationId xmlns:a16="http://schemas.microsoft.com/office/drawing/2014/main" id="{05A406D2-B512-3BFD-0C4C-465543EC1EF6}"/>
                </a:ext>
              </a:extLst>
            </p:cNvPr>
            <p:cNvSpPr/>
            <p:nvPr/>
          </p:nvSpPr>
          <p:spPr>
            <a:xfrm>
              <a:off x="2419345" y="-1041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6" name="Sechseck 325">
              <a:extLst>
                <a:ext uri="{FF2B5EF4-FFF2-40B4-BE49-F238E27FC236}">
                  <a16:creationId xmlns:a16="http://schemas.microsoft.com/office/drawing/2014/main" id="{5C9DF081-0253-305F-D921-F28BB91AC568}"/>
                </a:ext>
              </a:extLst>
            </p:cNvPr>
            <p:cNvSpPr/>
            <p:nvPr/>
          </p:nvSpPr>
          <p:spPr>
            <a:xfrm>
              <a:off x="2419346" y="519556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7" name="Sechseck 326">
              <a:extLst>
                <a:ext uri="{FF2B5EF4-FFF2-40B4-BE49-F238E27FC236}">
                  <a16:creationId xmlns:a16="http://schemas.microsoft.com/office/drawing/2014/main" id="{CC232982-BFAB-CB03-EBA1-232845BA0934}"/>
                </a:ext>
              </a:extLst>
            </p:cNvPr>
            <p:cNvSpPr/>
            <p:nvPr/>
          </p:nvSpPr>
          <p:spPr>
            <a:xfrm>
              <a:off x="2419346" y="607884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8" name="Sechseck 327">
              <a:extLst>
                <a:ext uri="{FF2B5EF4-FFF2-40B4-BE49-F238E27FC236}">
                  <a16:creationId xmlns:a16="http://schemas.microsoft.com/office/drawing/2014/main" id="{16EBC514-0816-3F94-882B-6B7F253C91A9}"/>
                </a:ext>
              </a:extLst>
            </p:cNvPr>
            <p:cNvSpPr/>
            <p:nvPr/>
          </p:nvSpPr>
          <p:spPr>
            <a:xfrm>
              <a:off x="2419346" y="431227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9" name="Sechseck 328">
              <a:extLst>
                <a:ext uri="{FF2B5EF4-FFF2-40B4-BE49-F238E27FC236}">
                  <a16:creationId xmlns:a16="http://schemas.microsoft.com/office/drawing/2014/main" id="{6FC3253E-2EB4-28D1-0912-E5EFA455C652}"/>
                </a:ext>
              </a:extLst>
            </p:cNvPr>
            <p:cNvSpPr/>
            <p:nvPr/>
          </p:nvSpPr>
          <p:spPr>
            <a:xfrm>
              <a:off x="-819156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0" name="Sechseck 329">
              <a:extLst>
                <a:ext uri="{FF2B5EF4-FFF2-40B4-BE49-F238E27FC236}">
                  <a16:creationId xmlns:a16="http://schemas.microsoft.com/office/drawing/2014/main" id="{96675A15-30AF-1AE8-9C0C-418B00D2717C}"/>
                </a:ext>
              </a:extLst>
            </p:cNvPr>
            <p:cNvSpPr/>
            <p:nvPr/>
          </p:nvSpPr>
          <p:spPr>
            <a:xfrm>
              <a:off x="-819156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1" name="Sechseck 330">
              <a:extLst>
                <a:ext uri="{FF2B5EF4-FFF2-40B4-BE49-F238E27FC236}">
                  <a16:creationId xmlns:a16="http://schemas.microsoft.com/office/drawing/2014/main" id="{CC31613B-7F54-4376-A198-690A3EA26128}"/>
                </a:ext>
              </a:extLst>
            </p:cNvPr>
            <p:cNvSpPr/>
            <p:nvPr/>
          </p:nvSpPr>
          <p:spPr>
            <a:xfrm>
              <a:off x="-819156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2" name="Sechseck 331">
              <a:extLst>
                <a:ext uri="{FF2B5EF4-FFF2-40B4-BE49-F238E27FC236}">
                  <a16:creationId xmlns:a16="http://schemas.microsoft.com/office/drawing/2014/main" id="{9821854C-F571-BE91-2D00-38C77865BA84}"/>
                </a:ext>
              </a:extLst>
            </p:cNvPr>
            <p:cNvSpPr/>
            <p:nvPr/>
          </p:nvSpPr>
          <p:spPr>
            <a:xfrm>
              <a:off x="-819156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3" name="Sechseck 332">
              <a:extLst>
                <a:ext uri="{FF2B5EF4-FFF2-40B4-BE49-F238E27FC236}">
                  <a16:creationId xmlns:a16="http://schemas.microsoft.com/office/drawing/2014/main" id="{BEC10101-7E26-8C0E-FCA2-63E78FA28C03}"/>
                </a:ext>
              </a:extLst>
            </p:cNvPr>
            <p:cNvSpPr/>
            <p:nvPr/>
          </p:nvSpPr>
          <p:spPr>
            <a:xfrm>
              <a:off x="-819157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4" name="Sechseck 333">
              <a:extLst>
                <a:ext uri="{FF2B5EF4-FFF2-40B4-BE49-F238E27FC236}">
                  <a16:creationId xmlns:a16="http://schemas.microsoft.com/office/drawing/2014/main" id="{3AA61514-55BF-A0F6-124A-86BFEA514EB3}"/>
                </a:ext>
              </a:extLst>
            </p:cNvPr>
            <p:cNvSpPr/>
            <p:nvPr/>
          </p:nvSpPr>
          <p:spPr>
            <a:xfrm>
              <a:off x="-819158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5" name="Sechseck 334">
              <a:extLst>
                <a:ext uri="{FF2B5EF4-FFF2-40B4-BE49-F238E27FC236}">
                  <a16:creationId xmlns:a16="http://schemas.microsoft.com/office/drawing/2014/main" id="{ED8A13A0-1978-0A59-D3BA-78C9D8247B32}"/>
                </a:ext>
              </a:extLst>
            </p:cNvPr>
            <p:cNvSpPr/>
            <p:nvPr/>
          </p:nvSpPr>
          <p:spPr>
            <a:xfrm>
              <a:off x="-819156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6" name="Sechseck 335">
              <a:extLst>
                <a:ext uri="{FF2B5EF4-FFF2-40B4-BE49-F238E27FC236}">
                  <a16:creationId xmlns:a16="http://schemas.microsoft.com/office/drawing/2014/main" id="{E7D79426-FD30-C9F0-1430-E5FA5506AA22}"/>
                </a:ext>
              </a:extLst>
            </p:cNvPr>
            <p:cNvSpPr/>
            <p:nvPr/>
          </p:nvSpPr>
          <p:spPr>
            <a:xfrm>
              <a:off x="-819156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7" name="Sechseck 336">
              <a:extLst>
                <a:ext uri="{FF2B5EF4-FFF2-40B4-BE49-F238E27FC236}">
                  <a16:creationId xmlns:a16="http://schemas.microsoft.com/office/drawing/2014/main" id="{67F05F66-E984-C58B-D8BB-35D77145DFE7}"/>
                </a:ext>
              </a:extLst>
            </p:cNvPr>
            <p:cNvSpPr/>
            <p:nvPr/>
          </p:nvSpPr>
          <p:spPr>
            <a:xfrm>
              <a:off x="-819156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8" name="Sechseck 337">
              <a:extLst>
                <a:ext uri="{FF2B5EF4-FFF2-40B4-BE49-F238E27FC236}">
                  <a16:creationId xmlns:a16="http://schemas.microsoft.com/office/drawing/2014/main" id="{D9D69FBA-6BD1-4514-E73D-FC559319B098}"/>
                </a:ext>
              </a:extLst>
            </p:cNvPr>
            <p:cNvSpPr/>
            <p:nvPr/>
          </p:nvSpPr>
          <p:spPr>
            <a:xfrm>
              <a:off x="-171456" y="254571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9" name="Sechseck 338">
              <a:extLst>
                <a:ext uri="{FF2B5EF4-FFF2-40B4-BE49-F238E27FC236}">
                  <a16:creationId xmlns:a16="http://schemas.microsoft.com/office/drawing/2014/main" id="{34862DFD-523A-F04B-D589-F0487F1A198B}"/>
                </a:ext>
              </a:extLst>
            </p:cNvPr>
            <p:cNvSpPr/>
            <p:nvPr/>
          </p:nvSpPr>
          <p:spPr>
            <a:xfrm>
              <a:off x="-171456" y="342899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0" name="Sechseck 339">
              <a:extLst>
                <a:ext uri="{FF2B5EF4-FFF2-40B4-BE49-F238E27FC236}">
                  <a16:creationId xmlns:a16="http://schemas.microsoft.com/office/drawing/2014/main" id="{B70B7652-B489-A89B-0FD6-11EDE3A0BB1F}"/>
                </a:ext>
              </a:extLst>
            </p:cNvPr>
            <p:cNvSpPr/>
            <p:nvPr/>
          </p:nvSpPr>
          <p:spPr>
            <a:xfrm>
              <a:off x="-171456" y="166242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1" name="Sechseck 340">
              <a:extLst>
                <a:ext uri="{FF2B5EF4-FFF2-40B4-BE49-F238E27FC236}">
                  <a16:creationId xmlns:a16="http://schemas.microsoft.com/office/drawing/2014/main" id="{3E8186F7-6256-09F3-9486-9D1B54F0B699}"/>
                </a:ext>
              </a:extLst>
            </p:cNvPr>
            <p:cNvSpPr/>
            <p:nvPr/>
          </p:nvSpPr>
          <p:spPr>
            <a:xfrm>
              <a:off x="-171456" y="77914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2" name="Sechseck 341">
              <a:extLst>
                <a:ext uri="{FF2B5EF4-FFF2-40B4-BE49-F238E27FC236}">
                  <a16:creationId xmlns:a16="http://schemas.microsoft.com/office/drawing/2014/main" id="{246CB080-AA72-9EA9-2567-CB74BC629FDA}"/>
                </a:ext>
              </a:extLst>
            </p:cNvPr>
            <p:cNvSpPr/>
            <p:nvPr/>
          </p:nvSpPr>
          <p:spPr>
            <a:xfrm>
              <a:off x="-171457" y="-1041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3" name="Sechseck 342">
              <a:extLst>
                <a:ext uri="{FF2B5EF4-FFF2-40B4-BE49-F238E27FC236}">
                  <a16:creationId xmlns:a16="http://schemas.microsoft.com/office/drawing/2014/main" id="{B3FE2931-2BE0-77C4-2E3A-474EA1E7641D}"/>
                </a:ext>
              </a:extLst>
            </p:cNvPr>
            <p:cNvSpPr/>
            <p:nvPr/>
          </p:nvSpPr>
          <p:spPr>
            <a:xfrm>
              <a:off x="-171456" y="519556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4" name="Sechseck 343">
              <a:extLst>
                <a:ext uri="{FF2B5EF4-FFF2-40B4-BE49-F238E27FC236}">
                  <a16:creationId xmlns:a16="http://schemas.microsoft.com/office/drawing/2014/main" id="{6D6B4D13-CC4B-ED22-70ED-45BD035C03DF}"/>
                </a:ext>
              </a:extLst>
            </p:cNvPr>
            <p:cNvSpPr/>
            <p:nvPr/>
          </p:nvSpPr>
          <p:spPr>
            <a:xfrm>
              <a:off x="-171456" y="607884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5" name="Sechseck 344">
              <a:extLst>
                <a:ext uri="{FF2B5EF4-FFF2-40B4-BE49-F238E27FC236}">
                  <a16:creationId xmlns:a16="http://schemas.microsoft.com/office/drawing/2014/main" id="{830B55D3-38FF-2481-A0D4-E0546974A853}"/>
                </a:ext>
              </a:extLst>
            </p:cNvPr>
            <p:cNvSpPr/>
            <p:nvPr/>
          </p:nvSpPr>
          <p:spPr>
            <a:xfrm>
              <a:off x="-171456" y="431227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6222876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Person, Kleidung, Flasche, Menschen enthält.&#10;&#10;Automatisch generierte Beschreibung">
            <a:extLst>
              <a:ext uri="{FF2B5EF4-FFF2-40B4-BE49-F238E27FC236}">
                <a16:creationId xmlns:a16="http://schemas.microsoft.com/office/drawing/2014/main" id="{3015F109-93FD-F82F-384E-F09ECD0DF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0990" y="-745064"/>
            <a:ext cx="12947647" cy="8631764"/>
          </a:xfrm>
          <a:prstGeom prst="rect">
            <a:avLst/>
          </a:prstGeo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100F80D1-A2AF-FCF5-CA13-915D6D326B63}"/>
              </a:ext>
            </a:extLst>
          </p:cNvPr>
          <p:cNvGrpSpPr/>
          <p:nvPr/>
        </p:nvGrpSpPr>
        <p:grpSpPr>
          <a:xfrm>
            <a:off x="-5943600" y="-3295650"/>
            <a:ext cx="24136350" cy="14763750"/>
            <a:chOff x="-819158" y="-545779"/>
            <a:chExt cx="13830305" cy="7949552"/>
          </a:xfrm>
        </p:grpSpPr>
        <p:sp>
          <p:nvSpPr>
            <p:cNvPr id="169" name="Sechseck 168">
              <a:extLst>
                <a:ext uri="{FF2B5EF4-FFF2-40B4-BE49-F238E27FC236}">
                  <a16:creationId xmlns:a16="http://schemas.microsoft.com/office/drawing/2014/main" id="{5B6BE1F9-5265-F7AB-8CD5-F55FA6BC973B}"/>
                </a:ext>
              </a:extLst>
            </p:cNvPr>
            <p:cNvSpPr/>
            <p:nvPr/>
          </p:nvSpPr>
          <p:spPr>
            <a:xfrm>
              <a:off x="5656262" y="122079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0" name="Sechseck 169">
              <a:extLst>
                <a:ext uri="{FF2B5EF4-FFF2-40B4-BE49-F238E27FC236}">
                  <a16:creationId xmlns:a16="http://schemas.microsoft.com/office/drawing/2014/main" id="{A3931273-D7D1-37B3-A3B5-61D7F7107C5E}"/>
                </a:ext>
              </a:extLst>
            </p:cNvPr>
            <p:cNvSpPr/>
            <p:nvPr/>
          </p:nvSpPr>
          <p:spPr>
            <a:xfrm>
              <a:off x="5656261" y="33750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1" name="Sechseck 170">
              <a:extLst>
                <a:ext uri="{FF2B5EF4-FFF2-40B4-BE49-F238E27FC236}">
                  <a16:creationId xmlns:a16="http://schemas.microsoft.com/office/drawing/2014/main" id="{4B15D718-FECD-5F68-F55B-389010F9891B}"/>
                </a:ext>
              </a:extLst>
            </p:cNvPr>
            <p:cNvSpPr/>
            <p:nvPr/>
          </p:nvSpPr>
          <p:spPr>
            <a:xfrm>
              <a:off x="5656260" y="-54577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2" name="Sechseck 171">
              <a:extLst>
                <a:ext uri="{FF2B5EF4-FFF2-40B4-BE49-F238E27FC236}">
                  <a16:creationId xmlns:a16="http://schemas.microsoft.com/office/drawing/2014/main" id="{BEA319E4-C5DF-5A2F-B12D-3BDBC574C460}"/>
                </a:ext>
              </a:extLst>
            </p:cNvPr>
            <p:cNvSpPr/>
            <p:nvPr/>
          </p:nvSpPr>
          <p:spPr>
            <a:xfrm>
              <a:off x="5656262" y="56372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3" name="Sechseck 172">
              <a:extLst>
                <a:ext uri="{FF2B5EF4-FFF2-40B4-BE49-F238E27FC236}">
                  <a16:creationId xmlns:a16="http://schemas.microsoft.com/office/drawing/2014/main" id="{F0C51DBA-BB24-65D3-A4D2-30D02A3AF241}"/>
                </a:ext>
              </a:extLst>
            </p:cNvPr>
            <p:cNvSpPr/>
            <p:nvPr/>
          </p:nvSpPr>
          <p:spPr>
            <a:xfrm>
              <a:off x="5656262" y="652049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4" name="Sechseck 173">
              <a:extLst>
                <a:ext uri="{FF2B5EF4-FFF2-40B4-BE49-F238E27FC236}">
                  <a16:creationId xmlns:a16="http://schemas.microsoft.com/office/drawing/2014/main" id="{E9DB00F8-9902-CDCC-C926-75751DC9F131}"/>
                </a:ext>
              </a:extLst>
            </p:cNvPr>
            <p:cNvSpPr/>
            <p:nvPr/>
          </p:nvSpPr>
          <p:spPr>
            <a:xfrm>
              <a:off x="5656262" y="475392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6" name="Sechseck 175">
              <a:extLst>
                <a:ext uri="{FF2B5EF4-FFF2-40B4-BE49-F238E27FC236}">
                  <a16:creationId xmlns:a16="http://schemas.microsoft.com/office/drawing/2014/main" id="{3C4316F7-4EDA-8EE1-4B83-152519F3E1AC}"/>
                </a:ext>
              </a:extLst>
            </p:cNvPr>
            <p:cNvSpPr/>
            <p:nvPr/>
          </p:nvSpPr>
          <p:spPr>
            <a:xfrm>
              <a:off x="6303962" y="342899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9" name="Sechseck 178">
              <a:extLst>
                <a:ext uri="{FF2B5EF4-FFF2-40B4-BE49-F238E27FC236}">
                  <a16:creationId xmlns:a16="http://schemas.microsoft.com/office/drawing/2014/main" id="{B0DF63BB-133C-A964-339B-84FA6320A9F0}"/>
                </a:ext>
              </a:extLst>
            </p:cNvPr>
            <p:cNvSpPr/>
            <p:nvPr/>
          </p:nvSpPr>
          <p:spPr>
            <a:xfrm>
              <a:off x="6303961" y="-10413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1" name="Sechseck 180">
              <a:extLst>
                <a:ext uri="{FF2B5EF4-FFF2-40B4-BE49-F238E27FC236}">
                  <a16:creationId xmlns:a16="http://schemas.microsoft.com/office/drawing/2014/main" id="{0401A66E-0C08-2055-30E6-49DB28171AFE}"/>
                </a:ext>
              </a:extLst>
            </p:cNvPr>
            <p:cNvSpPr/>
            <p:nvPr/>
          </p:nvSpPr>
          <p:spPr>
            <a:xfrm>
              <a:off x="6303962" y="519556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2" name="Sechseck 181">
              <a:extLst>
                <a:ext uri="{FF2B5EF4-FFF2-40B4-BE49-F238E27FC236}">
                  <a16:creationId xmlns:a16="http://schemas.microsoft.com/office/drawing/2014/main" id="{C8DB283B-C6FA-9260-3874-699547BD81D2}"/>
                </a:ext>
              </a:extLst>
            </p:cNvPr>
            <p:cNvSpPr/>
            <p:nvPr/>
          </p:nvSpPr>
          <p:spPr>
            <a:xfrm>
              <a:off x="6303962" y="607884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6" name="Sechseck 185">
              <a:extLst>
                <a:ext uri="{FF2B5EF4-FFF2-40B4-BE49-F238E27FC236}">
                  <a16:creationId xmlns:a16="http://schemas.microsoft.com/office/drawing/2014/main" id="{21A6A763-4D2A-39A5-CEC1-307572D8E2A6}"/>
                </a:ext>
              </a:extLst>
            </p:cNvPr>
            <p:cNvSpPr/>
            <p:nvPr/>
          </p:nvSpPr>
          <p:spPr>
            <a:xfrm>
              <a:off x="6951661" y="210407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7" name="Sechseck 186">
              <a:extLst>
                <a:ext uri="{FF2B5EF4-FFF2-40B4-BE49-F238E27FC236}">
                  <a16:creationId xmlns:a16="http://schemas.microsoft.com/office/drawing/2014/main" id="{51BFD9ED-B262-B27A-D816-182C31B26CD4}"/>
                </a:ext>
              </a:extLst>
            </p:cNvPr>
            <p:cNvSpPr/>
            <p:nvPr/>
          </p:nvSpPr>
          <p:spPr>
            <a:xfrm>
              <a:off x="6951661" y="122079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8" name="Sechseck 187">
              <a:extLst>
                <a:ext uri="{FF2B5EF4-FFF2-40B4-BE49-F238E27FC236}">
                  <a16:creationId xmlns:a16="http://schemas.microsoft.com/office/drawing/2014/main" id="{57613BE4-F9D5-7D29-52DF-D16DEEA22792}"/>
                </a:ext>
              </a:extLst>
            </p:cNvPr>
            <p:cNvSpPr/>
            <p:nvPr/>
          </p:nvSpPr>
          <p:spPr>
            <a:xfrm>
              <a:off x="6951660" y="33750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9" name="Sechseck 188">
              <a:extLst>
                <a:ext uri="{FF2B5EF4-FFF2-40B4-BE49-F238E27FC236}">
                  <a16:creationId xmlns:a16="http://schemas.microsoft.com/office/drawing/2014/main" id="{6880AAE1-41CA-76B5-6703-0311DE81577A}"/>
                </a:ext>
              </a:extLst>
            </p:cNvPr>
            <p:cNvSpPr/>
            <p:nvPr/>
          </p:nvSpPr>
          <p:spPr>
            <a:xfrm>
              <a:off x="6951659" y="-54577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0" name="Sechseck 189">
              <a:extLst>
                <a:ext uri="{FF2B5EF4-FFF2-40B4-BE49-F238E27FC236}">
                  <a16:creationId xmlns:a16="http://schemas.microsoft.com/office/drawing/2014/main" id="{0A403097-F6BC-450F-6EBE-37EFA3F92282}"/>
                </a:ext>
              </a:extLst>
            </p:cNvPr>
            <p:cNvSpPr/>
            <p:nvPr/>
          </p:nvSpPr>
          <p:spPr>
            <a:xfrm>
              <a:off x="6951661" y="56372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1" name="Sechseck 190">
              <a:extLst>
                <a:ext uri="{FF2B5EF4-FFF2-40B4-BE49-F238E27FC236}">
                  <a16:creationId xmlns:a16="http://schemas.microsoft.com/office/drawing/2014/main" id="{906BC755-0C47-23D2-4A31-789F8018FA2F}"/>
                </a:ext>
              </a:extLst>
            </p:cNvPr>
            <p:cNvSpPr/>
            <p:nvPr/>
          </p:nvSpPr>
          <p:spPr>
            <a:xfrm>
              <a:off x="6951661" y="65204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3" name="Sechseck 192">
              <a:extLst>
                <a:ext uri="{FF2B5EF4-FFF2-40B4-BE49-F238E27FC236}">
                  <a16:creationId xmlns:a16="http://schemas.microsoft.com/office/drawing/2014/main" id="{1DD7D9B9-0EB8-A1A8-1A4F-A5373091747C}"/>
                </a:ext>
              </a:extLst>
            </p:cNvPr>
            <p:cNvSpPr/>
            <p:nvPr/>
          </p:nvSpPr>
          <p:spPr>
            <a:xfrm>
              <a:off x="7599361" y="254571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7" name="Sechseck 196">
              <a:extLst>
                <a:ext uri="{FF2B5EF4-FFF2-40B4-BE49-F238E27FC236}">
                  <a16:creationId xmlns:a16="http://schemas.microsoft.com/office/drawing/2014/main" id="{C0EC518D-8AE7-71A5-B2AF-5C02D03A30FB}"/>
                </a:ext>
              </a:extLst>
            </p:cNvPr>
            <p:cNvSpPr/>
            <p:nvPr/>
          </p:nvSpPr>
          <p:spPr>
            <a:xfrm>
              <a:off x="7599360" y="-10413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8" name="Sechseck 197">
              <a:extLst>
                <a:ext uri="{FF2B5EF4-FFF2-40B4-BE49-F238E27FC236}">
                  <a16:creationId xmlns:a16="http://schemas.microsoft.com/office/drawing/2014/main" id="{33146D5D-78B4-E94A-D60A-8F0C5CDD88DA}"/>
                </a:ext>
              </a:extLst>
            </p:cNvPr>
            <p:cNvSpPr/>
            <p:nvPr/>
          </p:nvSpPr>
          <p:spPr>
            <a:xfrm>
              <a:off x="7599361" y="519556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9" name="Sechseck 198">
              <a:extLst>
                <a:ext uri="{FF2B5EF4-FFF2-40B4-BE49-F238E27FC236}">
                  <a16:creationId xmlns:a16="http://schemas.microsoft.com/office/drawing/2014/main" id="{9ED1BD72-713F-5DF9-AA16-58795DE1C0BC}"/>
                </a:ext>
              </a:extLst>
            </p:cNvPr>
            <p:cNvSpPr/>
            <p:nvPr/>
          </p:nvSpPr>
          <p:spPr>
            <a:xfrm>
              <a:off x="7599361" y="60788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4" name="Sechseck 203">
              <a:extLst>
                <a:ext uri="{FF2B5EF4-FFF2-40B4-BE49-F238E27FC236}">
                  <a16:creationId xmlns:a16="http://schemas.microsoft.com/office/drawing/2014/main" id="{70F02ABB-FF0E-E544-56B0-92DEC1D566BB}"/>
                </a:ext>
              </a:extLst>
            </p:cNvPr>
            <p:cNvSpPr/>
            <p:nvPr/>
          </p:nvSpPr>
          <p:spPr>
            <a:xfrm>
              <a:off x="3067048" y="122079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5" name="Sechseck 204">
              <a:extLst>
                <a:ext uri="{FF2B5EF4-FFF2-40B4-BE49-F238E27FC236}">
                  <a16:creationId xmlns:a16="http://schemas.microsoft.com/office/drawing/2014/main" id="{DEFDC681-35AD-9E90-5C07-1EC9FA3E0C98}"/>
                </a:ext>
              </a:extLst>
            </p:cNvPr>
            <p:cNvSpPr/>
            <p:nvPr/>
          </p:nvSpPr>
          <p:spPr>
            <a:xfrm>
              <a:off x="3067047" y="33750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6" name="Sechseck 205">
              <a:extLst>
                <a:ext uri="{FF2B5EF4-FFF2-40B4-BE49-F238E27FC236}">
                  <a16:creationId xmlns:a16="http://schemas.microsoft.com/office/drawing/2014/main" id="{640389F7-5F80-D07E-7967-8192BAB60644}"/>
                </a:ext>
              </a:extLst>
            </p:cNvPr>
            <p:cNvSpPr/>
            <p:nvPr/>
          </p:nvSpPr>
          <p:spPr>
            <a:xfrm>
              <a:off x="3067046" y="-54577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7" name="Sechseck 206">
              <a:extLst>
                <a:ext uri="{FF2B5EF4-FFF2-40B4-BE49-F238E27FC236}">
                  <a16:creationId xmlns:a16="http://schemas.microsoft.com/office/drawing/2014/main" id="{90B40A7C-09B5-6EBE-B27F-4631ECB30FEA}"/>
                </a:ext>
              </a:extLst>
            </p:cNvPr>
            <p:cNvSpPr/>
            <p:nvPr/>
          </p:nvSpPr>
          <p:spPr>
            <a:xfrm>
              <a:off x="3067048" y="56372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8" name="Sechseck 207">
              <a:extLst>
                <a:ext uri="{FF2B5EF4-FFF2-40B4-BE49-F238E27FC236}">
                  <a16:creationId xmlns:a16="http://schemas.microsoft.com/office/drawing/2014/main" id="{F3BD6B07-572E-BD70-09CE-9490264A3CA9}"/>
                </a:ext>
              </a:extLst>
            </p:cNvPr>
            <p:cNvSpPr/>
            <p:nvPr/>
          </p:nvSpPr>
          <p:spPr>
            <a:xfrm>
              <a:off x="3067048" y="65204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1" name="Sechseck 210">
              <a:extLst>
                <a:ext uri="{FF2B5EF4-FFF2-40B4-BE49-F238E27FC236}">
                  <a16:creationId xmlns:a16="http://schemas.microsoft.com/office/drawing/2014/main" id="{A1C0A5CD-FFB8-35A8-98A6-97E6D4D0C2BA}"/>
                </a:ext>
              </a:extLst>
            </p:cNvPr>
            <p:cNvSpPr/>
            <p:nvPr/>
          </p:nvSpPr>
          <p:spPr>
            <a:xfrm>
              <a:off x="3714748" y="342899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2" name="Sechseck 211">
              <a:extLst>
                <a:ext uri="{FF2B5EF4-FFF2-40B4-BE49-F238E27FC236}">
                  <a16:creationId xmlns:a16="http://schemas.microsoft.com/office/drawing/2014/main" id="{DEBC170A-41C7-43A0-346B-37292626AD1E}"/>
                </a:ext>
              </a:extLst>
            </p:cNvPr>
            <p:cNvSpPr/>
            <p:nvPr/>
          </p:nvSpPr>
          <p:spPr>
            <a:xfrm>
              <a:off x="3714748" y="166243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4" name="Sechseck 213">
              <a:extLst>
                <a:ext uri="{FF2B5EF4-FFF2-40B4-BE49-F238E27FC236}">
                  <a16:creationId xmlns:a16="http://schemas.microsoft.com/office/drawing/2014/main" id="{A0130838-D499-47FF-C96E-D866E35786E5}"/>
                </a:ext>
              </a:extLst>
            </p:cNvPr>
            <p:cNvSpPr/>
            <p:nvPr/>
          </p:nvSpPr>
          <p:spPr>
            <a:xfrm>
              <a:off x="3714747" y="-10413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5" name="Sechseck 214">
              <a:extLst>
                <a:ext uri="{FF2B5EF4-FFF2-40B4-BE49-F238E27FC236}">
                  <a16:creationId xmlns:a16="http://schemas.microsoft.com/office/drawing/2014/main" id="{416F0816-3F39-FFAA-A4DD-33E17717484F}"/>
                </a:ext>
              </a:extLst>
            </p:cNvPr>
            <p:cNvSpPr/>
            <p:nvPr/>
          </p:nvSpPr>
          <p:spPr>
            <a:xfrm>
              <a:off x="3714748" y="519556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6" name="Sechseck 215">
              <a:extLst>
                <a:ext uri="{FF2B5EF4-FFF2-40B4-BE49-F238E27FC236}">
                  <a16:creationId xmlns:a16="http://schemas.microsoft.com/office/drawing/2014/main" id="{A039CF25-23B5-3307-AAE0-50D1213DAA8D}"/>
                </a:ext>
              </a:extLst>
            </p:cNvPr>
            <p:cNvSpPr/>
            <p:nvPr/>
          </p:nvSpPr>
          <p:spPr>
            <a:xfrm>
              <a:off x="3714748" y="60788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2" name="Sechseck 221">
              <a:extLst>
                <a:ext uri="{FF2B5EF4-FFF2-40B4-BE49-F238E27FC236}">
                  <a16:creationId xmlns:a16="http://schemas.microsoft.com/office/drawing/2014/main" id="{0A2DFC93-3A9C-7379-776F-CD7F0EA5292C}"/>
                </a:ext>
              </a:extLst>
            </p:cNvPr>
            <p:cNvSpPr/>
            <p:nvPr/>
          </p:nvSpPr>
          <p:spPr>
            <a:xfrm>
              <a:off x="4362446" y="3375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3" name="Sechseck 222">
              <a:extLst>
                <a:ext uri="{FF2B5EF4-FFF2-40B4-BE49-F238E27FC236}">
                  <a16:creationId xmlns:a16="http://schemas.microsoft.com/office/drawing/2014/main" id="{4C9B2203-03D5-939F-7964-88E55C074480}"/>
                </a:ext>
              </a:extLst>
            </p:cNvPr>
            <p:cNvSpPr/>
            <p:nvPr/>
          </p:nvSpPr>
          <p:spPr>
            <a:xfrm>
              <a:off x="4362445" y="-54577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4" name="Sechseck 223">
              <a:extLst>
                <a:ext uri="{FF2B5EF4-FFF2-40B4-BE49-F238E27FC236}">
                  <a16:creationId xmlns:a16="http://schemas.microsoft.com/office/drawing/2014/main" id="{AA0BA42C-00D5-FF58-93C5-A82823C18BA2}"/>
                </a:ext>
              </a:extLst>
            </p:cNvPr>
            <p:cNvSpPr/>
            <p:nvPr/>
          </p:nvSpPr>
          <p:spPr>
            <a:xfrm>
              <a:off x="4362447" y="56372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5" name="Sechseck 224">
              <a:extLst>
                <a:ext uri="{FF2B5EF4-FFF2-40B4-BE49-F238E27FC236}">
                  <a16:creationId xmlns:a16="http://schemas.microsoft.com/office/drawing/2014/main" id="{AFE895DF-EF07-6120-9704-FE75C4B0D17B}"/>
                </a:ext>
              </a:extLst>
            </p:cNvPr>
            <p:cNvSpPr/>
            <p:nvPr/>
          </p:nvSpPr>
          <p:spPr>
            <a:xfrm>
              <a:off x="4362447" y="65204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6" name="Sechseck 225">
              <a:extLst>
                <a:ext uri="{FF2B5EF4-FFF2-40B4-BE49-F238E27FC236}">
                  <a16:creationId xmlns:a16="http://schemas.microsoft.com/office/drawing/2014/main" id="{92C783D9-A37A-C2D3-1ED7-03C2459567B9}"/>
                </a:ext>
              </a:extLst>
            </p:cNvPr>
            <p:cNvSpPr/>
            <p:nvPr/>
          </p:nvSpPr>
          <p:spPr>
            <a:xfrm>
              <a:off x="4362447" y="475392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7" name="Sechseck 226">
              <a:extLst>
                <a:ext uri="{FF2B5EF4-FFF2-40B4-BE49-F238E27FC236}">
                  <a16:creationId xmlns:a16="http://schemas.microsoft.com/office/drawing/2014/main" id="{37D1FCD6-FF8C-AF73-46C8-205330D19ED2}"/>
                </a:ext>
              </a:extLst>
            </p:cNvPr>
            <p:cNvSpPr/>
            <p:nvPr/>
          </p:nvSpPr>
          <p:spPr>
            <a:xfrm>
              <a:off x="5010147" y="254571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1" name="Sechseck 230">
              <a:extLst>
                <a:ext uri="{FF2B5EF4-FFF2-40B4-BE49-F238E27FC236}">
                  <a16:creationId xmlns:a16="http://schemas.microsoft.com/office/drawing/2014/main" id="{53AC77E6-E59F-194A-3695-05BCA5317B7C}"/>
                </a:ext>
              </a:extLst>
            </p:cNvPr>
            <p:cNvSpPr/>
            <p:nvPr/>
          </p:nvSpPr>
          <p:spPr>
            <a:xfrm>
              <a:off x="5010146" y="-10413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2" name="Sechseck 231">
              <a:extLst>
                <a:ext uri="{FF2B5EF4-FFF2-40B4-BE49-F238E27FC236}">
                  <a16:creationId xmlns:a16="http://schemas.microsoft.com/office/drawing/2014/main" id="{F5E83919-F47B-F684-70E6-B38AC454DD2C}"/>
                </a:ext>
              </a:extLst>
            </p:cNvPr>
            <p:cNvSpPr/>
            <p:nvPr/>
          </p:nvSpPr>
          <p:spPr>
            <a:xfrm>
              <a:off x="5010147" y="519556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3" name="Sechseck 232">
              <a:extLst>
                <a:ext uri="{FF2B5EF4-FFF2-40B4-BE49-F238E27FC236}">
                  <a16:creationId xmlns:a16="http://schemas.microsoft.com/office/drawing/2014/main" id="{54366C7D-02C1-FCC1-B07A-35A769090ECE}"/>
                </a:ext>
              </a:extLst>
            </p:cNvPr>
            <p:cNvSpPr/>
            <p:nvPr/>
          </p:nvSpPr>
          <p:spPr>
            <a:xfrm>
              <a:off x="5010147" y="60788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6" name="Sechseck 235">
              <a:extLst>
                <a:ext uri="{FF2B5EF4-FFF2-40B4-BE49-F238E27FC236}">
                  <a16:creationId xmlns:a16="http://schemas.microsoft.com/office/drawing/2014/main" id="{848FD815-8AD0-A51B-3FDC-C61699069AE5}"/>
                </a:ext>
              </a:extLst>
            </p:cNvPr>
            <p:cNvSpPr/>
            <p:nvPr/>
          </p:nvSpPr>
          <p:spPr>
            <a:xfrm>
              <a:off x="8247061" y="387063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9" name="Sechseck 238">
              <a:extLst>
                <a:ext uri="{FF2B5EF4-FFF2-40B4-BE49-F238E27FC236}">
                  <a16:creationId xmlns:a16="http://schemas.microsoft.com/office/drawing/2014/main" id="{A285C087-C2F5-1523-C1FF-299DAE94C85A}"/>
                </a:ext>
              </a:extLst>
            </p:cNvPr>
            <p:cNvSpPr/>
            <p:nvPr/>
          </p:nvSpPr>
          <p:spPr>
            <a:xfrm>
              <a:off x="8247060" y="3375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0" name="Sechseck 239">
              <a:extLst>
                <a:ext uri="{FF2B5EF4-FFF2-40B4-BE49-F238E27FC236}">
                  <a16:creationId xmlns:a16="http://schemas.microsoft.com/office/drawing/2014/main" id="{2F231919-FDE4-D2C8-AAB6-245CC47C2A9D}"/>
                </a:ext>
              </a:extLst>
            </p:cNvPr>
            <p:cNvSpPr/>
            <p:nvPr/>
          </p:nvSpPr>
          <p:spPr>
            <a:xfrm>
              <a:off x="8247059" y="-54577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1" name="Sechseck 240">
              <a:extLst>
                <a:ext uri="{FF2B5EF4-FFF2-40B4-BE49-F238E27FC236}">
                  <a16:creationId xmlns:a16="http://schemas.microsoft.com/office/drawing/2014/main" id="{264FA14E-6D5F-2C0A-91DB-6C486D9D368B}"/>
                </a:ext>
              </a:extLst>
            </p:cNvPr>
            <p:cNvSpPr/>
            <p:nvPr/>
          </p:nvSpPr>
          <p:spPr>
            <a:xfrm>
              <a:off x="8247061" y="56372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2" name="Sechseck 241">
              <a:extLst>
                <a:ext uri="{FF2B5EF4-FFF2-40B4-BE49-F238E27FC236}">
                  <a16:creationId xmlns:a16="http://schemas.microsoft.com/office/drawing/2014/main" id="{8E5B9D4E-B46D-A0AF-2E82-FA3962EE9D12}"/>
                </a:ext>
              </a:extLst>
            </p:cNvPr>
            <p:cNvSpPr/>
            <p:nvPr/>
          </p:nvSpPr>
          <p:spPr>
            <a:xfrm>
              <a:off x="8247061" y="65204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3" name="Sechseck 242">
              <a:extLst>
                <a:ext uri="{FF2B5EF4-FFF2-40B4-BE49-F238E27FC236}">
                  <a16:creationId xmlns:a16="http://schemas.microsoft.com/office/drawing/2014/main" id="{B1A217CC-0BD0-C144-3D9A-BFB6156D628D}"/>
                </a:ext>
              </a:extLst>
            </p:cNvPr>
            <p:cNvSpPr/>
            <p:nvPr/>
          </p:nvSpPr>
          <p:spPr>
            <a:xfrm>
              <a:off x="8247061" y="475392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4" name="Sechseck 243">
              <a:extLst>
                <a:ext uri="{FF2B5EF4-FFF2-40B4-BE49-F238E27FC236}">
                  <a16:creationId xmlns:a16="http://schemas.microsoft.com/office/drawing/2014/main" id="{2A30A3A1-A4AF-E51E-C768-FE401335428F}"/>
                </a:ext>
              </a:extLst>
            </p:cNvPr>
            <p:cNvSpPr/>
            <p:nvPr/>
          </p:nvSpPr>
          <p:spPr>
            <a:xfrm>
              <a:off x="8894761" y="254571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6" name="Sechseck 245">
              <a:extLst>
                <a:ext uri="{FF2B5EF4-FFF2-40B4-BE49-F238E27FC236}">
                  <a16:creationId xmlns:a16="http://schemas.microsoft.com/office/drawing/2014/main" id="{BE6BB764-99C5-EA09-8C9B-0845D06FA5AF}"/>
                </a:ext>
              </a:extLst>
            </p:cNvPr>
            <p:cNvSpPr/>
            <p:nvPr/>
          </p:nvSpPr>
          <p:spPr>
            <a:xfrm>
              <a:off x="8894761" y="166243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7" name="Sechseck 246">
              <a:extLst>
                <a:ext uri="{FF2B5EF4-FFF2-40B4-BE49-F238E27FC236}">
                  <a16:creationId xmlns:a16="http://schemas.microsoft.com/office/drawing/2014/main" id="{F627E678-32DE-DD3F-E1AA-B078D971D35B}"/>
                </a:ext>
              </a:extLst>
            </p:cNvPr>
            <p:cNvSpPr/>
            <p:nvPr/>
          </p:nvSpPr>
          <p:spPr>
            <a:xfrm>
              <a:off x="8894761" y="77914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8" name="Sechseck 247">
              <a:extLst>
                <a:ext uri="{FF2B5EF4-FFF2-40B4-BE49-F238E27FC236}">
                  <a16:creationId xmlns:a16="http://schemas.microsoft.com/office/drawing/2014/main" id="{8EE2A589-3AD2-00AF-AAA8-BBEE1C67BB00}"/>
                </a:ext>
              </a:extLst>
            </p:cNvPr>
            <p:cNvSpPr/>
            <p:nvPr/>
          </p:nvSpPr>
          <p:spPr>
            <a:xfrm>
              <a:off x="8894760" y="-10413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9" name="Sechseck 248">
              <a:extLst>
                <a:ext uri="{FF2B5EF4-FFF2-40B4-BE49-F238E27FC236}">
                  <a16:creationId xmlns:a16="http://schemas.microsoft.com/office/drawing/2014/main" id="{F4A3C0C1-E9C8-4657-4EC3-FF51457699A4}"/>
                </a:ext>
              </a:extLst>
            </p:cNvPr>
            <p:cNvSpPr/>
            <p:nvPr/>
          </p:nvSpPr>
          <p:spPr>
            <a:xfrm>
              <a:off x="8894761" y="519556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0" name="Sechseck 249">
              <a:extLst>
                <a:ext uri="{FF2B5EF4-FFF2-40B4-BE49-F238E27FC236}">
                  <a16:creationId xmlns:a16="http://schemas.microsoft.com/office/drawing/2014/main" id="{ED8CFB1D-8BF1-089A-E048-B2E5A1FB73BD}"/>
                </a:ext>
              </a:extLst>
            </p:cNvPr>
            <p:cNvSpPr/>
            <p:nvPr/>
          </p:nvSpPr>
          <p:spPr>
            <a:xfrm>
              <a:off x="8894761" y="60788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2" name="Sechseck 251">
              <a:extLst>
                <a:ext uri="{FF2B5EF4-FFF2-40B4-BE49-F238E27FC236}">
                  <a16:creationId xmlns:a16="http://schemas.microsoft.com/office/drawing/2014/main" id="{5300F3BD-0368-0781-E0F5-B54631FE7ADE}"/>
                </a:ext>
              </a:extLst>
            </p:cNvPr>
            <p:cNvSpPr/>
            <p:nvPr/>
          </p:nvSpPr>
          <p:spPr>
            <a:xfrm>
              <a:off x="9542460" y="298735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3" name="Sechseck 252">
              <a:extLst>
                <a:ext uri="{FF2B5EF4-FFF2-40B4-BE49-F238E27FC236}">
                  <a16:creationId xmlns:a16="http://schemas.microsoft.com/office/drawing/2014/main" id="{3BBC05E2-1E9C-BE26-1229-6D16E7C7E29F}"/>
                </a:ext>
              </a:extLst>
            </p:cNvPr>
            <p:cNvSpPr/>
            <p:nvPr/>
          </p:nvSpPr>
          <p:spPr>
            <a:xfrm>
              <a:off x="9542460" y="38706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4" name="Sechseck 253">
              <a:extLst>
                <a:ext uri="{FF2B5EF4-FFF2-40B4-BE49-F238E27FC236}">
                  <a16:creationId xmlns:a16="http://schemas.microsoft.com/office/drawing/2014/main" id="{C67C0B69-9644-1020-1C30-B881FEB50DAD}"/>
                </a:ext>
              </a:extLst>
            </p:cNvPr>
            <p:cNvSpPr/>
            <p:nvPr/>
          </p:nvSpPr>
          <p:spPr>
            <a:xfrm>
              <a:off x="9542460" y="210407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5" name="Sechseck 254">
              <a:extLst>
                <a:ext uri="{FF2B5EF4-FFF2-40B4-BE49-F238E27FC236}">
                  <a16:creationId xmlns:a16="http://schemas.microsoft.com/office/drawing/2014/main" id="{6161029D-F451-94CE-4AAE-437E0F307D4D}"/>
                </a:ext>
              </a:extLst>
            </p:cNvPr>
            <p:cNvSpPr/>
            <p:nvPr/>
          </p:nvSpPr>
          <p:spPr>
            <a:xfrm>
              <a:off x="9542460" y="12207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6" name="Sechseck 255">
              <a:extLst>
                <a:ext uri="{FF2B5EF4-FFF2-40B4-BE49-F238E27FC236}">
                  <a16:creationId xmlns:a16="http://schemas.microsoft.com/office/drawing/2014/main" id="{D546FF50-29B8-096B-D182-DBF2C168DCF4}"/>
                </a:ext>
              </a:extLst>
            </p:cNvPr>
            <p:cNvSpPr/>
            <p:nvPr/>
          </p:nvSpPr>
          <p:spPr>
            <a:xfrm>
              <a:off x="9542459" y="3375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7" name="Sechseck 256">
              <a:extLst>
                <a:ext uri="{FF2B5EF4-FFF2-40B4-BE49-F238E27FC236}">
                  <a16:creationId xmlns:a16="http://schemas.microsoft.com/office/drawing/2014/main" id="{EB131AE6-38F1-2E4B-6E95-3CB2F999B3A7}"/>
                </a:ext>
              </a:extLst>
            </p:cNvPr>
            <p:cNvSpPr/>
            <p:nvPr/>
          </p:nvSpPr>
          <p:spPr>
            <a:xfrm>
              <a:off x="9542458" y="-54577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8" name="Sechseck 257">
              <a:extLst>
                <a:ext uri="{FF2B5EF4-FFF2-40B4-BE49-F238E27FC236}">
                  <a16:creationId xmlns:a16="http://schemas.microsoft.com/office/drawing/2014/main" id="{8EB771F4-3FDF-E896-68E0-BA6A0BF9BB57}"/>
                </a:ext>
              </a:extLst>
            </p:cNvPr>
            <p:cNvSpPr/>
            <p:nvPr/>
          </p:nvSpPr>
          <p:spPr>
            <a:xfrm>
              <a:off x="9542460" y="56372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9" name="Sechseck 258">
              <a:extLst>
                <a:ext uri="{FF2B5EF4-FFF2-40B4-BE49-F238E27FC236}">
                  <a16:creationId xmlns:a16="http://schemas.microsoft.com/office/drawing/2014/main" id="{FCE61F08-AA53-46CF-B9EC-963C2E028FEA}"/>
                </a:ext>
              </a:extLst>
            </p:cNvPr>
            <p:cNvSpPr/>
            <p:nvPr/>
          </p:nvSpPr>
          <p:spPr>
            <a:xfrm>
              <a:off x="9542460" y="65204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0" name="Sechseck 259">
              <a:extLst>
                <a:ext uri="{FF2B5EF4-FFF2-40B4-BE49-F238E27FC236}">
                  <a16:creationId xmlns:a16="http://schemas.microsoft.com/office/drawing/2014/main" id="{1DDBD850-FDAA-B952-F4CD-F9F268E0F0E8}"/>
                </a:ext>
              </a:extLst>
            </p:cNvPr>
            <p:cNvSpPr/>
            <p:nvPr/>
          </p:nvSpPr>
          <p:spPr>
            <a:xfrm>
              <a:off x="9542460" y="475392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1" name="Sechseck 260">
              <a:extLst>
                <a:ext uri="{FF2B5EF4-FFF2-40B4-BE49-F238E27FC236}">
                  <a16:creationId xmlns:a16="http://schemas.microsoft.com/office/drawing/2014/main" id="{7C4AD8FC-ECA1-E4FC-CE55-2C8BA776F7DA}"/>
                </a:ext>
              </a:extLst>
            </p:cNvPr>
            <p:cNvSpPr/>
            <p:nvPr/>
          </p:nvSpPr>
          <p:spPr>
            <a:xfrm>
              <a:off x="10190160" y="254571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2" name="Sechseck 261">
              <a:extLst>
                <a:ext uri="{FF2B5EF4-FFF2-40B4-BE49-F238E27FC236}">
                  <a16:creationId xmlns:a16="http://schemas.microsoft.com/office/drawing/2014/main" id="{1C6D84AD-E5AA-B823-07DF-69456F06D36E}"/>
                </a:ext>
              </a:extLst>
            </p:cNvPr>
            <p:cNvSpPr/>
            <p:nvPr/>
          </p:nvSpPr>
          <p:spPr>
            <a:xfrm>
              <a:off x="10190160" y="342899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3" name="Sechseck 262">
              <a:extLst>
                <a:ext uri="{FF2B5EF4-FFF2-40B4-BE49-F238E27FC236}">
                  <a16:creationId xmlns:a16="http://schemas.microsoft.com/office/drawing/2014/main" id="{CE4F94A6-D73E-0DED-D4C7-4B731836F7F2}"/>
                </a:ext>
              </a:extLst>
            </p:cNvPr>
            <p:cNvSpPr/>
            <p:nvPr/>
          </p:nvSpPr>
          <p:spPr>
            <a:xfrm>
              <a:off x="10190160" y="166243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4" name="Sechseck 263">
              <a:extLst>
                <a:ext uri="{FF2B5EF4-FFF2-40B4-BE49-F238E27FC236}">
                  <a16:creationId xmlns:a16="http://schemas.microsoft.com/office/drawing/2014/main" id="{16088092-3A89-B707-A530-70C804D85CFC}"/>
                </a:ext>
              </a:extLst>
            </p:cNvPr>
            <p:cNvSpPr/>
            <p:nvPr/>
          </p:nvSpPr>
          <p:spPr>
            <a:xfrm>
              <a:off x="10190160" y="7791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5" name="Sechseck 264">
              <a:extLst>
                <a:ext uri="{FF2B5EF4-FFF2-40B4-BE49-F238E27FC236}">
                  <a16:creationId xmlns:a16="http://schemas.microsoft.com/office/drawing/2014/main" id="{CD2727F4-4866-BC2A-AF70-C24F17D0E08F}"/>
                </a:ext>
              </a:extLst>
            </p:cNvPr>
            <p:cNvSpPr/>
            <p:nvPr/>
          </p:nvSpPr>
          <p:spPr>
            <a:xfrm>
              <a:off x="10190159" y="-1041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6" name="Sechseck 265">
              <a:extLst>
                <a:ext uri="{FF2B5EF4-FFF2-40B4-BE49-F238E27FC236}">
                  <a16:creationId xmlns:a16="http://schemas.microsoft.com/office/drawing/2014/main" id="{044DC255-8A22-7B3A-4219-5640F88198A7}"/>
                </a:ext>
              </a:extLst>
            </p:cNvPr>
            <p:cNvSpPr/>
            <p:nvPr/>
          </p:nvSpPr>
          <p:spPr>
            <a:xfrm>
              <a:off x="10190160" y="519556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7" name="Sechseck 266">
              <a:extLst>
                <a:ext uri="{FF2B5EF4-FFF2-40B4-BE49-F238E27FC236}">
                  <a16:creationId xmlns:a16="http://schemas.microsoft.com/office/drawing/2014/main" id="{D3BC1D2B-DC25-338E-B0F3-32E4267D12CE}"/>
                </a:ext>
              </a:extLst>
            </p:cNvPr>
            <p:cNvSpPr/>
            <p:nvPr/>
          </p:nvSpPr>
          <p:spPr>
            <a:xfrm>
              <a:off x="10190160" y="607884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8" name="Sechseck 267">
              <a:extLst>
                <a:ext uri="{FF2B5EF4-FFF2-40B4-BE49-F238E27FC236}">
                  <a16:creationId xmlns:a16="http://schemas.microsoft.com/office/drawing/2014/main" id="{7B74D41E-4175-BDC7-2A65-FA08269FBD90}"/>
                </a:ext>
              </a:extLst>
            </p:cNvPr>
            <p:cNvSpPr/>
            <p:nvPr/>
          </p:nvSpPr>
          <p:spPr>
            <a:xfrm>
              <a:off x="10190160" y="43122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9" name="Sechseck 268">
              <a:extLst>
                <a:ext uri="{FF2B5EF4-FFF2-40B4-BE49-F238E27FC236}">
                  <a16:creationId xmlns:a16="http://schemas.microsoft.com/office/drawing/2014/main" id="{480E9670-8456-5073-E69B-4445F1E1149F}"/>
                </a:ext>
              </a:extLst>
            </p:cNvPr>
            <p:cNvSpPr/>
            <p:nvPr/>
          </p:nvSpPr>
          <p:spPr>
            <a:xfrm>
              <a:off x="10837860" y="298735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0" name="Sechseck 269">
              <a:extLst>
                <a:ext uri="{FF2B5EF4-FFF2-40B4-BE49-F238E27FC236}">
                  <a16:creationId xmlns:a16="http://schemas.microsoft.com/office/drawing/2014/main" id="{8EBF43B8-4D23-4044-9893-031B3916E15D}"/>
                </a:ext>
              </a:extLst>
            </p:cNvPr>
            <p:cNvSpPr/>
            <p:nvPr/>
          </p:nvSpPr>
          <p:spPr>
            <a:xfrm>
              <a:off x="10837860" y="38706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1" name="Sechseck 270">
              <a:extLst>
                <a:ext uri="{FF2B5EF4-FFF2-40B4-BE49-F238E27FC236}">
                  <a16:creationId xmlns:a16="http://schemas.microsoft.com/office/drawing/2014/main" id="{DC5646F1-1D62-3A45-F47D-FCA5BBA77DF5}"/>
                </a:ext>
              </a:extLst>
            </p:cNvPr>
            <p:cNvSpPr/>
            <p:nvPr/>
          </p:nvSpPr>
          <p:spPr>
            <a:xfrm>
              <a:off x="10837860" y="210407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2" name="Sechseck 271">
              <a:extLst>
                <a:ext uri="{FF2B5EF4-FFF2-40B4-BE49-F238E27FC236}">
                  <a16:creationId xmlns:a16="http://schemas.microsoft.com/office/drawing/2014/main" id="{8E1F4716-65AE-8582-6C07-845A5E3FDB7F}"/>
                </a:ext>
              </a:extLst>
            </p:cNvPr>
            <p:cNvSpPr/>
            <p:nvPr/>
          </p:nvSpPr>
          <p:spPr>
            <a:xfrm>
              <a:off x="10837860" y="12207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3" name="Sechseck 272">
              <a:extLst>
                <a:ext uri="{FF2B5EF4-FFF2-40B4-BE49-F238E27FC236}">
                  <a16:creationId xmlns:a16="http://schemas.microsoft.com/office/drawing/2014/main" id="{424B3E35-96A6-19BB-6749-6C2B686B8C53}"/>
                </a:ext>
              </a:extLst>
            </p:cNvPr>
            <p:cNvSpPr/>
            <p:nvPr/>
          </p:nvSpPr>
          <p:spPr>
            <a:xfrm>
              <a:off x="10837859" y="3375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4" name="Sechseck 273">
              <a:extLst>
                <a:ext uri="{FF2B5EF4-FFF2-40B4-BE49-F238E27FC236}">
                  <a16:creationId xmlns:a16="http://schemas.microsoft.com/office/drawing/2014/main" id="{74AF091C-14EC-7329-E82F-7013694DCA9A}"/>
                </a:ext>
              </a:extLst>
            </p:cNvPr>
            <p:cNvSpPr/>
            <p:nvPr/>
          </p:nvSpPr>
          <p:spPr>
            <a:xfrm>
              <a:off x="10837858" y="-5457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5" name="Sechseck 274">
              <a:extLst>
                <a:ext uri="{FF2B5EF4-FFF2-40B4-BE49-F238E27FC236}">
                  <a16:creationId xmlns:a16="http://schemas.microsoft.com/office/drawing/2014/main" id="{42B97F2D-1F1A-7AB0-4E81-1E2F450A1578}"/>
                </a:ext>
              </a:extLst>
            </p:cNvPr>
            <p:cNvSpPr/>
            <p:nvPr/>
          </p:nvSpPr>
          <p:spPr>
            <a:xfrm>
              <a:off x="10837860" y="563720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6" name="Sechseck 275">
              <a:extLst>
                <a:ext uri="{FF2B5EF4-FFF2-40B4-BE49-F238E27FC236}">
                  <a16:creationId xmlns:a16="http://schemas.microsoft.com/office/drawing/2014/main" id="{4B7B78BB-BEE6-03B9-4204-2ABC2704F32E}"/>
                </a:ext>
              </a:extLst>
            </p:cNvPr>
            <p:cNvSpPr/>
            <p:nvPr/>
          </p:nvSpPr>
          <p:spPr>
            <a:xfrm>
              <a:off x="10837860" y="652048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7" name="Sechseck 276">
              <a:extLst>
                <a:ext uri="{FF2B5EF4-FFF2-40B4-BE49-F238E27FC236}">
                  <a16:creationId xmlns:a16="http://schemas.microsoft.com/office/drawing/2014/main" id="{623FEFB1-8AC1-2205-2716-5F406D38A70B}"/>
                </a:ext>
              </a:extLst>
            </p:cNvPr>
            <p:cNvSpPr/>
            <p:nvPr/>
          </p:nvSpPr>
          <p:spPr>
            <a:xfrm>
              <a:off x="10837860" y="475392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8" name="Sechseck 277">
              <a:extLst>
                <a:ext uri="{FF2B5EF4-FFF2-40B4-BE49-F238E27FC236}">
                  <a16:creationId xmlns:a16="http://schemas.microsoft.com/office/drawing/2014/main" id="{139445ED-9022-9887-2C97-88F12B594FB3}"/>
                </a:ext>
              </a:extLst>
            </p:cNvPr>
            <p:cNvSpPr/>
            <p:nvPr/>
          </p:nvSpPr>
          <p:spPr>
            <a:xfrm>
              <a:off x="11485560" y="254571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9" name="Sechseck 278">
              <a:extLst>
                <a:ext uri="{FF2B5EF4-FFF2-40B4-BE49-F238E27FC236}">
                  <a16:creationId xmlns:a16="http://schemas.microsoft.com/office/drawing/2014/main" id="{9B8D3649-22FA-A482-76F9-4975BAFD2694}"/>
                </a:ext>
              </a:extLst>
            </p:cNvPr>
            <p:cNvSpPr/>
            <p:nvPr/>
          </p:nvSpPr>
          <p:spPr>
            <a:xfrm>
              <a:off x="11485560" y="342899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0" name="Sechseck 279">
              <a:extLst>
                <a:ext uri="{FF2B5EF4-FFF2-40B4-BE49-F238E27FC236}">
                  <a16:creationId xmlns:a16="http://schemas.microsoft.com/office/drawing/2014/main" id="{A73785F0-75B5-1650-867B-3AC12F83C1E5}"/>
                </a:ext>
              </a:extLst>
            </p:cNvPr>
            <p:cNvSpPr/>
            <p:nvPr/>
          </p:nvSpPr>
          <p:spPr>
            <a:xfrm>
              <a:off x="11485560" y="166242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1" name="Sechseck 280">
              <a:extLst>
                <a:ext uri="{FF2B5EF4-FFF2-40B4-BE49-F238E27FC236}">
                  <a16:creationId xmlns:a16="http://schemas.microsoft.com/office/drawing/2014/main" id="{61825C70-B9C4-E729-6B50-B68C7D2B6DF4}"/>
                </a:ext>
              </a:extLst>
            </p:cNvPr>
            <p:cNvSpPr/>
            <p:nvPr/>
          </p:nvSpPr>
          <p:spPr>
            <a:xfrm>
              <a:off x="11485560" y="7791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2" name="Sechseck 281">
              <a:extLst>
                <a:ext uri="{FF2B5EF4-FFF2-40B4-BE49-F238E27FC236}">
                  <a16:creationId xmlns:a16="http://schemas.microsoft.com/office/drawing/2014/main" id="{BA7EA6BD-AB7B-C9AC-F670-117BCAA7D040}"/>
                </a:ext>
              </a:extLst>
            </p:cNvPr>
            <p:cNvSpPr/>
            <p:nvPr/>
          </p:nvSpPr>
          <p:spPr>
            <a:xfrm>
              <a:off x="11485559" y="-1041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3" name="Sechseck 282">
              <a:extLst>
                <a:ext uri="{FF2B5EF4-FFF2-40B4-BE49-F238E27FC236}">
                  <a16:creationId xmlns:a16="http://schemas.microsoft.com/office/drawing/2014/main" id="{F84F9776-2B6D-BD36-8508-4AA68D585ED4}"/>
                </a:ext>
              </a:extLst>
            </p:cNvPr>
            <p:cNvSpPr/>
            <p:nvPr/>
          </p:nvSpPr>
          <p:spPr>
            <a:xfrm>
              <a:off x="11485560" y="519556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4" name="Sechseck 283">
              <a:extLst>
                <a:ext uri="{FF2B5EF4-FFF2-40B4-BE49-F238E27FC236}">
                  <a16:creationId xmlns:a16="http://schemas.microsoft.com/office/drawing/2014/main" id="{29628E50-84C7-89A6-F5EF-3698308BDB8C}"/>
                </a:ext>
              </a:extLst>
            </p:cNvPr>
            <p:cNvSpPr/>
            <p:nvPr/>
          </p:nvSpPr>
          <p:spPr>
            <a:xfrm>
              <a:off x="11485560" y="607884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5" name="Sechseck 284">
              <a:extLst>
                <a:ext uri="{FF2B5EF4-FFF2-40B4-BE49-F238E27FC236}">
                  <a16:creationId xmlns:a16="http://schemas.microsoft.com/office/drawing/2014/main" id="{8EE0DA5C-618E-7A6F-A686-C1D30580F98B}"/>
                </a:ext>
              </a:extLst>
            </p:cNvPr>
            <p:cNvSpPr/>
            <p:nvPr/>
          </p:nvSpPr>
          <p:spPr>
            <a:xfrm>
              <a:off x="11485560" y="43122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6" name="Sechseck 285">
              <a:extLst>
                <a:ext uri="{FF2B5EF4-FFF2-40B4-BE49-F238E27FC236}">
                  <a16:creationId xmlns:a16="http://schemas.microsoft.com/office/drawing/2014/main" id="{18EEE67C-5064-FD84-AF8E-1FDBF205393C}"/>
                </a:ext>
              </a:extLst>
            </p:cNvPr>
            <p:cNvSpPr/>
            <p:nvPr/>
          </p:nvSpPr>
          <p:spPr>
            <a:xfrm>
              <a:off x="12131672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7" name="Sechseck 286">
              <a:extLst>
                <a:ext uri="{FF2B5EF4-FFF2-40B4-BE49-F238E27FC236}">
                  <a16:creationId xmlns:a16="http://schemas.microsoft.com/office/drawing/2014/main" id="{11C3A96C-7767-D9AB-97D5-2991D9224323}"/>
                </a:ext>
              </a:extLst>
            </p:cNvPr>
            <p:cNvSpPr/>
            <p:nvPr/>
          </p:nvSpPr>
          <p:spPr>
            <a:xfrm>
              <a:off x="12131672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8" name="Sechseck 287">
              <a:extLst>
                <a:ext uri="{FF2B5EF4-FFF2-40B4-BE49-F238E27FC236}">
                  <a16:creationId xmlns:a16="http://schemas.microsoft.com/office/drawing/2014/main" id="{12C143E7-2EA7-5D12-B693-50B0D5CBC5D3}"/>
                </a:ext>
              </a:extLst>
            </p:cNvPr>
            <p:cNvSpPr/>
            <p:nvPr/>
          </p:nvSpPr>
          <p:spPr>
            <a:xfrm>
              <a:off x="12131672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9" name="Sechseck 288">
              <a:extLst>
                <a:ext uri="{FF2B5EF4-FFF2-40B4-BE49-F238E27FC236}">
                  <a16:creationId xmlns:a16="http://schemas.microsoft.com/office/drawing/2014/main" id="{1A3B1B12-EAA1-6E04-E2BB-BFA7BCE353B1}"/>
                </a:ext>
              </a:extLst>
            </p:cNvPr>
            <p:cNvSpPr/>
            <p:nvPr/>
          </p:nvSpPr>
          <p:spPr>
            <a:xfrm>
              <a:off x="12131672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0" name="Sechseck 289">
              <a:extLst>
                <a:ext uri="{FF2B5EF4-FFF2-40B4-BE49-F238E27FC236}">
                  <a16:creationId xmlns:a16="http://schemas.microsoft.com/office/drawing/2014/main" id="{DE30C20F-91BC-E73F-0951-5B6197370E1D}"/>
                </a:ext>
              </a:extLst>
            </p:cNvPr>
            <p:cNvSpPr/>
            <p:nvPr/>
          </p:nvSpPr>
          <p:spPr>
            <a:xfrm>
              <a:off x="12131671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1" name="Sechseck 290">
              <a:extLst>
                <a:ext uri="{FF2B5EF4-FFF2-40B4-BE49-F238E27FC236}">
                  <a16:creationId xmlns:a16="http://schemas.microsoft.com/office/drawing/2014/main" id="{17592040-FEDA-3BA1-C109-3E8F94368194}"/>
                </a:ext>
              </a:extLst>
            </p:cNvPr>
            <p:cNvSpPr/>
            <p:nvPr/>
          </p:nvSpPr>
          <p:spPr>
            <a:xfrm>
              <a:off x="12131670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2" name="Sechseck 291">
              <a:extLst>
                <a:ext uri="{FF2B5EF4-FFF2-40B4-BE49-F238E27FC236}">
                  <a16:creationId xmlns:a16="http://schemas.microsoft.com/office/drawing/2014/main" id="{75037796-02B4-A00A-8E1D-8E4D85C1D192}"/>
                </a:ext>
              </a:extLst>
            </p:cNvPr>
            <p:cNvSpPr/>
            <p:nvPr/>
          </p:nvSpPr>
          <p:spPr>
            <a:xfrm>
              <a:off x="12131672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3" name="Sechseck 292">
              <a:extLst>
                <a:ext uri="{FF2B5EF4-FFF2-40B4-BE49-F238E27FC236}">
                  <a16:creationId xmlns:a16="http://schemas.microsoft.com/office/drawing/2014/main" id="{854CBEC9-9803-4D06-1144-A19C0B654EA8}"/>
                </a:ext>
              </a:extLst>
            </p:cNvPr>
            <p:cNvSpPr/>
            <p:nvPr/>
          </p:nvSpPr>
          <p:spPr>
            <a:xfrm>
              <a:off x="12131672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4" name="Sechseck 293">
              <a:extLst>
                <a:ext uri="{FF2B5EF4-FFF2-40B4-BE49-F238E27FC236}">
                  <a16:creationId xmlns:a16="http://schemas.microsoft.com/office/drawing/2014/main" id="{2B258713-613A-B3D2-B352-7AA3E582F677}"/>
                </a:ext>
              </a:extLst>
            </p:cNvPr>
            <p:cNvSpPr/>
            <p:nvPr/>
          </p:nvSpPr>
          <p:spPr>
            <a:xfrm>
              <a:off x="12131672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5" name="Sechseck 294">
              <a:extLst>
                <a:ext uri="{FF2B5EF4-FFF2-40B4-BE49-F238E27FC236}">
                  <a16:creationId xmlns:a16="http://schemas.microsoft.com/office/drawing/2014/main" id="{32CD17AA-D2A2-6B80-DA65-7C0B12FE779C}"/>
                </a:ext>
              </a:extLst>
            </p:cNvPr>
            <p:cNvSpPr/>
            <p:nvPr/>
          </p:nvSpPr>
          <p:spPr>
            <a:xfrm>
              <a:off x="476247" y="298735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6" name="Sechseck 295">
              <a:extLst>
                <a:ext uri="{FF2B5EF4-FFF2-40B4-BE49-F238E27FC236}">
                  <a16:creationId xmlns:a16="http://schemas.microsoft.com/office/drawing/2014/main" id="{382F3514-540A-C9D2-4A22-ABB70BB7A26E}"/>
                </a:ext>
              </a:extLst>
            </p:cNvPr>
            <p:cNvSpPr/>
            <p:nvPr/>
          </p:nvSpPr>
          <p:spPr>
            <a:xfrm>
              <a:off x="476247" y="38706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7" name="Sechseck 296">
              <a:extLst>
                <a:ext uri="{FF2B5EF4-FFF2-40B4-BE49-F238E27FC236}">
                  <a16:creationId xmlns:a16="http://schemas.microsoft.com/office/drawing/2014/main" id="{DD2319A2-BF3D-4815-A79D-FCD6F36451AA}"/>
                </a:ext>
              </a:extLst>
            </p:cNvPr>
            <p:cNvSpPr/>
            <p:nvPr/>
          </p:nvSpPr>
          <p:spPr>
            <a:xfrm>
              <a:off x="476247" y="210407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8" name="Sechseck 297">
              <a:extLst>
                <a:ext uri="{FF2B5EF4-FFF2-40B4-BE49-F238E27FC236}">
                  <a16:creationId xmlns:a16="http://schemas.microsoft.com/office/drawing/2014/main" id="{A9AD1928-57F4-E7F0-5D2C-53F80F32E5E9}"/>
                </a:ext>
              </a:extLst>
            </p:cNvPr>
            <p:cNvSpPr/>
            <p:nvPr/>
          </p:nvSpPr>
          <p:spPr>
            <a:xfrm>
              <a:off x="476247" y="12207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9" name="Sechseck 298">
              <a:extLst>
                <a:ext uri="{FF2B5EF4-FFF2-40B4-BE49-F238E27FC236}">
                  <a16:creationId xmlns:a16="http://schemas.microsoft.com/office/drawing/2014/main" id="{E65B0E72-80C8-EB16-E12C-B440C3DFAB34}"/>
                </a:ext>
              </a:extLst>
            </p:cNvPr>
            <p:cNvSpPr/>
            <p:nvPr/>
          </p:nvSpPr>
          <p:spPr>
            <a:xfrm>
              <a:off x="476246" y="3375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0" name="Sechseck 299">
              <a:extLst>
                <a:ext uri="{FF2B5EF4-FFF2-40B4-BE49-F238E27FC236}">
                  <a16:creationId xmlns:a16="http://schemas.microsoft.com/office/drawing/2014/main" id="{B0A32968-43B1-7899-260B-43E7A5B49C6C}"/>
                </a:ext>
              </a:extLst>
            </p:cNvPr>
            <p:cNvSpPr/>
            <p:nvPr/>
          </p:nvSpPr>
          <p:spPr>
            <a:xfrm>
              <a:off x="476245" y="-5457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1" name="Sechseck 300">
              <a:extLst>
                <a:ext uri="{FF2B5EF4-FFF2-40B4-BE49-F238E27FC236}">
                  <a16:creationId xmlns:a16="http://schemas.microsoft.com/office/drawing/2014/main" id="{9C40BED6-10B6-3084-A39F-2D35171723B2}"/>
                </a:ext>
              </a:extLst>
            </p:cNvPr>
            <p:cNvSpPr/>
            <p:nvPr/>
          </p:nvSpPr>
          <p:spPr>
            <a:xfrm>
              <a:off x="476247" y="563720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2" name="Sechseck 301">
              <a:extLst>
                <a:ext uri="{FF2B5EF4-FFF2-40B4-BE49-F238E27FC236}">
                  <a16:creationId xmlns:a16="http://schemas.microsoft.com/office/drawing/2014/main" id="{95837E81-7B74-37B2-C8DA-74A44C45701A}"/>
                </a:ext>
              </a:extLst>
            </p:cNvPr>
            <p:cNvSpPr/>
            <p:nvPr/>
          </p:nvSpPr>
          <p:spPr>
            <a:xfrm>
              <a:off x="476247" y="652048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3" name="Sechseck 302">
              <a:extLst>
                <a:ext uri="{FF2B5EF4-FFF2-40B4-BE49-F238E27FC236}">
                  <a16:creationId xmlns:a16="http://schemas.microsoft.com/office/drawing/2014/main" id="{CA5B3166-F277-B6FA-4B82-8F4EDD7B253B}"/>
                </a:ext>
              </a:extLst>
            </p:cNvPr>
            <p:cNvSpPr/>
            <p:nvPr/>
          </p:nvSpPr>
          <p:spPr>
            <a:xfrm>
              <a:off x="476247" y="475392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4" name="Sechseck 303">
              <a:extLst>
                <a:ext uri="{FF2B5EF4-FFF2-40B4-BE49-F238E27FC236}">
                  <a16:creationId xmlns:a16="http://schemas.microsoft.com/office/drawing/2014/main" id="{966C74C7-E046-A995-F5B2-17C418073EB8}"/>
                </a:ext>
              </a:extLst>
            </p:cNvPr>
            <p:cNvSpPr/>
            <p:nvPr/>
          </p:nvSpPr>
          <p:spPr>
            <a:xfrm>
              <a:off x="1123947" y="254571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5" name="Sechseck 304">
              <a:extLst>
                <a:ext uri="{FF2B5EF4-FFF2-40B4-BE49-F238E27FC236}">
                  <a16:creationId xmlns:a16="http://schemas.microsoft.com/office/drawing/2014/main" id="{2A65384F-AA08-B2B4-253E-8D65189F9809}"/>
                </a:ext>
              </a:extLst>
            </p:cNvPr>
            <p:cNvSpPr/>
            <p:nvPr/>
          </p:nvSpPr>
          <p:spPr>
            <a:xfrm>
              <a:off x="1123947" y="342899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6" name="Sechseck 305">
              <a:extLst>
                <a:ext uri="{FF2B5EF4-FFF2-40B4-BE49-F238E27FC236}">
                  <a16:creationId xmlns:a16="http://schemas.microsoft.com/office/drawing/2014/main" id="{3F1FCEEE-B233-9EE4-34ED-7F37303BA69D}"/>
                </a:ext>
              </a:extLst>
            </p:cNvPr>
            <p:cNvSpPr/>
            <p:nvPr/>
          </p:nvSpPr>
          <p:spPr>
            <a:xfrm>
              <a:off x="1123947" y="166242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7" name="Sechseck 306">
              <a:extLst>
                <a:ext uri="{FF2B5EF4-FFF2-40B4-BE49-F238E27FC236}">
                  <a16:creationId xmlns:a16="http://schemas.microsoft.com/office/drawing/2014/main" id="{6009A806-7E88-88C1-A4C8-1745CD0F72C2}"/>
                </a:ext>
              </a:extLst>
            </p:cNvPr>
            <p:cNvSpPr/>
            <p:nvPr/>
          </p:nvSpPr>
          <p:spPr>
            <a:xfrm>
              <a:off x="1123947" y="7791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8" name="Sechseck 307">
              <a:extLst>
                <a:ext uri="{FF2B5EF4-FFF2-40B4-BE49-F238E27FC236}">
                  <a16:creationId xmlns:a16="http://schemas.microsoft.com/office/drawing/2014/main" id="{CD793FFB-4A53-F93B-A3E2-BA2E6EC6BDAC}"/>
                </a:ext>
              </a:extLst>
            </p:cNvPr>
            <p:cNvSpPr/>
            <p:nvPr/>
          </p:nvSpPr>
          <p:spPr>
            <a:xfrm>
              <a:off x="1123946" y="-1041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9" name="Sechseck 308">
              <a:extLst>
                <a:ext uri="{FF2B5EF4-FFF2-40B4-BE49-F238E27FC236}">
                  <a16:creationId xmlns:a16="http://schemas.microsoft.com/office/drawing/2014/main" id="{7815AA39-33D5-5FFD-52B3-AA09BA77B95E}"/>
                </a:ext>
              </a:extLst>
            </p:cNvPr>
            <p:cNvSpPr/>
            <p:nvPr/>
          </p:nvSpPr>
          <p:spPr>
            <a:xfrm>
              <a:off x="1123947" y="519556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0" name="Sechseck 309">
              <a:extLst>
                <a:ext uri="{FF2B5EF4-FFF2-40B4-BE49-F238E27FC236}">
                  <a16:creationId xmlns:a16="http://schemas.microsoft.com/office/drawing/2014/main" id="{E5DCED60-4128-8893-4B90-C4BAFC466222}"/>
                </a:ext>
              </a:extLst>
            </p:cNvPr>
            <p:cNvSpPr/>
            <p:nvPr/>
          </p:nvSpPr>
          <p:spPr>
            <a:xfrm>
              <a:off x="1123947" y="607884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1" name="Sechseck 310">
              <a:extLst>
                <a:ext uri="{FF2B5EF4-FFF2-40B4-BE49-F238E27FC236}">
                  <a16:creationId xmlns:a16="http://schemas.microsoft.com/office/drawing/2014/main" id="{C712A7F2-C4BB-3CEC-54AB-2819E41B3CA2}"/>
                </a:ext>
              </a:extLst>
            </p:cNvPr>
            <p:cNvSpPr/>
            <p:nvPr/>
          </p:nvSpPr>
          <p:spPr>
            <a:xfrm>
              <a:off x="1123947" y="43122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2" name="Sechseck 311">
              <a:extLst>
                <a:ext uri="{FF2B5EF4-FFF2-40B4-BE49-F238E27FC236}">
                  <a16:creationId xmlns:a16="http://schemas.microsoft.com/office/drawing/2014/main" id="{42BE83F5-6A09-0FC8-C6BE-44BF28AC1637}"/>
                </a:ext>
              </a:extLst>
            </p:cNvPr>
            <p:cNvSpPr/>
            <p:nvPr/>
          </p:nvSpPr>
          <p:spPr>
            <a:xfrm>
              <a:off x="1771646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3" name="Sechseck 312">
              <a:extLst>
                <a:ext uri="{FF2B5EF4-FFF2-40B4-BE49-F238E27FC236}">
                  <a16:creationId xmlns:a16="http://schemas.microsoft.com/office/drawing/2014/main" id="{174F752A-4BAA-0C71-8A4D-B12537897557}"/>
                </a:ext>
              </a:extLst>
            </p:cNvPr>
            <p:cNvSpPr/>
            <p:nvPr/>
          </p:nvSpPr>
          <p:spPr>
            <a:xfrm>
              <a:off x="1771646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4" name="Sechseck 313">
              <a:extLst>
                <a:ext uri="{FF2B5EF4-FFF2-40B4-BE49-F238E27FC236}">
                  <a16:creationId xmlns:a16="http://schemas.microsoft.com/office/drawing/2014/main" id="{48FE04FA-9CE0-36A3-1DB9-1C492241F633}"/>
                </a:ext>
              </a:extLst>
            </p:cNvPr>
            <p:cNvSpPr/>
            <p:nvPr/>
          </p:nvSpPr>
          <p:spPr>
            <a:xfrm>
              <a:off x="1771646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5" name="Sechseck 314">
              <a:extLst>
                <a:ext uri="{FF2B5EF4-FFF2-40B4-BE49-F238E27FC236}">
                  <a16:creationId xmlns:a16="http://schemas.microsoft.com/office/drawing/2014/main" id="{0D26E973-4A83-276F-8C7D-55DA2597F409}"/>
                </a:ext>
              </a:extLst>
            </p:cNvPr>
            <p:cNvSpPr/>
            <p:nvPr/>
          </p:nvSpPr>
          <p:spPr>
            <a:xfrm>
              <a:off x="1771646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6" name="Sechseck 315">
              <a:extLst>
                <a:ext uri="{FF2B5EF4-FFF2-40B4-BE49-F238E27FC236}">
                  <a16:creationId xmlns:a16="http://schemas.microsoft.com/office/drawing/2014/main" id="{9D858B33-2B11-F184-71FC-AC4663419FDA}"/>
                </a:ext>
              </a:extLst>
            </p:cNvPr>
            <p:cNvSpPr/>
            <p:nvPr/>
          </p:nvSpPr>
          <p:spPr>
            <a:xfrm>
              <a:off x="1771645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7" name="Sechseck 316">
              <a:extLst>
                <a:ext uri="{FF2B5EF4-FFF2-40B4-BE49-F238E27FC236}">
                  <a16:creationId xmlns:a16="http://schemas.microsoft.com/office/drawing/2014/main" id="{BFB4FEB4-0EE6-96DA-D909-CA7A0B3A16A8}"/>
                </a:ext>
              </a:extLst>
            </p:cNvPr>
            <p:cNvSpPr/>
            <p:nvPr/>
          </p:nvSpPr>
          <p:spPr>
            <a:xfrm>
              <a:off x="1771644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8" name="Sechseck 317">
              <a:extLst>
                <a:ext uri="{FF2B5EF4-FFF2-40B4-BE49-F238E27FC236}">
                  <a16:creationId xmlns:a16="http://schemas.microsoft.com/office/drawing/2014/main" id="{FCDDD69B-F41E-73FB-DF56-3ADB82E5B66F}"/>
                </a:ext>
              </a:extLst>
            </p:cNvPr>
            <p:cNvSpPr/>
            <p:nvPr/>
          </p:nvSpPr>
          <p:spPr>
            <a:xfrm>
              <a:off x="1771646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9" name="Sechseck 318">
              <a:extLst>
                <a:ext uri="{FF2B5EF4-FFF2-40B4-BE49-F238E27FC236}">
                  <a16:creationId xmlns:a16="http://schemas.microsoft.com/office/drawing/2014/main" id="{D27A8BE4-41A4-41B4-53B0-4FA3C805EFF5}"/>
                </a:ext>
              </a:extLst>
            </p:cNvPr>
            <p:cNvSpPr/>
            <p:nvPr/>
          </p:nvSpPr>
          <p:spPr>
            <a:xfrm>
              <a:off x="1771646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0" name="Sechseck 319">
              <a:extLst>
                <a:ext uri="{FF2B5EF4-FFF2-40B4-BE49-F238E27FC236}">
                  <a16:creationId xmlns:a16="http://schemas.microsoft.com/office/drawing/2014/main" id="{3AE5B272-B3ED-F933-4034-C0C4FCA2E478}"/>
                </a:ext>
              </a:extLst>
            </p:cNvPr>
            <p:cNvSpPr/>
            <p:nvPr/>
          </p:nvSpPr>
          <p:spPr>
            <a:xfrm>
              <a:off x="1771646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1" name="Sechseck 320">
              <a:extLst>
                <a:ext uri="{FF2B5EF4-FFF2-40B4-BE49-F238E27FC236}">
                  <a16:creationId xmlns:a16="http://schemas.microsoft.com/office/drawing/2014/main" id="{9AEC1A71-38C1-B8FE-4168-B197F2011787}"/>
                </a:ext>
              </a:extLst>
            </p:cNvPr>
            <p:cNvSpPr/>
            <p:nvPr/>
          </p:nvSpPr>
          <p:spPr>
            <a:xfrm>
              <a:off x="2419346" y="254571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5" name="Sechseck 324">
              <a:extLst>
                <a:ext uri="{FF2B5EF4-FFF2-40B4-BE49-F238E27FC236}">
                  <a16:creationId xmlns:a16="http://schemas.microsoft.com/office/drawing/2014/main" id="{05A406D2-B512-3BFD-0C4C-465543EC1EF6}"/>
                </a:ext>
              </a:extLst>
            </p:cNvPr>
            <p:cNvSpPr/>
            <p:nvPr/>
          </p:nvSpPr>
          <p:spPr>
            <a:xfrm>
              <a:off x="2419345" y="-1041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6" name="Sechseck 325">
              <a:extLst>
                <a:ext uri="{FF2B5EF4-FFF2-40B4-BE49-F238E27FC236}">
                  <a16:creationId xmlns:a16="http://schemas.microsoft.com/office/drawing/2014/main" id="{5C9DF081-0253-305F-D921-F28BB91AC568}"/>
                </a:ext>
              </a:extLst>
            </p:cNvPr>
            <p:cNvSpPr/>
            <p:nvPr/>
          </p:nvSpPr>
          <p:spPr>
            <a:xfrm>
              <a:off x="2419346" y="519556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7" name="Sechseck 326">
              <a:extLst>
                <a:ext uri="{FF2B5EF4-FFF2-40B4-BE49-F238E27FC236}">
                  <a16:creationId xmlns:a16="http://schemas.microsoft.com/office/drawing/2014/main" id="{CC232982-BFAB-CB03-EBA1-232845BA0934}"/>
                </a:ext>
              </a:extLst>
            </p:cNvPr>
            <p:cNvSpPr/>
            <p:nvPr/>
          </p:nvSpPr>
          <p:spPr>
            <a:xfrm>
              <a:off x="2419346" y="607884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8" name="Sechseck 327">
              <a:extLst>
                <a:ext uri="{FF2B5EF4-FFF2-40B4-BE49-F238E27FC236}">
                  <a16:creationId xmlns:a16="http://schemas.microsoft.com/office/drawing/2014/main" id="{16EBC514-0816-3F94-882B-6B7F253C91A9}"/>
                </a:ext>
              </a:extLst>
            </p:cNvPr>
            <p:cNvSpPr/>
            <p:nvPr/>
          </p:nvSpPr>
          <p:spPr>
            <a:xfrm>
              <a:off x="2419346" y="431227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9" name="Sechseck 328">
              <a:extLst>
                <a:ext uri="{FF2B5EF4-FFF2-40B4-BE49-F238E27FC236}">
                  <a16:creationId xmlns:a16="http://schemas.microsoft.com/office/drawing/2014/main" id="{6FC3253E-2EB4-28D1-0912-E5EFA455C652}"/>
                </a:ext>
              </a:extLst>
            </p:cNvPr>
            <p:cNvSpPr/>
            <p:nvPr/>
          </p:nvSpPr>
          <p:spPr>
            <a:xfrm>
              <a:off x="-819156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0" name="Sechseck 329">
              <a:extLst>
                <a:ext uri="{FF2B5EF4-FFF2-40B4-BE49-F238E27FC236}">
                  <a16:creationId xmlns:a16="http://schemas.microsoft.com/office/drawing/2014/main" id="{96675A15-30AF-1AE8-9C0C-418B00D2717C}"/>
                </a:ext>
              </a:extLst>
            </p:cNvPr>
            <p:cNvSpPr/>
            <p:nvPr/>
          </p:nvSpPr>
          <p:spPr>
            <a:xfrm>
              <a:off x="-819156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1" name="Sechseck 330">
              <a:extLst>
                <a:ext uri="{FF2B5EF4-FFF2-40B4-BE49-F238E27FC236}">
                  <a16:creationId xmlns:a16="http://schemas.microsoft.com/office/drawing/2014/main" id="{CC31613B-7F54-4376-A198-690A3EA26128}"/>
                </a:ext>
              </a:extLst>
            </p:cNvPr>
            <p:cNvSpPr/>
            <p:nvPr/>
          </p:nvSpPr>
          <p:spPr>
            <a:xfrm>
              <a:off x="-819156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2" name="Sechseck 331">
              <a:extLst>
                <a:ext uri="{FF2B5EF4-FFF2-40B4-BE49-F238E27FC236}">
                  <a16:creationId xmlns:a16="http://schemas.microsoft.com/office/drawing/2014/main" id="{9821854C-F571-BE91-2D00-38C77865BA84}"/>
                </a:ext>
              </a:extLst>
            </p:cNvPr>
            <p:cNvSpPr/>
            <p:nvPr/>
          </p:nvSpPr>
          <p:spPr>
            <a:xfrm>
              <a:off x="-819156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3" name="Sechseck 332">
              <a:extLst>
                <a:ext uri="{FF2B5EF4-FFF2-40B4-BE49-F238E27FC236}">
                  <a16:creationId xmlns:a16="http://schemas.microsoft.com/office/drawing/2014/main" id="{BEC10101-7E26-8C0E-FCA2-63E78FA28C03}"/>
                </a:ext>
              </a:extLst>
            </p:cNvPr>
            <p:cNvSpPr/>
            <p:nvPr/>
          </p:nvSpPr>
          <p:spPr>
            <a:xfrm>
              <a:off x="-819157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4" name="Sechseck 333">
              <a:extLst>
                <a:ext uri="{FF2B5EF4-FFF2-40B4-BE49-F238E27FC236}">
                  <a16:creationId xmlns:a16="http://schemas.microsoft.com/office/drawing/2014/main" id="{3AA61514-55BF-A0F6-124A-86BFEA514EB3}"/>
                </a:ext>
              </a:extLst>
            </p:cNvPr>
            <p:cNvSpPr/>
            <p:nvPr/>
          </p:nvSpPr>
          <p:spPr>
            <a:xfrm>
              <a:off x="-819158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5" name="Sechseck 334">
              <a:extLst>
                <a:ext uri="{FF2B5EF4-FFF2-40B4-BE49-F238E27FC236}">
                  <a16:creationId xmlns:a16="http://schemas.microsoft.com/office/drawing/2014/main" id="{ED8A13A0-1978-0A59-D3BA-78C9D8247B32}"/>
                </a:ext>
              </a:extLst>
            </p:cNvPr>
            <p:cNvSpPr/>
            <p:nvPr/>
          </p:nvSpPr>
          <p:spPr>
            <a:xfrm>
              <a:off x="-819156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6" name="Sechseck 335">
              <a:extLst>
                <a:ext uri="{FF2B5EF4-FFF2-40B4-BE49-F238E27FC236}">
                  <a16:creationId xmlns:a16="http://schemas.microsoft.com/office/drawing/2014/main" id="{E7D79426-FD30-C9F0-1430-E5FA5506AA22}"/>
                </a:ext>
              </a:extLst>
            </p:cNvPr>
            <p:cNvSpPr/>
            <p:nvPr/>
          </p:nvSpPr>
          <p:spPr>
            <a:xfrm>
              <a:off x="-819156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7" name="Sechseck 336">
              <a:extLst>
                <a:ext uri="{FF2B5EF4-FFF2-40B4-BE49-F238E27FC236}">
                  <a16:creationId xmlns:a16="http://schemas.microsoft.com/office/drawing/2014/main" id="{67F05F66-E984-C58B-D8BB-35D77145DFE7}"/>
                </a:ext>
              </a:extLst>
            </p:cNvPr>
            <p:cNvSpPr/>
            <p:nvPr/>
          </p:nvSpPr>
          <p:spPr>
            <a:xfrm>
              <a:off x="-819156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8" name="Sechseck 337">
              <a:extLst>
                <a:ext uri="{FF2B5EF4-FFF2-40B4-BE49-F238E27FC236}">
                  <a16:creationId xmlns:a16="http://schemas.microsoft.com/office/drawing/2014/main" id="{D9D69FBA-6BD1-4514-E73D-FC559319B098}"/>
                </a:ext>
              </a:extLst>
            </p:cNvPr>
            <p:cNvSpPr/>
            <p:nvPr/>
          </p:nvSpPr>
          <p:spPr>
            <a:xfrm>
              <a:off x="-171456" y="254571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9" name="Sechseck 338">
              <a:extLst>
                <a:ext uri="{FF2B5EF4-FFF2-40B4-BE49-F238E27FC236}">
                  <a16:creationId xmlns:a16="http://schemas.microsoft.com/office/drawing/2014/main" id="{34862DFD-523A-F04B-D589-F0487F1A198B}"/>
                </a:ext>
              </a:extLst>
            </p:cNvPr>
            <p:cNvSpPr/>
            <p:nvPr/>
          </p:nvSpPr>
          <p:spPr>
            <a:xfrm>
              <a:off x="-171456" y="342899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0" name="Sechseck 339">
              <a:extLst>
                <a:ext uri="{FF2B5EF4-FFF2-40B4-BE49-F238E27FC236}">
                  <a16:creationId xmlns:a16="http://schemas.microsoft.com/office/drawing/2014/main" id="{B70B7652-B489-A89B-0FD6-11EDE3A0BB1F}"/>
                </a:ext>
              </a:extLst>
            </p:cNvPr>
            <p:cNvSpPr/>
            <p:nvPr/>
          </p:nvSpPr>
          <p:spPr>
            <a:xfrm>
              <a:off x="-171456" y="166242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1" name="Sechseck 340">
              <a:extLst>
                <a:ext uri="{FF2B5EF4-FFF2-40B4-BE49-F238E27FC236}">
                  <a16:creationId xmlns:a16="http://schemas.microsoft.com/office/drawing/2014/main" id="{3E8186F7-6256-09F3-9486-9D1B54F0B699}"/>
                </a:ext>
              </a:extLst>
            </p:cNvPr>
            <p:cNvSpPr/>
            <p:nvPr/>
          </p:nvSpPr>
          <p:spPr>
            <a:xfrm>
              <a:off x="-171456" y="77914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2" name="Sechseck 341">
              <a:extLst>
                <a:ext uri="{FF2B5EF4-FFF2-40B4-BE49-F238E27FC236}">
                  <a16:creationId xmlns:a16="http://schemas.microsoft.com/office/drawing/2014/main" id="{246CB080-AA72-9EA9-2567-CB74BC629FDA}"/>
                </a:ext>
              </a:extLst>
            </p:cNvPr>
            <p:cNvSpPr/>
            <p:nvPr/>
          </p:nvSpPr>
          <p:spPr>
            <a:xfrm>
              <a:off x="-171457" y="-1041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3" name="Sechseck 342">
              <a:extLst>
                <a:ext uri="{FF2B5EF4-FFF2-40B4-BE49-F238E27FC236}">
                  <a16:creationId xmlns:a16="http://schemas.microsoft.com/office/drawing/2014/main" id="{B3FE2931-2BE0-77C4-2E3A-474EA1E7641D}"/>
                </a:ext>
              </a:extLst>
            </p:cNvPr>
            <p:cNvSpPr/>
            <p:nvPr/>
          </p:nvSpPr>
          <p:spPr>
            <a:xfrm>
              <a:off x="-171456" y="519556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4" name="Sechseck 343">
              <a:extLst>
                <a:ext uri="{FF2B5EF4-FFF2-40B4-BE49-F238E27FC236}">
                  <a16:creationId xmlns:a16="http://schemas.microsoft.com/office/drawing/2014/main" id="{6D6B4D13-CC4B-ED22-70ED-45BD035C03DF}"/>
                </a:ext>
              </a:extLst>
            </p:cNvPr>
            <p:cNvSpPr/>
            <p:nvPr/>
          </p:nvSpPr>
          <p:spPr>
            <a:xfrm>
              <a:off x="-171456" y="607884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5" name="Sechseck 344">
              <a:extLst>
                <a:ext uri="{FF2B5EF4-FFF2-40B4-BE49-F238E27FC236}">
                  <a16:creationId xmlns:a16="http://schemas.microsoft.com/office/drawing/2014/main" id="{830B55D3-38FF-2481-A0D4-E0546974A853}"/>
                </a:ext>
              </a:extLst>
            </p:cNvPr>
            <p:cNvSpPr/>
            <p:nvPr/>
          </p:nvSpPr>
          <p:spPr>
            <a:xfrm>
              <a:off x="-171456" y="431227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45053128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Person, Kleidung, Flasche, Menschen enthält.&#10;&#10;Automatisch generierte Beschreibung">
            <a:extLst>
              <a:ext uri="{FF2B5EF4-FFF2-40B4-BE49-F238E27FC236}">
                <a16:creationId xmlns:a16="http://schemas.microsoft.com/office/drawing/2014/main" id="{3015F109-93FD-F82F-384E-F09ECD0DF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0990" y="-745064"/>
            <a:ext cx="12947647" cy="8631764"/>
          </a:xfrm>
          <a:prstGeom prst="rect">
            <a:avLst/>
          </a:prstGeo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100F80D1-A2AF-FCF5-CA13-915D6D326B63}"/>
              </a:ext>
            </a:extLst>
          </p:cNvPr>
          <p:cNvGrpSpPr/>
          <p:nvPr/>
        </p:nvGrpSpPr>
        <p:grpSpPr>
          <a:xfrm>
            <a:off x="-5943600" y="-3295650"/>
            <a:ext cx="24136350" cy="14763750"/>
            <a:chOff x="-819158" y="-545779"/>
            <a:chExt cx="13830305" cy="7949552"/>
          </a:xfrm>
        </p:grpSpPr>
        <p:sp>
          <p:nvSpPr>
            <p:cNvPr id="169" name="Sechseck 168">
              <a:extLst>
                <a:ext uri="{FF2B5EF4-FFF2-40B4-BE49-F238E27FC236}">
                  <a16:creationId xmlns:a16="http://schemas.microsoft.com/office/drawing/2014/main" id="{5B6BE1F9-5265-F7AB-8CD5-F55FA6BC973B}"/>
                </a:ext>
              </a:extLst>
            </p:cNvPr>
            <p:cNvSpPr/>
            <p:nvPr/>
          </p:nvSpPr>
          <p:spPr>
            <a:xfrm>
              <a:off x="5656262" y="122079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0" name="Sechseck 169">
              <a:extLst>
                <a:ext uri="{FF2B5EF4-FFF2-40B4-BE49-F238E27FC236}">
                  <a16:creationId xmlns:a16="http://schemas.microsoft.com/office/drawing/2014/main" id="{A3931273-D7D1-37B3-A3B5-61D7F7107C5E}"/>
                </a:ext>
              </a:extLst>
            </p:cNvPr>
            <p:cNvSpPr/>
            <p:nvPr/>
          </p:nvSpPr>
          <p:spPr>
            <a:xfrm>
              <a:off x="5656261" y="33750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1" name="Sechseck 170">
              <a:extLst>
                <a:ext uri="{FF2B5EF4-FFF2-40B4-BE49-F238E27FC236}">
                  <a16:creationId xmlns:a16="http://schemas.microsoft.com/office/drawing/2014/main" id="{4B15D718-FECD-5F68-F55B-389010F9891B}"/>
                </a:ext>
              </a:extLst>
            </p:cNvPr>
            <p:cNvSpPr/>
            <p:nvPr/>
          </p:nvSpPr>
          <p:spPr>
            <a:xfrm>
              <a:off x="5656260" y="-54577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2" name="Sechseck 171">
              <a:extLst>
                <a:ext uri="{FF2B5EF4-FFF2-40B4-BE49-F238E27FC236}">
                  <a16:creationId xmlns:a16="http://schemas.microsoft.com/office/drawing/2014/main" id="{BEA319E4-C5DF-5A2F-B12D-3BDBC574C460}"/>
                </a:ext>
              </a:extLst>
            </p:cNvPr>
            <p:cNvSpPr/>
            <p:nvPr/>
          </p:nvSpPr>
          <p:spPr>
            <a:xfrm>
              <a:off x="5656262" y="56372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3" name="Sechseck 172">
              <a:extLst>
                <a:ext uri="{FF2B5EF4-FFF2-40B4-BE49-F238E27FC236}">
                  <a16:creationId xmlns:a16="http://schemas.microsoft.com/office/drawing/2014/main" id="{F0C51DBA-BB24-65D3-A4D2-30D02A3AF241}"/>
                </a:ext>
              </a:extLst>
            </p:cNvPr>
            <p:cNvSpPr/>
            <p:nvPr/>
          </p:nvSpPr>
          <p:spPr>
            <a:xfrm>
              <a:off x="5656262" y="652049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4" name="Sechseck 173">
              <a:extLst>
                <a:ext uri="{FF2B5EF4-FFF2-40B4-BE49-F238E27FC236}">
                  <a16:creationId xmlns:a16="http://schemas.microsoft.com/office/drawing/2014/main" id="{E9DB00F8-9902-CDCC-C926-75751DC9F131}"/>
                </a:ext>
              </a:extLst>
            </p:cNvPr>
            <p:cNvSpPr/>
            <p:nvPr/>
          </p:nvSpPr>
          <p:spPr>
            <a:xfrm>
              <a:off x="5656262" y="475392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6" name="Sechseck 175">
              <a:extLst>
                <a:ext uri="{FF2B5EF4-FFF2-40B4-BE49-F238E27FC236}">
                  <a16:creationId xmlns:a16="http://schemas.microsoft.com/office/drawing/2014/main" id="{3C4316F7-4EDA-8EE1-4B83-152519F3E1AC}"/>
                </a:ext>
              </a:extLst>
            </p:cNvPr>
            <p:cNvSpPr/>
            <p:nvPr/>
          </p:nvSpPr>
          <p:spPr>
            <a:xfrm>
              <a:off x="6303962" y="342899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9" name="Sechseck 178">
              <a:extLst>
                <a:ext uri="{FF2B5EF4-FFF2-40B4-BE49-F238E27FC236}">
                  <a16:creationId xmlns:a16="http://schemas.microsoft.com/office/drawing/2014/main" id="{B0DF63BB-133C-A964-339B-84FA6320A9F0}"/>
                </a:ext>
              </a:extLst>
            </p:cNvPr>
            <p:cNvSpPr/>
            <p:nvPr/>
          </p:nvSpPr>
          <p:spPr>
            <a:xfrm>
              <a:off x="6303961" y="-10413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1" name="Sechseck 180">
              <a:extLst>
                <a:ext uri="{FF2B5EF4-FFF2-40B4-BE49-F238E27FC236}">
                  <a16:creationId xmlns:a16="http://schemas.microsoft.com/office/drawing/2014/main" id="{0401A66E-0C08-2055-30E6-49DB28171AFE}"/>
                </a:ext>
              </a:extLst>
            </p:cNvPr>
            <p:cNvSpPr/>
            <p:nvPr/>
          </p:nvSpPr>
          <p:spPr>
            <a:xfrm>
              <a:off x="6303962" y="519556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2" name="Sechseck 181">
              <a:extLst>
                <a:ext uri="{FF2B5EF4-FFF2-40B4-BE49-F238E27FC236}">
                  <a16:creationId xmlns:a16="http://schemas.microsoft.com/office/drawing/2014/main" id="{C8DB283B-C6FA-9260-3874-699547BD81D2}"/>
                </a:ext>
              </a:extLst>
            </p:cNvPr>
            <p:cNvSpPr/>
            <p:nvPr/>
          </p:nvSpPr>
          <p:spPr>
            <a:xfrm>
              <a:off x="6303962" y="607884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6" name="Sechseck 185">
              <a:extLst>
                <a:ext uri="{FF2B5EF4-FFF2-40B4-BE49-F238E27FC236}">
                  <a16:creationId xmlns:a16="http://schemas.microsoft.com/office/drawing/2014/main" id="{21A6A763-4D2A-39A5-CEC1-307572D8E2A6}"/>
                </a:ext>
              </a:extLst>
            </p:cNvPr>
            <p:cNvSpPr/>
            <p:nvPr/>
          </p:nvSpPr>
          <p:spPr>
            <a:xfrm>
              <a:off x="6951661" y="210407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8" name="Sechseck 187">
              <a:extLst>
                <a:ext uri="{FF2B5EF4-FFF2-40B4-BE49-F238E27FC236}">
                  <a16:creationId xmlns:a16="http://schemas.microsoft.com/office/drawing/2014/main" id="{57613BE4-F9D5-7D29-52DF-D16DEEA22792}"/>
                </a:ext>
              </a:extLst>
            </p:cNvPr>
            <p:cNvSpPr/>
            <p:nvPr/>
          </p:nvSpPr>
          <p:spPr>
            <a:xfrm>
              <a:off x="6951660" y="33750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9" name="Sechseck 188">
              <a:extLst>
                <a:ext uri="{FF2B5EF4-FFF2-40B4-BE49-F238E27FC236}">
                  <a16:creationId xmlns:a16="http://schemas.microsoft.com/office/drawing/2014/main" id="{6880AAE1-41CA-76B5-6703-0311DE81577A}"/>
                </a:ext>
              </a:extLst>
            </p:cNvPr>
            <p:cNvSpPr/>
            <p:nvPr/>
          </p:nvSpPr>
          <p:spPr>
            <a:xfrm>
              <a:off x="6951659" y="-54577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0" name="Sechseck 189">
              <a:extLst>
                <a:ext uri="{FF2B5EF4-FFF2-40B4-BE49-F238E27FC236}">
                  <a16:creationId xmlns:a16="http://schemas.microsoft.com/office/drawing/2014/main" id="{0A403097-F6BC-450F-6EBE-37EFA3F92282}"/>
                </a:ext>
              </a:extLst>
            </p:cNvPr>
            <p:cNvSpPr/>
            <p:nvPr/>
          </p:nvSpPr>
          <p:spPr>
            <a:xfrm>
              <a:off x="6951661" y="56372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1" name="Sechseck 190">
              <a:extLst>
                <a:ext uri="{FF2B5EF4-FFF2-40B4-BE49-F238E27FC236}">
                  <a16:creationId xmlns:a16="http://schemas.microsoft.com/office/drawing/2014/main" id="{906BC755-0C47-23D2-4A31-789F8018FA2F}"/>
                </a:ext>
              </a:extLst>
            </p:cNvPr>
            <p:cNvSpPr/>
            <p:nvPr/>
          </p:nvSpPr>
          <p:spPr>
            <a:xfrm>
              <a:off x="6951661" y="65204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3" name="Sechseck 192">
              <a:extLst>
                <a:ext uri="{FF2B5EF4-FFF2-40B4-BE49-F238E27FC236}">
                  <a16:creationId xmlns:a16="http://schemas.microsoft.com/office/drawing/2014/main" id="{1DD7D9B9-0EB8-A1A8-1A4F-A5373091747C}"/>
                </a:ext>
              </a:extLst>
            </p:cNvPr>
            <p:cNvSpPr/>
            <p:nvPr/>
          </p:nvSpPr>
          <p:spPr>
            <a:xfrm>
              <a:off x="7599361" y="254571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7" name="Sechseck 196">
              <a:extLst>
                <a:ext uri="{FF2B5EF4-FFF2-40B4-BE49-F238E27FC236}">
                  <a16:creationId xmlns:a16="http://schemas.microsoft.com/office/drawing/2014/main" id="{C0EC518D-8AE7-71A5-B2AF-5C02D03A30FB}"/>
                </a:ext>
              </a:extLst>
            </p:cNvPr>
            <p:cNvSpPr/>
            <p:nvPr/>
          </p:nvSpPr>
          <p:spPr>
            <a:xfrm>
              <a:off x="7599360" y="-10413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8" name="Sechseck 197">
              <a:extLst>
                <a:ext uri="{FF2B5EF4-FFF2-40B4-BE49-F238E27FC236}">
                  <a16:creationId xmlns:a16="http://schemas.microsoft.com/office/drawing/2014/main" id="{33146D5D-78B4-E94A-D60A-8F0C5CDD88DA}"/>
                </a:ext>
              </a:extLst>
            </p:cNvPr>
            <p:cNvSpPr/>
            <p:nvPr/>
          </p:nvSpPr>
          <p:spPr>
            <a:xfrm>
              <a:off x="7599361" y="519556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9" name="Sechseck 198">
              <a:extLst>
                <a:ext uri="{FF2B5EF4-FFF2-40B4-BE49-F238E27FC236}">
                  <a16:creationId xmlns:a16="http://schemas.microsoft.com/office/drawing/2014/main" id="{9ED1BD72-713F-5DF9-AA16-58795DE1C0BC}"/>
                </a:ext>
              </a:extLst>
            </p:cNvPr>
            <p:cNvSpPr/>
            <p:nvPr/>
          </p:nvSpPr>
          <p:spPr>
            <a:xfrm>
              <a:off x="7599361" y="60788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4" name="Sechseck 203">
              <a:extLst>
                <a:ext uri="{FF2B5EF4-FFF2-40B4-BE49-F238E27FC236}">
                  <a16:creationId xmlns:a16="http://schemas.microsoft.com/office/drawing/2014/main" id="{70F02ABB-FF0E-E544-56B0-92DEC1D566BB}"/>
                </a:ext>
              </a:extLst>
            </p:cNvPr>
            <p:cNvSpPr/>
            <p:nvPr/>
          </p:nvSpPr>
          <p:spPr>
            <a:xfrm>
              <a:off x="3067048" y="122079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5" name="Sechseck 204">
              <a:extLst>
                <a:ext uri="{FF2B5EF4-FFF2-40B4-BE49-F238E27FC236}">
                  <a16:creationId xmlns:a16="http://schemas.microsoft.com/office/drawing/2014/main" id="{DEFDC681-35AD-9E90-5C07-1EC9FA3E0C98}"/>
                </a:ext>
              </a:extLst>
            </p:cNvPr>
            <p:cNvSpPr/>
            <p:nvPr/>
          </p:nvSpPr>
          <p:spPr>
            <a:xfrm>
              <a:off x="3067047" y="33750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6" name="Sechseck 205">
              <a:extLst>
                <a:ext uri="{FF2B5EF4-FFF2-40B4-BE49-F238E27FC236}">
                  <a16:creationId xmlns:a16="http://schemas.microsoft.com/office/drawing/2014/main" id="{640389F7-5F80-D07E-7967-8192BAB60644}"/>
                </a:ext>
              </a:extLst>
            </p:cNvPr>
            <p:cNvSpPr/>
            <p:nvPr/>
          </p:nvSpPr>
          <p:spPr>
            <a:xfrm>
              <a:off x="3067046" y="-54577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7" name="Sechseck 206">
              <a:extLst>
                <a:ext uri="{FF2B5EF4-FFF2-40B4-BE49-F238E27FC236}">
                  <a16:creationId xmlns:a16="http://schemas.microsoft.com/office/drawing/2014/main" id="{90B40A7C-09B5-6EBE-B27F-4631ECB30FEA}"/>
                </a:ext>
              </a:extLst>
            </p:cNvPr>
            <p:cNvSpPr/>
            <p:nvPr/>
          </p:nvSpPr>
          <p:spPr>
            <a:xfrm>
              <a:off x="3067048" y="56372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8" name="Sechseck 207">
              <a:extLst>
                <a:ext uri="{FF2B5EF4-FFF2-40B4-BE49-F238E27FC236}">
                  <a16:creationId xmlns:a16="http://schemas.microsoft.com/office/drawing/2014/main" id="{F3BD6B07-572E-BD70-09CE-9490264A3CA9}"/>
                </a:ext>
              </a:extLst>
            </p:cNvPr>
            <p:cNvSpPr/>
            <p:nvPr/>
          </p:nvSpPr>
          <p:spPr>
            <a:xfrm>
              <a:off x="3067048" y="65204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1" name="Sechseck 210">
              <a:extLst>
                <a:ext uri="{FF2B5EF4-FFF2-40B4-BE49-F238E27FC236}">
                  <a16:creationId xmlns:a16="http://schemas.microsoft.com/office/drawing/2014/main" id="{A1C0A5CD-FFB8-35A8-98A6-97E6D4D0C2BA}"/>
                </a:ext>
              </a:extLst>
            </p:cNvPr>
            <p:cNvSpPr/>
            <p:nvPr/>
          </p:nvSpPr>
          <p:spPr>
            <a:xfrm>
              <a:off x="3714748" y="342899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2" name="Sechseck 211">
              <a:extLst>
                <a:ext uri="{FF2B5EF4-FFF2-40B4-BE49-F238E27FC236}">
                  <a16:creationId xmlns:a16="http://schemas.microsoft.com/office/drawing/2014/main" id="{DEBC170A-41C7-43A0-346B-37292626AD1E}"/>
                </a:ext>
              </a:extLst>
            </p:cNvPr>
            <p:cNvSpPr/>
            <p:nvPr/>
          </p:nvSpPr>
          <p:spPr>
            <a:xfrm>
              <a:off x="3714748" y="166243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4" name="Sechseck 213">
              <a:extLst>
                <a:ext uri="{FF2B5EF4-FFF2-40B4-BE49-F238E27FC236}">
                  <a16:creationId xmlns:a16="http://schemas.microsoft.com/office/drawing/2014/main" id="{A0130838-D499-47FF-C96E-D866E35786E5}"/>
                </a:ext>
              </a:extLst>
            </p:cNvPr>
            <p:cNvSpPr/>
            <p:nvPr/>
          </p:nvSpPr>
          <p:spPr>
            <a:xfrm>
              <a:off x="3714747" y="-10413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5" name="Sechseck 214">
              <a:extLst>
                <a:ext uri="{FF2B5EF4-FFF2-40B4-BE49-F238E27FC236}">
                  <a16:creationId xmlns:a16="http://schemas.microsoft.com/office/drawing/2014/main" id="{416F0816-3F39-FFAA-A4DD-33E17717484F}"/>
                </a:ext>
              </a:extLst>
            </p:cNvPr>
            <p:cNvSpPr/>
            <p:nvPr/>
          </p:nvSpPr>
          <p:spPr>
            <a:xfrm>
              <a:off x="3714748" y="519556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6" name="Sechseck 215">
              <a:extLst>
                <a:ext uri="{FF2B5EF4-FFF2-40B4-BE49-F238E27FC236}">
                  <a16:creationId xmlns:a16="http://schemas.microsoft.com/office/drawing/2014/main" id="{A039CF25-23B5-3307-AAE0-50D1213DAA8D}"/>
                </a:ext>
              </a:extLst>
            </p:cNvPr>
            <p:cNvSpPr/>
            <p:nvPr/>
          </p:nvSpPr>
          <p:spPr>
            <a:xfrm>
              <a:off x="3714748" y="60788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2" name="Sechseck 221">
              <a:extLst>
                <a:ext uri="{FF2B5EF4-FFF2-40B4-BE49-F238E27FC236}">
                  <a16:creationId xmlns:a16="http://schemas.microsoft.com/office/drawing/2014/main" id="{0A2DFC93-3A9C-7379-776F-CD7F0EA5292C}"/>
                </a:ext>
              </a:extLst>
            </p:cNvPr>
            <p:cNvSpPr/>
            <p:nvPr/>
          </p:nvSpPr>
          <p:spPr>
            <a:xfrm>
              <a:off x="4362446" y="3375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3" name="Sechseck 222">
              <a:extLst>
                <a:ext uri="{FF2B5EF4-FFF2-40B4-BE49-F238E27FC236}">
                  <a16:creationId xmlns:a16="http://schemas.microsoft.com/office/drawing/2014/main" id="{4C9B2203-03D5-939F-7964-88E55C074480}"/>
                </a:ext>
              </a:extLst>
            </p:cNvPr>
            <p:cNvSpPr/>
            <p:nvPr/>
          </p:nvSpPr>
          <p:spPr>
            <a:xfrm>
              <a:off x="4362445" y="-54577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4" name="Sechseck 223">
              <a:extLst>
                <a:ext uri="{FF2B5EF4-FFF2-40B4-BE49-F238E27FC236}">
                  <a16:creationId xmlns:a16="http://schemas.microsoft.com/office/drawing/2014/main" id="{AA0BA42C-00D5-FF58-93C5-A82823C18BA2}"/>
                </a:ext>
              </a:extLst>
            </p:cNvPr>
            <p:cNvSpPr/>
            <p:nvPr/>
          </p:nvSpPr>
          <p:spPr>
            <a:xfrm>
              <a:off x="4362447" y="56372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5" name="Sechseck 224">
              <a:extLst>
                <a:ext uri="{FF2B5EF4-FFF2-40B4-BE49-F238E27FC236}">
                  <a16:creationId xmlns:a16="http://schemas.microsoft.com/office/drawing/2014/main" id="{AFE895DF-EF07-6120-9704-FE75C4B0D17B}"/>
                </a:ext>
              </a:extLst>
            </p:cNvPr>
            <p:cNvSpPr/>
            <p:nvPr/>
          </p:nvSpPr>
          <p:spPr>
            <a:xfrm>
              <a:off x="4362447" y="65204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6" name="Sechseck 225">
              <a:extLst>
                <a:ext uri="{FF2B5EF4-FFF2-40B4-BE49-F238E27FC236}">
                  <a16:creationId xmlns:a16="http://schemas.microsoft.com/office/drawing/2014/main" id="{92C783D9-A37A-C2D3-1ED7-03C2459567B9}"/>
                </a:ext>
              </a:extLst>
            </p:cNvPr>
            <p:cNvSpPr/>
            <p:nvPr/>
          </p:nvSpPr>
          <p:spPr>
            <a:xfrm>
              <a:off x="4362447" y="475392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7" name="Sechseck 226">
              <a:extLst>
                <a:ext uri="{FF2B5EF4-FFF2-40B4-BE49-F238E27FC236}">
                  <a16:creationId xmlns:a16="http://schemas.microsoft.com/office/drawing/2014/main" id="{37D1FCD6-FF8C-AF73-46C8-205330D19ED2}"/>
                </a:ext>
              </a:extLst>
            </p:cNvPr>
            <p:cNvSpPr/>
            <p:nvPr/>
          </p:nvSpPr>
          <p:spPr>
            <a:xfrm>
              <a:off x="5010147" y="254571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1" name="Sechseck 230">
              <a:extLst>
                <a:ext uri="{FF2B5EF4-FFF2-40B4-BE49-F238E27FC236}">
                  <a16:creationId xmlns:a16="http://schemas.microsoft.com/office/drawing/2014/main" id="{53AC77E6-E59F-194A-3695-05BCA5317B7C}"/>
                </a:ext>
              </a:extLst>
            </p:cNvPr>
            <p:cNvSpPr/>
            <p:nvPr/>
          </p:nvSpPr>
          <p:spPr>
            <a:xfrm>
              <a:off x="5010146" y="-10413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2" name="Sechseck 231">
              <a:extLst>
                <a:ext uri="{FF2B5EF4-FFF2-40B4-BE49-F238E27FC236}">
                  <a16:creationId xmlns:a16="http://schemas.microsoft.com/office/drawing/2014/main" id="{F5E83919-F47B-F684-70E6-B38AC454DD2C}"/>
                </a:ext>
              </a:extLst>
            </p:cNvPr>
            <p:cNvSpPr/>
            <p:nvPr/>
          </p:nvSpPr>
          <p:spPr>
            <a:xfrm>
              <a:off x="5010147" y="519556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3" name="Sechseck 232">
              <a:extLst>
                <a:ext uri="{FF2B5EF4-FFF2-40B4-BE49-F238E27FC236}">
                  <a16:creationId xmlns:a16="http://schemas.microsoft.com/office/drawing/2014/main" id="{54366C7D-02C1-FCC1-B07A-35A769090ECE}"/>
                </a:ext>
              </a:extLst>
            </p:cNvPr>
            <p:cNvSpPr/>
            <p:nvPr/>
          </p:nvSpPr>
          <p:spPr>
            <a:xfrm>
              <a:off x="5010147" y="60788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6" name="Sechseck 235">
              <a:extLst>
                <a:ext uri="{FF2B5EF4-FFF2-40B4-BE49-F238E27FC236}">
                  <a16:creationId xmlns:a16="http://schemas.microsoft.com/office/drawing/2014/main" id="{848FD815-8AD0-A51B-3FDC-C61699069AE5}"/>
                </a:ext>
              </a:extLst>
            </p:cNvPr>
            <p:cNvSpPr/>
            <p:nvPr/>
          </p:nvSpPr>
          <p:spPr>
            <a:xfrm>
              <a:off x="8247061" y="387063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9" name="Sechseck 238">
              <a:extLst>
                <a:ext uri="{FF2B5EF4-FFF2-40B4-BE49-F238E27FC236}">
                  <a16:creationId xmlns:a16="http://schemas.microsoft.com/office/drawing/2014/main" id="{A285C087-C2F5-1523-C1FF-299DAE94C85A}"/>
                </a:ext>
              </a:extLst>
            </p:cNvPr>
            <p:cNvSpPr/>
            <p:nvPr/>
          </p:nvSpPr>
          <p:spPr>
            <a:xfrm>
              <a:off x="8247060" y="3375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0" name="Sechseck 239">
              <a:extLst>
                <a:ext uri="{FF2B5EF4-FFF2-40B4-BE49-F238E27FC236}">
                  <a16:creationId xmlns:a16="http://schemas.microsoft.com/office/drawing/2014/main" id="{2F231919-FDE4-D2C8-AAB6-245CC47C2A9D}"/>
                </a:ext>
              </a:extLst>
            </p:cNvPr>
            <p:cNvSpPr/>
            <p:nvPr/>
          </p:nvSpPr>
          <p:spPr>
            <a:xfrm>
              <a:off x="8247059" y="-54577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1" name="Sechseck 240">
              <a:extLst>
                <a:ext uri="{FF2B5EF4-FFF2-40B4-BE49-F238E27FC236}">
                  <a16:creationId xmlns:a16="http://schemas.microsoft.com/office/drawing/2014/main" id="{264FA14E-6D5F-2C0A-91DB-6C486D9D368B}"/>
                </a:ext>
              </a:extLst>
            </p:cNvPr>
            <p:cNvSpPr/>
            <p:nvPr/>
          </p:nvSpPr>
          <p:spPr>
            <a:xfrm>
              <a:off x="8247061" y="56372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2" name="Sechseck 241">
              <a:extLst>
                <a:ext uri="{FF2B5EF4-FFF2-40B4-BE49-F238E27FC236}">
                  <a16:creationId xmlns:a16="http://schemas.microsoft.com/office/drawing/2014/main" id="{8E5B9D4E-B46D-A0AF-2E82-FA3962EE9D12}"/>
                </a:ext>
              </a:extLst>
            </p:cNvPr>
            <p:cNvSpPr/>
            <p:nvPr/>
          </p:nvSpPr>
          <p:spPr>
            <a:xfrm>
              <a:off x="8247061" y="65204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3" name="Sechseck 242">
              <a:extLst>
                <a:ext uri="{FF2B5EF4-FFF2-40B4-BE49-F238E27FC236}">
                  <a16:creationId xmlns:a16="http://schemas.microsoft.com/office/drawing/2014/main" id="{B1A217CC-0BD0-C144-3D9A-BFB6156D628D}"/>
                </a:ext>
              </a:extLst>
            </p:cNvPr>
            <p:cNvSpPr/>
            <p:nvPr/>
          </p:nvSpPr>
          <p:spPr>
            <a:xfrm>
              <a:off x="8247061" y="475392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4" name="Sechseck 243">
              <a:extLst>
                <a:ext uri="{FF2B5EF4-FFF2-40B4-BE49-F238E27FC236}">
                  <a16:creationId xmlns:a16="http://schemas.microsoft.com/office/drawing/2014/main" id="{2A30A3A1-A4AF-E51E-C768-FE401335428F}"/>
                </a:ext>
              </a:extLst>
            </p:cNvPr>
            <p:cNvSpPr/>
            <p:nvPr/>
          </p:nvSpPr>
          <p:spPr>
            <a:xfrm>
              <a:off x="8894761" y="254571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6" name="Sechseck 245">
              <a:extLst>
                <a:ext uri="{FF2B5EF4-FFF2-40B4-BE49-F238E27FC236}">
                  <a16:creationId xmlns:a16="http://schemas.microsoft.com/office/drawing/2014/main" id="{BE6BB764-99C5-EA09-8C9B-0845D06FA5AF}"/>
                </a:ext>
              </a:extLst>
            </p:cNvPr>
            <p:cNvSpPr/>
            <p:nvPr/>
          </p:nvSpPr>
          <p:spPr>
            <a:xfrm>
              <a:off x="8894761" y="166243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7" name="Sechseck 246">
              <a:extLst>
                <a:ext uri="{FF2B5EF4-FFF2-40B4-BE49-F238E27FC236}">
                  <a16:creationId xmlns:a16="http://schemas.microsoft.com/office/drawing/2014/main" id="{F627E678-32DE-DD3F-E1AA-B078D971D35B}"/>
                </a:ext>
              </a:extLst>
            </p:cNvPr>
            <p:cNvSpPr/>
            <p:nvPr/>
          </p:nvSpPr>
          <p:spPr>
            <a:xfrm>
              <a:off x="8894761" y="77914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8" name="Sechseck 247">
              <a:extLst>
                <a:ext uri="{FF2B5EF4-FFF2-40B4-BE49-F238E27FC236}">
                  <a16:creationId xmlns:a16="http://schemas.microsoft.com/office/drawing/2014/main" id="{8EE2A589-3AD2-00AF-AAA8-BBEE1C67BB00}"/>
                </a:ext>
              </a:extLst>
            </p:cNvPr>
            <p:cNvSpPr/>
            <p:nvPr/>
          </p:nvSpPr>
          <p:spPr>
            <a:xfrm>
              <a:off x="8894760" y="-10413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9" name="Sechseck 248">
              <a:extLst>
                <a:ext uri="{FF2B5EF4-FFF2-40B4-BE49-F238E27FC236}">
                  <a16:creationId xmlns:a16="http://schemas.microsoft.com/office/drawing/2014/main" id="{F4A3C0C1-E9C8-4657-4EC3-FF51457699A4}"/>
                </a:ext>
              </a:extLst>
            </p:cNvPr>
            <p:cNvSpPr/>
            <p:nvPr/>
          </p:nvSpPr>
          <p:spPr>
            <a:xfrm>
              <a:off x="8894761" y="519556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0" name="Sechseck 249">
              <a:extLst>
                <a:ext uri="{FF2B5EF4-FFF2-40B4-BE49-F238E27FC236}">
                  <a16:creationId xmlns:a16="http://schemas.microsoft.com/office/drawing/2014/main" id="{ED8CFB1D-8BF1-089A-E048-B2E5A1FB73BD}"/>
                </a:ext>
              </a:extLst>
            </p:cNvPr>
            <p:cNvSpPr/>
            <p:nvPr/>
          </p:nvSpPr>
          <p:spPr>
            <a:xfrm>
              <a:off x="8894761" y="60788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2" name="Sechseck 251">
              <a:extLst>
                <a:ext uri="{FF2B5EF4-FFF2-40B4-BE49-F238E27FC236}">
                  <a16:creationId xmlns:a16="http://schemas.microsoft.com/office/drawing/2014/main" id="{5300F3BD-0368-0781-E0F5-B54631FE7ADE}"/>
                </a:ext>
              </a:extLst>
            </p:cNvPr>
            <p:cNvSpPr/>
            <p:nvPr/>
          </p:nvSpPr>
          <p:spPr>
            <a:xfrm>
              <a:off x="9542460" y="298735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3" name="Sechseck 252">
              <a:extLst>
                <a:ext uri="{FF2B5EF4-FFF2-40B4-BE49-F238E27FC236}">
                  <a16:creationId xmlns:a16="http://schemas.microsoft.com/office/drawing/2014/main" id="{3BBC05E2-1E9C-BE26-1229-6D16E7C7E29F}"/>
                </a:ext>
              </a:extLst>
            </p:cNvPr>
            <p:cNvSpPr/>
            <p:nvPr/>
          </p:nvSpPr>
          <p:spPr>
            <a:xfrm>
              <a:off x="9542460" y="38706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4" name="Sechseck 253">
              <a:extLst>
                <a:ext uri="{FF2B5EF4-FFF2-40B4-BE49-F238E27FC236}">
                  <a16:creationId xmlns:a16="http://schemas.microsoft.com/office/drawing/2014/main" id="{C67C0B69-9644-1020-1C30-B881FEB50DAD}"/>
                </a:ext>
              </a:extLst>
            </p:cNvPr>
            <p:cNvSpPr/>
            <p:nvPr/>
          </p:nvSpPr>
          <p:spPr>
            <a:xfrm>
              <a:off x="9542460" y="210407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5" name="Sechseck 254">
              <a:extLst>
                <a:ext uri="{FF2B5EF4-FFF2-40B4-BE49-F238E27FC236}">
                  <a16:creationId xmlns:a16="http://schemas.microsoft.com/office/drawing/2014/main" id="{6161029D-F451-94CE-4AAE-437E0F307D4D}"/>
                </a:ext>
              </a:extLst>
            </p:cNvPr>
            <p:cNvSpPr/>
            <p:nvPr/>
          </p:nvSpPr>
          <p:spPr>
            <a:xfrm>
              <a:off x="9542460" y="12207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6" name="Sechseck 255">
              <a:extLst>
                <a:ext uri="{FF2B5EF4-FFF2-40B4-BE49-F238E27FC236}">
                  <a16:creationId xmlns:a16="http://schemas.microsoft.com/office/drawing/2014/main" id="{D546FF50-29B8-096B-D182-DBF2C168DCF4}"/>
                </a:ext>
              </a:extLst>
            </p:cNvPr>
            <p:cNvSpPr/>
            <p:nvPr/>
          </p:nvSpPr>
          <p:spPr>
            <a:xfrm>
              <a:off x="9542459" y="3375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7" name="Sechseck 256">
              <a:extLst>
                <a:ext uri="{FF2B5EF4-FFF2-40B4-BE49-F238E27FC236}">
                  <a16:creationId xmlns:a16="http://schemas.microsoft.com/office/drawing/2014/main" id="{EB131AE6-38F1-2E4B-6E95-3CB2F999B3A7}"/>
                </a:ext>
              </a:extLst>
            </p:cNvPr>
            <p:cNvSpPr/>
            <p:nvPr/>
          </p:nvSpPr>
          <p:spPr>
            <a:xfrm>
              <a:off x="9542458" y="-54577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8" name="Sechseck 257">
              <a:extLst>
                <a:ext uri="{FF2B5EF4-FFF2-40B4-BE49-F238E27FC236}">
                  <a16:creationId xmlns:a16="http://schemas.microsoft.com/office/drawing/2014/main" id="{8EB771F4-3FDF-E896-68E0-BA6A0BF9BB57}"/>
                </a:ext>
              </a:extLst>
            </p:cNvPr>
            <p:cNvSpPr/>
            <p:nvPr/>
          </p:nvSpPr>
          <p:spPr>
            <a:xfrm>
              <a:off x="9542460" y="56372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9" name="Sechseck 258">
              <a:extLst>
                <a:ext uri="{FF2B5EF4-FFF2-40B4-BE49-F238E27FC236}">
                  <a16:creationId xmlns:a16="http://schemas.microsoft.com/office/drawing/2014/main" id="{FCE61F08-AA53-46CF-B9EC-963C2E028FEA}"/>
                </a:ext>
              </a:extLst>
            </p:cNvPr>
            <p:cNvSpPr/>
            <p:nvPr/>
          </p:nvSpPr>
          <p:spPr>
            <a:xfrm>
              <a:off x="9542460" y="65204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0" name="Sechseck 259">
              <a:extLst>
                <a:ext uri="{FF2B5EF4-FFF2-40B4-BE49-F238E27FC236}">
                  <a16:creationId xmlns:a16="http://schemas.microsoft.com/office/drawing/2014/main" id="{1DDBD850-FDAA-B952-F4CD-F9F268E0F0E8}"/>
                </a:ext>
              </a:extLst>
            </p:cNvPr>
            <p:cNvSpPr/>
            <p:nvPr/>
          </p:nvSpPr>
          <p:spPr>
            <a:xfrm>
              <a:off x="9542460" y="475392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1" name="Sechseck 260">
              <a:extLst>
                <a:ext uri="{FF2B5EF4-FFF2-40B4-BE49-F238E27FC236}">
                  <a16:creationId xmlns:a16="http://schemas.microsoft.com/office/drawing/2014/main" id="{7C4AD8FC-ECA1-E4FC-CE55-2C8BA776F7DA}"/>
                </a:ext>
              </a:extLst>
            </p:cNvPr>
            <p:cNvSpPr/>
            <p:nvPr/>
          </p:nvSpPr>
          <p:spPr>
            <a:xfrm>
              <a:off x="10190160" y="254571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2" name="Sechseck 261">
              <a:extLst>
                <a:ext uri="{FF2B5EF4-FFF2-40B4-BE49-F238E27FC236}">
                  <a16:creationId xmlns:a16="http://schemas.microsoft.com/office/drawing/2014/main" id="{1C6D84AD-E5AA-B823-07DF-69456F06D36E}"/>
                </a:ext>
              </a:extLst>
            </p:cNvPr>
            <p:cNvSpPr/>
            <p:nvPr/>
          </p:nvSpPr>
          <p:spPr>
            <a:xfrm>
              <a:off x="10190160" y="342899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3" name="Sechseck 262">
              <a:extLst>
                <a:ext uri="{FF2B5EF4-FFF2-40B4-BE49-F238E27FC236}">
                  <a16:creationId xmlns:a16="http://schemas.microsoft.com/office/drawing/2014/main" id="{CE4F94A6-D73E-0DED-D4C7-4B731836F7F2}"/>
                </a:ext>
              </a:extLst>
            </p:cNvPr>
            <p:cNvSpPr/>
            <p:nvPr/>
          </p:nvSpPr>
          <p:spPr>
            <a:xfrm>
              <a:off x="10190160" y="166243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4" name="Sechseck 263">
              <a:extLst>
                <a:ext uri="{FF2B5EF4-FFF2-40B4-BE49-F238E27FC236}">
                  <a16:creationId xmlns:a16="http://schemas.microsoft.com/office/drawing/2014/main" id="{16088092-3A89-B707-A530-70C804D85CFC}"/>
                </a:ext>
              </a:extLst>
            </p:cNvPr>
            <p:cNvSpPr/>
            <p:nvPr/>
          </p:nvSpPr>
          <p:spPr>
            <a:xfrm>
              <a:off x="10190160" y="7791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5" name="Sechseck 264">
              <a:extLst>
                <a:ext uri="{FF2B5EF4-FFF2-40B4-BE49-F238E27FC236}">
                  <a16:creationId xmlns:a16="http://schemas.microsoft.com/office/drawing/2014/main" id="{CD2727F4-4866-BC2A-AF70-C24F17D0E08F}"/>
                </a:ext>
              </a:extLst>
            </p:cNvPr>
            <p:cNvSpPr/>
            <p:nvPr/>
          </p:nvSpPr>
          <p:spPr>
            <a:xfrm>
              <a:off x="10190159" y="-1041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6" name="Sechseck 265">
              <a:extLst>
                <a:ext uri="{FF2B5EF4-FFF2-40B4-BE49-F238E27FC236}">
                  <a16:creationId xmlns:a16="http://schemas.microsoft.com/office/drawing/2014/main" id="{044DC255-8A22-7B3A-4219-5640F88198A7}"/>
                </a:ext>
              </a:extLst>
            </p:cNvPr>
            <p:cNvSpPr/>
            <p:nvPr/>
          </p:nvSpPr>
          <p:spPr>
            <a:xfrm>
              <a:off x="10190160" y="519556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7" name="Sechseck 266">
              <a:extLst>
                <a:ext uri="{FF2B5EF4-FFF2-40B4-BE49-F238E27FC236}">
                  <a16:creationId xmlns:a16="http://schemas.microsoft.com/office/drawing/2014/main" id="{D3BC1D2B-DC25-338E-B0F3-32E4267D12CE}"/>
                </a:ext>
              </a:extLst>
            </p:cNvPr>
            <p:cNvSpPr/>
            <p:nvPr/>
          </p:nvSpPr>
          <p:spPr>
            <a:xfrm>
              <a:off x="10190160" y="607884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8" name="Sechseck 267">
              <a:extLst>
                <a:ext uri="{FF2B5EF4-FFF2-40B4-BE49-F238E27FC236}">
                  <a16:creationId xmlns:a16="http://schemas.microsoft.com/office/drawing/2014/main" id="{7B74D41E-4175-BDC7-2A65-FA08269FBD90}"/>
                </a:ext>
              </a:extLst>
            </p:cNvPr>
            <p:cNvSpPr/>
            <p:nvPr/>
          </p:nvSpPr>
          <p:spPr>
            <a:xfrm>
              <a:off x="10190160" y="43122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9" name="Sechseck 268">
              <a:extLst>
                <a:ext uri="{FF2B5EF4-FFF2-40B4-BE49-F238E27FC236}">
                  <a16:creationId xmlns:a16="http://schemas.microsoft.com/office/drawing/2014/main" id="{480E9670-8456-5073-E69B-4445F1E1149F}"/>
                </a:ext>
              </a:extLst>
            </p:cNvPr>
            <p:cNvSpPr/>
            <p:nvPr/>
          </p:nvSpPr>
          <p:spPr>
            <a:xfrm>
              <a:off x="10837860" y="298735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0" name="Sechseck 269">
              <a:extLst>
                <a:ext uri="{FF2B5EF4-FFF2-40B4-BE49-F238E27FC236}">
                  <a16:creationId xmlns:a16="http://schemas.microsoft.com/office/drawing/2014/main" id="{8EBF43B8-4D23-4044-9893-031B3916E15D}"/>
                </a:ext>
              </a:extLst>
            </p:cNvPr>
            <p:cNvSpPr/>
            <p:nvPr/>
          </p:nvSpPr>
          <p:spPr>
            <a:xfrm>
              <a:off x="10837860" y="38706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1" name="Sechseck 270">
              <a:extLst>
                <a:ext uri="{FF2B5EF4-FFF2-40B4-BE49-F238E27FC236}">
                  <a16:creationId xmlns:a16="http://schemas.microsoft.com/office/drawing/2014/main" id="{DC5646F1-1D62-3A45-F47D-FCA5BBA77DF5}"/>
                </a:ext>
              </a:extLst>
            </p:cNvPr>
            <p:cNvSpPr/>
            <p:nvPr/>
          </p:nvSpPr>
          <p:spPr>
            <a:xfrm>
              <a:off x="10837860" y="210407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2" name="Sechseck 271">
              <a:extLst>
                <a:ext uri="{FF2B5EF4-FFF2-40B4-BE49-F238E27FC236}">
                  <a16:creationId xmlns:a16="http://schemas.microsoft.com/office/drawing/2014/main" id="{8E1F4716-65AE-8582-6C07-845A5E3FDB7F}"/>
                </a:ext>
              </a:extLst>
            </p:cNvPr>
            <p:cNvSpPr/>
            <p:nvPr/>
          </p:nvSpPr>
          <p:spPr>
            <a:xfrm>
              <a:off x="10837860" y="12207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3" name="Sechseck 272">
              <a:extLst>
                <a:ext uri="{FF2B5EF4-FFF2-40B4-BE49-F238E27FC236}">
                  <a16:creationId xmlns:a16="http://schemas.microsoft.com/office/drawing/2014/main" id="{424B3E35-96A6-19BB-6749-6C2B686B8C53}"/>
                </a:ext>
              </a:extLst>
            </p:cNvPr>
            <p:cNvSpPr/>
            <p:nvPr/>
          </p:nvSpPr>
          <p:spPr>
            <a:xfrm>
              <a:off x="10837859" y="3375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4" name="Sechseck 273">
              <a:extLst>
                <a:ext uri="{FF2B5EF4-FFF2-40B4-BE49-F238E27FC236}">
                  <a16:creationId xmlns:a16="http://schemas.microsoft.com/office/drawing/2014/main" id="{74AF091C-14EC-7329-E82F-7013694DCA9A}"/>
                </a:ext>
              </a:extLst>
            </p:cNvPr>
            <p:cNvSpPr/>
            <p:nvPr/>
          </p:nvSpPr>
          <p:spPr>
            <a:xfrm>
              <a:off x="10837858" y="-5457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5" name="Sechseck 274">
              <a:extLst>
                <a:ext uri="{FF2B5EF4-FFF2-40B4-BE49-F238E27FC236}">
                  <a16:creationId xmlns:a16="http://schemas.microsoft.com/office/drawing/2014/main" id="{42B97F2D-1F1A-7AB0-4E81-1E2F450A1578}"/>
                </a:ext>
              </a:extLst>
            </p:cNvPr>
            <p:cNvSpPr/>
            <p:nvPr/>
          </p:nvSpPr>
          <p:spPr>
            <a:xfrm>
              <a:off x="10837860" y="563720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6" name="Sechseck 275">
              <a:extLst>
                <a:ext uri="{FF2B5EF4-FFF2-40B4-BE49-F238E27FC236}">
                  <a16:creationId xmlns:a16="http://schemas.microsoft.com/office/drawing/2014/main" id="{4B7B78BB-BEE6-03B9-4204-2ABC2704F32E}"/>
                </a:ext>
              </a:extLst>
            </p:cNvPr>
            <p:cNvSpPr/>
            <p:nvPr/>
          </p:nvSpPr>
          <p:spPr>
            <a:xfrm>
              <a:off x="10837860" y="652048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7" name="Sechseck 276">
              <a:extLst>
                <a:ext uri="{FF2B5EF4-FFF2-40B4-BE49-F238E27FC236}">
                  <a16:creationId xmlns:a16="http://schemas.microsoft.com/office/drawing/2014/main" id="{623FEFB1-8AC1-2205-2716-5F406D38A70B}"/>
                </a:ext>
              </a:extLst>
            </p:cNvPr>
            <p:cNvSpPr/>
            <p:nvPr/>
          </p:nvSpPr>
          <p:spPr>
            <a:xfrm>
              <a:off x="10837860" y="475392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8" name="Sechseck 277">
              <a:extLst>
                <a:ext uri="{FF2B5EF4-FFF2-40B4-BE49-F238E27FC236}">
                  <a16:creationId xmlns:a16="http://schemas.microsoft.com/office/drawing/2014/main" id="{139445ED-9022-9887-2C97-88F12B594FB3}"/>
                </a:ext>
              </a:extLst>
            </p:cNvPr>
            <p:cNvSpPr/>
            <p:nvPr/>
          </p:nvSpPr>
          <p:spPr>
            <a:xfrm>
              <a:off x="11485560" y="254571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9" name="Sechseck 278">
              <a:extLst>
                <a:ext uri="{FF2B5EF4-FFF2-40B4-BE49-F238E27FC236}">
                  <a16:creationId xmlns:a16="http://schemas.microsoft.com/office/drawing/2014/main" id="{9B8D3649-22FA-A482-76F9-4975BAFD2694}"/>
                </a:ext>
              </a:extLst>
            </p:cNvPr>
            <p:cNvSpPr/>
            <p:nvPr/>
          </p:nvSpPr>
          <p:spPr>
            <a:xfrm>
              <a:off x="11485560" y="342899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0" name="Sechseck 279">
              <a:extLst>
                <a:ext uri="{FF2B5EF4-FFF2-40B4-BE49-F238E27FC236}">
                  <a16:creationId xmlns:a16="http://schemas.microsoft.com/office/drawing/2014/main" id="{A73785F0-75B5-1650-867B-3AC12F83C1E5}"/>
                </a:ext>
              </a:extLst>
            </p:cNvPr>
            <p:cNvSpPr/>
            <p:nvPr/>
          </p:nvSpPr>
          <p:spPr>
            <a:xfrm>
              <a:off x="11485560" y="166242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1" name="Sechseck 280">
              <a:extLst>
                <a:ext uri="{FF2B5EF4-FFF2-40B4-BE49-F238E27FC236}">
                  <a16:creationId xmlns:a16="http://schemas.microsoft.com/office/drawing/2014/main" id="{61825C70-B9C4-E729-6B50-B68C7D2B6DF4}"/>
                </a:ext>
              </a:extLst>
            </p:cNvPr>
            <p:cNvSpPr/>
            <p:nvPr/>
          </p:nvSpPr>
          <p:spPr>
            <a:xfrm>
              <a:off x="11485560" y="7791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2" name="Sechseck 281">
              <a:extLst>
                <a:ext uri="{FF2B5EF4-FFF2-40B4-BE49-F238E27FC236}">
                  <a16:creationId xmlns:a16="http://schemas.microsoft.com/office/drawing/2014/main" id="{BA7EA6BD-AB7B-C9AC-F670-117BCAA7D040}"/>
                </a:ext>
              </a:extLst>
            </p:cNvPr>
            <p:cNvSpPr/>
            <p:nvPr/>
          </p:nvSpPr>
          <p:spPr>
            <a:xfrm>
              <a:off x="11485559" y="-1041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3" name="Sechseck 282">
              <a:extLst>
                <a:ext uri="{FF2B5EF4-FFF2-40B4-BE49-F238E27FC236}">
                  <a16:creationId xmlns:a16="http://schemas.microsoft.com/office/drawing/2014/main" id="{F84F9776-2B6D-BD36-8508-4AA68D585ED4}"/>
                </a:ext>
              </a:extLst>
            </p:cNvPr>
            <p:cNvSpPr/>
            <p:nvPr/>
          </p:nvSpPr>
          <p:spPr>
            <a:xfrm>
              <a:off x="11485560" y="519556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4" name="Sechseck 283">
              <a:extLst>
                <a:ext uri="{FF2B5EF4-FFF2-40B4-BE49-F238E27FC236}">
                  <a16:creationId xmlns:a16="http://schemas.microsoft.com/office/drawing/2014/main" id="{29628E50-84C7-89A6-F5EF-3698308BDB8C}"/>
                </a:ext>
              </a:extLst>
            </p:cNvPr>
            <p:cNvSpPr/>
            <p:nvPr/>
          </p:nvSpPr>
          <p:spPr>
            <a:xfrm>
              <a:off x="11485560" y="607884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5" name="Sechseck 284">
              <a:extLst>
                <a:ext uri="{FF2B5EF4-FFF2-40B4-BE49-F238E27FC236}">
                  <a16:creationId xmlns:a16="http://schemas.microsoft.com/office/drawing/2014/main" id="{8EE0DA5C-618E-7A6F-A686-C1D30580F98B}"/>
                </a:ext>
              </a:extLst>
            </p:cNvPr>
            <p:cNvSpPr/>
            <p:nvPr/>
          </p:nvSpPr>
          <p:spPr>
            <a:xfrm>
              <a:off x="11485560" y="43122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6" name="Sechseck 285">
              <a:extLst>
                <a:ext uri="{FF2B5EF4-FFF2-40B4-BE49-F238E27FC236}">
                  <a16:creationId xmlns:a16="http://schemas.microsoft.com/office/drawing/2014/main" id="{18EEE67C-5064-FD84-AF8E-1FDBF205393C}"/>
                </a:ext>
              </a:extLst>
            </p:cNvPr>
            <p:cNvSpPr/>
            <p:nvPr/>
          </p:nvSpPr>
          <p:spPr>
            <a:xfrm>
              <a:off x="12131672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7" name="Sechseck 286">
              <a:extLst>
                <a:ext uri="{FF2B5EF4-FFF2-40B4-BE49-F238E27FC236}">
                  <a16:creationId xmlns:a16="http://schemas.microsoft.com/office/drawing/2014/main" id="{11C3A96C-7767-D9AB-97D5-2991D9224323}"/>
                </a:ext>
              </a:extLst>
            </p:cNvPr>
            <p:cNvSpPr/>
            <p:nvPr/>
          </p:nvSpPr>
          <p:spPr>
            <a:xfrm>
              <a:off x="12131672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8" name="Sechseck 287">
              <a:extLst>
                <a:ext uri="{FF2B5EF4-FFF2-40B4-BE49-F238E27FC236}">
                  <a16:creationId xmlns:a16="http://schemas.microsoft.com/office/drawing/2014/main" id="{12C143E7-2EA7-5D12-B693-50B0D5CBC5D3}"/>
                </a:ext>
              </a:extLst>
            </p:cNvPr>
            <p:cNvSpPr/>
            <p:nvPr/>
          </p:nvSpPr>
          <p:spPr>
            <a:xfrm>
              <a:off x="12131672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9" name="Sechseck 288">
              <a:extLst>
                <a:ext uri="{FF2B5EF4-FFF2-40B4-BE49-F238E27FC236}">
                  <a16:creationId xmlns:a16="http://schemas.microsoft.com/office/drawing/2014/main" id="{1A3B1B12-EAA1-6E04-E2BB-BFA7BCE353B1}"/>
                </a:ext>
              </a:extLst>
            </p:cNvPr>
            <p:cNvSpPr/>
            <p:nvPr/>
          </p:nvSpPr>
          <p:spPr>
            <a:xfrm>
              <a:off x="12131672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0" name="Sechseck 289">
              <a:extLst>
                <a:ext uri="{FF2B5EF4-FFF2-40B4-BE49-F238E27FC236}">
                  <a16:creationId xmlns:a16="http://schemas.microsoft.com/office/drawing/2014/main" id="{DE30C20F-91BC-E73F-0951-5B6197370E1D}"/>
                </a:ext>
              </a:extLst>
            </p:cNvPr>
            <p:cNvSpPr/>
            <p:nvPr/>
          </p:nvSpPr>
          <p:spPr>
            <a:xfrm>
              <a:off x="12131671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1" name="Sechseck 290">
              <a:extLst>
                <a:ext uri="{FF2B5EF4-FFF2-40B4-BE49-F238E27FC236}">
                  <a16:creationId xmlns:a16="http://schemas.microsoft.com/office/drawing/2014/main" id="{17592040-FEDA-3BA1-C109-3E8F94368194}"/>
                </a:ext>
              </a:extLst>
            </p:cNvPr>
            <p:cNvSpPr/>
            <p:nvPr/>
          </p:nvSpPr>
          <p:spPr>
            <a:xfrm>
              <a:off x="12131670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2" name="Sechseck 291">
              <a:extLst>
                <a:ext uri="{FF2B5EF4-FFF2-40B4-BE49-F238E27FC236}">
                  <a16:creationId xmlns:a16="http://schemas.microsoft.com/office/drawing/2014/main" id="{75037796-02B4-A00A-8E1D-8E4D85C1D192}"/>
                </a:ext>
              </a:extLst>
            </p:cNvPr>
            <p:cNvSpPr/>
            <p:nvPr/>
          </p:nvSpPr>
          <p:spPr>
            <a:xfrm>
              <a:off x="12131672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3" name="Sechseck 292">
              <a:extLst>
                <a:ext uri="{FF2B5EF4-FFF2-40B4-BE49-F238E27FC236}">
                  <a16:creationId xmlns:a16="http://schemas.microsoft.com/office/drawing/2014/main" id="{854CBEC9-9803-4D06-1144-A19C0B654EA8}"/>
                </a:ext>
              </a:extLst>
            </p:cNvPr>
            <p:cNvSpPr/>
            <p:nvPr/>
          </p:nvSpPr>
          <p:spPr>
            <a:xfrm>
              <a:off x="12131672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4" name="Sechseck 293">
              <a:extLst>
                <a:ext uri="{FF2B5EF4-FFF2-40B4-BE49-F238E27FC236}">
                  <a16:creationId xmlns:a16="http://schemas.microsoft.com/office/drawing/2014/main" id="{2B258713-613A-B3D2-B352-7AA3E582F677}"/>
                </a:ext>
              </a:extLst>
            </p:cNvPr>
            <p:cNvSpPr/>
            <p:nvPr/>
          </p:nvSpPr>
          <p:spPr>
            <a:xfrm>
              <a:off x="12131672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5" name="Sechseck 294">
              <a:extLst>
                <a:ext uri="{FF2B5EF4-FFF2-40B4-BE49-F238E27FC236}">
                  <a16:creationId xmlns:a16="http://schemas.microsoft.com/office/drawing/2014/main" id="{32CD17AA-D2A2-6B80-DA65-7C0B12FE779C}"/>
                </a:ext>
              </a:extLst>
            </p:cNvPr>
            <p:cNvSpPr/>
            <p:nvPr/>
          </p:nvSpPr>
          <p:spPr>
            <a:xfrm>
              <a:off x="476247" y="298735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6" name="Sechseck 295">
              <a:extLst>
                <a:ext uri="{FF2B5EF4-FFF2-40B4-BE49-F238E27FC236}">
                  <a16:creationId xmlns:a16="http://schemas.microsoft.com/office/drawing/2014/main" id="{382F3514-540A-C9D2-4A22-ABB70BB7A26E}"/>
                </a:ext>
              </a:extLst>
            </p:cNvPr>
            <p:cNvSpPr/>
            <p:nvPr/>
          </p:nvSpPr>
          <p:spPr>
            <a:xfrm>
              <a:off x="476247" y="38706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7" name="Sechseck 296">
              <a:extLst>
                <a:ext uri="{FF2B5EF4-FFF2-40B4-BE49-F238E27FC236}">
                  <a16:creationId xmlns:a16="http://schemas.microsoft.com/office/drawing/2014/main" id="{DD2319A2-BF3D-4815-A79D-FCD6F36451AA}"/>
                </a:ext>
              </a:extLst>
            </p:cNvPr>
            <p:cNvSpPr/>
            <p:nvPr/>
          </p:nvSpPr>
          <p:spPr>
            <a:xfrm>
              <a:off x="476247" y="210407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8" name="Sechseck 297">
              <a:extLst>
                <a:ext uri="{FF2B5EF4-FFF2-40B4-BE49-F238E27FC236}">
                  <a16:creationId xmlns:a16="http://schemas.microsoft.com/office/drawing/2014/main" id="{A9AD1928-57F4-E7F0-5D2C-53F80F32E5E9}"/>
                </a:ext>
              </a:extLst>
            </p:cNvPr>
            <p:cNvSpPr/>
            <p:nvPr/>
          </p:nvSpPr>
          <p:spPr>
            <a:xfrm>
              <a:off x="476247" y="12207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9" name="Sechseck 298">
              <a:extLst>
                <a:ext uri="{FF2B5EF4-FFF2-40B4-BE49-F238E27FC236}">
                  <a16:creationId xmlns:a16="http://schemas.microsoft.com/office/drawing/2014/main" id="{E65B0E72-80C8-EB16-E12C-B440C3DFAB34}"/>
                </a:ext>
              </a:extLst>
            </p:cNvPr>
            <p:cNvSpPr/>
            <p:nvPr/>
          </p:nvSpPr>
          <p:spPr>
            <a:xfrm>
              <a:off x="476246" y="3375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0" name="Sechseck 299">
              <a:extLst>
                <a:ext uri="{FF2B5EF4-FFF2-40B4-BE49-F238E27FC236}">
                  <a16:creationId xmlns:a16="http://schemas.microsoft.com/office/drawing/2014/main" id="{B0A32968-43B1-7899-260B-43E7A5B49C6C}"/>
                </a:ext>
              </a:extLst>
            </p:cNvPr>
            <p:cNvSpPr/>
            <p:nvPr/>
          </p:nvSpPr>
          <p:spPr>
            <a:xfrm>
              <a:off x="476245" y="-5457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1" name="Sechseck 300">
              <a:extLst>
                <a:ext uri="{FF2B5EF4-FFF2-40B4-BE49-F238E27FC236}">
                  <a16:creationId xmlns:a16="http://schemas.microsoft.com/office/drawing/2014/main" id="{9C40BED6-10B6-3084-A39F-2D35171723B2}"/>
                </a:ext>
              </a:extLst>
            </p:cNvPr>
            <p:cNvSpPr/>
            <p:nvPr/>
          </p:nvSpPr>
          <p:spPr>
            <a:xfrm>
              <a:off x="476247" y="563720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2" name="Sechseck 301">
              <a:extLst>
                <a:ext uri="{FF2B5EF4-FFF2-40B4-BE49-F238E27FC236}">
                  <a16:creationId xmlns:a16="http://schemas.microsoft.com/office/drawing/2014/main" id="{95837E81-7B74-37B2-C8DA-74A44C45701A}"/>
                </a:ext>
              </a:extLst>
            </p:cNvPr>
            <p:cNvSpPr/>
            <p:nvPr/>
          </p:nvSpPr>
          <p:spPr>
            <a:xfrm>
              <a:off x="476247" y="652048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3" name="Sechseck 302">
              <a:extLst>
                <a:ext uri="{FF2B5EF4-FFF2-40B4-BE49-F238E27FC236}">
                  <a16:creationId xmlns:a16="http://schemas.microsoft.com/office/drawing/2014/main" id="{CA5B3166-F277-B6FA-4B82-8F4EDD7B253B}"/>
                </a:ext>
              </a:extLst>
            </p:cNvPr>
            <p:cNvSpPr/>
            <p:nvPr/>
          </p:nvSpPr>
          <p:spPr>
            <a:xfrm>
              <a:off x="476247" y="475392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4" name="Sechseck 303">
              <a:extLst>
                <a:ext uri="{FF2B5EF4-FFF2-40B4-BE49-F238E27FC236}">
                  <a16:creationId xmlns:a16="http://schemas.microsoft.com/office/drawing/2014/main" id="{966C74C7-E046-A995-F5B2-17C418073EB8}"/>
                </a:ext>
              </a:extLst>
            </p:cNvPr>
            <p:cNvSpPr/>
            <p:nvPr/>
          </p:nvSpPr>
          <p:spPr>
            <a:xfrm>
              <a:off x="1123947" y="254571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5" name="Sechseck 304">
              <a:extLst>
                <a:ext uri="{FF2B5EF4-FFF2-40B4-BE49-F238E27FC236}">
                  <a16:creationId xmlns:a16="http://schemas.microsoft.com/office/drawing/2014/main" id="{2A65384F-AA08-B2B4-253E-8D65189F9809}"/>
                </a:ext>
              </a:extLst>
            </p:cNvPr>
            <p:cNvSpPr/>
            <p:nvPr/>
          </p:nvSpPr>
          <p:spPr>
            <a:xfrm>
              <a:off x="1123947" y="342899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6" name="Sechseck 305">
              <a:extLst>
                <a:ext uri="{FF2B5EF4-FFF2-40B4-BE49-F238E27FC236}">
                  <a16:creationId xmlns:a16="http://schemas.microsoft.com/office/drawing/2014/main" id="{3F1FCEEE-B233-9EE4-34ED-7F37303BA69D}"/>
                </a:ext>
              </a:extLst>
            </p:cNvPr>
            <p:cNvSpPr/>
            <p:nvPr/>
          </p:nvSpPr>
          <p:spPr>
            <a:xfrm>
              <a:off x="1123947" y="166242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7" name="Sechseck 306">
              <a:extLst>
                <a:ext uri="{FF2B5EF4-FFF2-40B4-BE49-F238E27FC236}">
                  <a16:creationId xmlns:a16="http://schemas.microsoft.com/office/drawing/2014/main" id="{6009A806-7E88-88C1-A4C8-1745CD0F72C2}"/>
                </a:ext>
              </a:extLst>
            </p:cNvPr>
            <p:cNvSpPr/>
            <p:nvPr/>
          </p:nvSpPr>
          <p:spPr>
            <a:xfrm>
              <a:off x="1123947" y="7791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8" name="Sechseck 307">
              <a:extLst>
                <a:ext uri="{FF2B5EF4-FFF2-40B4-BE49-F238E27FC236}">
                  <a16:creationId xmlns:a16="http://schemas.microsoft.com/office/drawing/2014/main" id="{CD793FFB-4A53-F93B-A3E2-BA2E6EC6BDAC}"/>
                </a:ext>
              </a:extLst>
            </p:cNvPr>
            <p:cNvSpPr/>
            <p:nvPr/>
          </p:nvSpPr>
          <p:spPr>
            <a:xfrm>
              <a:off x="1123946" y="-1041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9" name="Sechseck 308">
              <a:extLst>
                <a:ext uri="{FF2B5EF4-FFF2-40B4-BE49-F238E27FC236}">
                  <a16:creationId xmlns:a16="http://schemas.microsoft.com/office/drawing/2014/main" id="{7815AA39-33D5-5FFD-52B3-AA09BA77B95E}"/>
                </a:ext>
              </a:extLst>
            </p:cNvPr>
            <p:cNvSpPr/>
            <p:nvPr/>
          </p:nvSpPr>
          <p:spPr>
            <a:xfrm>
              <a:off x="1123947" y="519556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0" name="Sechseck 309">
              <a:extLst>
                <a:ext uri="{FF2B5EF4-FFF2-40B4-BE49-F238E27FC236}">
                  <a16:creationId xmlns:a16="http://schemas.microsoft.com/office/drawing/2014/main" id="{E5DCED60-4128-8893-4B90-C4BAFC466222}"/>
                </a:ext>
              </a:extLst>
            </p:cNvPr>
            <p:cNvSpPr/>
            <p:nvPr/>
          </p:nvSpPr>
          <p:spPr>
            <a:xfrm>
              <a:off x="1123947" y="607884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1" name="Sechseck 310">
              <a:extLst>
                <a:ext uri="{FF2B5EF4-FFF2-40B4-BE49-F238E27FC236}">
                  <a16:creationId xmlns:a16="http://schemas.microsoft.com/office/drawing/2014/main" id="{C712A7F2-C4BB-3CEC-54AB-2819E41B3CA2}"/>
                </a:ext>
              </a:extLst>
            </p:cNvPr>
            <p:cNvSpPr/>
            <p:nvPr/>
          </p:nvSpPr>
          <p:spPr>
            <a:xfrm>
              <a:off x="1123947" y="43122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2" name="Sechseck 311">
              <a:extLst>
                <a:ext uri="{FF2B5EF4-FFF2-40B4-BE49-F238E27FC236}">
                  <a16:creationId xmlns:a16="http://schemas.microsoft.com/office/drawing/2014/main" id="{42BE83F5-6A09-0FC8-C6BE-44BF28AC1637}"/>
                </a:ext>
              </a:extLst>
            </p:cNvPr>
            <p:cNvSpPr/>
            <p:nvPr/>
          </p:nvSpPr>
          <p:spPr>
            <a:xfrm>
              <a:off x="1771646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3" name="Sechseck 312">
              <a:extLst>
                <a:ext uri="{FF2B5EF4-FFF2-40B4-BE49-F238E27FC236}">
                  <a16:creationId xmlns:a16="http://schemas.microsoft.com/office/drawing/2014/main" id="{174F752A-4BAA-0C71-8A4D-B12537897557}"/>
                </a:ext>
              </a:extLst>
            </p:cNvPr>
            <p:cNvSpPr/>
            <p:nvPr/>
          </p:nvSpPr>
          <p:spPr>
            <a:xfrm>
              <a:off x="1771646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4" name="Sechseck 313">
              <a:extLst>
                <a:ext uri="{FF2B5EF4-FFF2-40B4-BE49-F238E27FC236}">
                  <a16:creationId xmlns:a16="http://schemas.microsoft.com/office/drawing/2014/main" id="{48FE04FA-9CE0-36A3-1DB9-1C492241F633}"/>
                </a:ext>
              </a:extLst>
            </p:cNvPr>
            <p:cNvSpPr/>
            <p:nvPr/>
          </p:nvSpPr>
          <p:spPr>
            <a:xfrm>
              <a:off x="1771646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5" name="Sechseck 314">
              <a:extLst>
                <a:ext uri="{FF2B5EF4-FFF2-40B4-BE49-F238E27FC236}">
                  <a16:creationId xmlns:a16="http://schemas.microsoft.com/office/drawing/2014/main" id="{0D26E973-4A83-276F-8C7D-55DA2597F409}"/>
                </a:ext>
              </a:extLst>
            </p:cNvPr>
            <p:cNvSpPr/>
            <p:nvPr/>
          </p:nvSpPr>
          <p:spPr>
            <a:xfrm>
              <a:off x="1771646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6" name="Sechseck 315">
              <a:extLst>
                <a:ext uri="{FF2B5EF4-FFF2-40B4-BE49-F238E27FC236}">
                  <a16:creationId xmlns:a16="http://schemas.microsoft.com/office/drawing/2014/main" id="{9D858B33-2B11-F184-71FC-AC4663419FDA}"/>
                </a:ext>
              </a:extLst>
            </p:cNvPr>
            <p:cNvSpPr/>
            <p:nvPr/>
          </p:nvSpPr>
          <p:spPr>
            <a:xfrm>
              <a:off x="1771645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7" name="Sechseck 316">
              <a:extLst>
                <a:ext uri="{FF2B5EF4-FFF2-40B4-BE49-F238E27FC236}">
                  <a16:creationId xmlns:a16="http://schemas.microsoft.com/office/drawing/2014/main" id="{BFB4FEB4-0EE6-96DA-D909-CA7A0B3A16A8}"/>
                </a:ext>
              </a:extLst>
            </p:cNvPr>
            <p:cNvSpPr/>
            <p:nvPr/>
          </p:nvSpPr>
          <p:spPr>
            <a:xfrm>
              <a:off x="1771644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8" name="Sechseck 317">
              <a:extLst>
                <a:ext uri="{FF2B5EF4-FFF2-40B4-BE49-F238E27FC236}">
                  <a16:creationId xmlns:a16="http://schemas.microsoft.com/office/drawing/2014/main" id="{FCDDD69B-F41E-73FB-DF56-3ADB82E5B66F}"/>
                </a:ext>
              </a:extLst>
            </p:cNvPr>
            <p:cNvSpPr/>
            <p:nvPr/>
          </p:nvSpPr>
          <p:spPr>
            <a:xfrm>
              <a:off x="1771646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9" name="Sechseck 318">
              <a:extLst>
                <a:ext uri="{FF2B5EF4-FFF2-40B4-BE49-F238E27FC236}">
                  <a16:creationId xmlns:a16="http://schemas.microsoft.com/office/drawing/2014/main" id="{D27A8BE4-41A4-41B4-53B0-4FA3C805EFF5}"/>
                </a:ext>
              </a:extLst>
            </p:cNvPr>
            <p:cNvSpPr/>
            <p:nvPr/>
          </p:nvSpPr>
          <p:spPr>
            <a:xfrm>
              <a:off x="1771646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0" name="Sechseck 319">
              <a:extLst>
                <a:ext uri="{FF2B5EF4-FFF2-40B4-BE49-F238E27FC236}">
                  <a16:creationId xmlns:a16="http://schemas.microsoft.com/office/drawing/2014/main" id="{3AE5B272-B3ED-F933-4034-C0C4FCA2E478}"/>
                </a:ext>
              </a:extLst>
            </p:cNvPr>
            <p:cNvSpPr/>
            <p:nvPr/>
          </p:nvSpPr>
          <p:spPr>
            <a:xfrm>
              <a:off x="1771646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1" name="Sechseck 320">
              <a:extLst>
                <a:ext uri="{FF2B5EF4-FFF2-40B4-BE49-F238E27FC236}">
                  <a16:creationId xmlns:a16="http://schemas.microsoft.com/office/drawing/2014/main" id="{9AEC1A71-38C1-B8FE-4168-B197F2011787}"/>
                </a:ext>
              </a:extLst>
            </p:cNvPr>
            <p:cNvSpPr/>
            <p:nvPr/>
          </p:nvSpPr>
          <p:spPr>
            <a:xfrm>
              <a:off x="2419346" y="254571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5" name="Sechseck 324">
              <a:extLst>
                <a:ext uri="{FF2B5EF4-FFF2-40B4-BE49-F238E27FC236}">
                  <a16:creationId xmlns:a16="http://schemas.microsoft.com/office/drawing/2014/main" id="{05A406D2-B512-3BFD-0C4C-465543EC1EF6}"/>
                </a:ext>
              </a:extLst>
            </p:cNvPr>
            <p:cNvSpPr/>
            <p:nvPr/>
          </p:nvSpPr>
          <p:spPr>
            <a:xfrm>
              <a:off x="2419345" y="-1041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6" name="Sechseck 325">
              <a:extLst>
                <a:ext uri="{FF2B5EF4-FFF2-40B4-BE49-F238E27FC236}">
                  <a16:creationId xmlns:a16="http://schemas.microsoft.com/office/drawing/2014/main" id="{5C9DF081-0253-305F-D921-F28BB91AC568}"/>
                </a:ext>
              </a:extLst>
            </p:cNvPr>
            <p:cNvSpPr/>
            <p:nvPr/>
          </p:nvSpPr>
          <p:spPr>
            <a:xfrm>
              <a:off x="2419346" y="519556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7" name="Sechseck 326">
              <a:extLst>
                <a:ext uri="{FF2B5EF4-FFF2-40B4-BE49-F238E27FC236}">
                  <a16:creationId xmlns:a16="http://schemas.microsoft.com/office/drawing/2014/main" id="{CC232982-BFAB-CB03-EBA1-232845BA0934}"/>
                </a:ext>
              </a:extLst>
            </p:cNvPr>
            <p:cNvSpPr/>
            <p:nvPr/>
          </p:nvSpPr>
          <p:spPr>
            <a:xfrm>
              <a:off x="2419346" y="607884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8" name="Sechseck 327">
              <a:extLst>
                <a:ext uri="{FF2B5EF4-FFF2-40B4-BE49-F238E27FC236}">
                  <a16:creationId xmlns:a16="http://schemas.microsoft.com/office/drawing/2014/main" id="{16EBC514-0816-3F94-882B-6B7F253C91A9}"/>
                </a:ext>
              </a:extLst>
            </p:cNvPr>
            <p:cNvSpPr/>
            <p:nvPr/>
          </p:nvSpPr>
          <p:spPr>
            <a:xfrm>
              <a:off x="2419346" y="431227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9" name="Sechseck 328">
              <a:extLst>
                <a:ext uri="{FF2B5EF4-FFF2-40B4-BE49-F238E27FC236}">
                  <a16:creationId xmlns:a16="http://schemas.microsoft.com/office/drawing/2014/main" id="{6FC3253E-2EB4-28D1-0912-E5EFA455C652}"/>
                </a:ext>
              </a:extLst>
            </p:cNvPr>
            <p:cNvSpPr/>
            <p:nvPr/>
          </p:nvSpPr>
          <p:spPr>
            <a:xfrm>
              <a:off x="-819156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0" name="Sechseck 329">
              <a:extLst>
                <a:ext uri="{FF2B5EF4-FFF2-40B4-BE49-F238E27FC236}">
                  <a16:creationId xmlns:a16="http://schemas.microsoft.com/office/drawing/2014/main" id="{96675A15-30AF-1AE8-9C0C-418B00D2717C}"/>
                </a:ext>
              </a:extLst>
            </p:cNvPr>
            <p:cNvSpPr/>
            <p:nvPr/>
          </p:nvSpPr>
          <p:spPr>
            <a:xfrm>
              <a:off x="-819156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1" name="Sechseck 330">
              <a:extLst>
                <a:ext uri="{FF2B5EF4-FFF2-40B4-BE49-F238E27FC236}">
                  <a16:creationId xmlns:a16="http://schemas.microsoft.com/office/drawing/2014/main" id="{CC31613B-7F54-4376-A198-690A3EA26128}"/>
                </a:ext>
              </a:extLst>
            </p:cNvPr>
            <p:cNvSpPr/>
            <p:nvPr/>
          </p:nvSpPr>
          <p:spPr>
            <a:xfrm>
              <a:off x="-819156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2" name="Sechseck 331">
              <a:extLst>
                <a:ext uri="{FF2B5EF4-FFF2-40B4-BE49-F238E27FC236}">
                  <a16:creationId xmlns:a16="http://schemas.microsoft.com/office/drawing/2014/main" id="{9821854C-F571-BE91-2D00-38C77865BA84}"/>
                </a:ext>
              </a:extLst>
            </p:cNvPr>
            <p:cNvSpPr/>
            <p:nvPr/>
          </p:nvSpPr>
          <p:spPr>
            <a:xfrm>
              <a:off x="-819156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3" name="Sechseck 332">
              <a:extLst>
                <a:ext uri="{FF2B5EF4-FFF2-40B4-BE49-F238E27FC236}">
                  <a16:creationId xmlns:a16="http://schemas.microsoft.com/office/drawing/2014/main" id="{BEC10101-7E26-8C0E-FCA2-63E78FA28C03}"/>
                </a:ext>
              </a:extLst>
            </p:cNvPr>
            <p:cNvSpPr/>
            <p:nvPr/>
          </p:nvSpPr>
          <p:spPr>
            <a:xfrm>
              <a:off x="-819157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4" name="Sechseck 333">
              <a:extLst>
                <a:ext uri="{FF2B5EF4-FFF2-40B4-BE49-F238E27FC236}">
                  <a16:creationId xmlns:a16="http://schemas.microsoft.com/office/drawing/2014/main" id="{3AA61514-55BF-A0F6-124A-86BFEA514EB3}"/>
                </a:ext>
              </a:extLst>
            </p:cNvPr>
            <p:cNvSpPr/>
            <p:nvPr/>
          </p:nvSpPr>
          <p:spPr>
            <a:xfrm>
              <a:off x="-819158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5" name="Sechseck 334">
              <a:extLst>
                <a:ext uri="{FF2B5EF4-FFF2-40B4-BE49-F238E27FC236}">
                  <a16:creationId xmlns:a16="http://schemas.microsoft.com/office/drawing/2014/main" id="{ED8A13A0-1978-0A59-D3BA-78C9D8247B32}"/>
                </a:ext>
              </a:extLst>
            </p:cNvPr>
            <p:cNvSpPr/>
            <p:nvPr/>
          </p:nvSpPr>
          <p:spPr>
            <a:xfrm>
              <a:off x="-819156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6" name="Sechseck 335">
              <a:extLst>
                <a:ext uri="{FF2B5EF4-FFF2-40B4-BE49-F238E27FC236}">
                  <a16:creationId xmlns:a16="http://schemas.microsoft.com/office/drawing/2014/main" id="{E7D79426-FD30-C9F0-1430-E5FA5506AA22}"/>
                </a:ext>
              </a:extLst>
            </p:cNvPr>
            <p:cNvSpPr/>
            <p:nvPr/>
          </p:nvSpPr>
          <p:spPr>
            <a:xfrm>
              <a:off x="-819156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7" name="Sechseck 336">
              <a:extLst>
                <a:ext uri="{FF2B5EF4-FFF2-40B4-BE49-F238E27FC236}">
                  <a16:creationId xmlns:a16="http://schemas.microsoft.com/office/drawing/2014/main" id="{67F05F66-E984-C58B-D8BB-35D77145DFE7}"/>
                </a:ext>
              </a:extLst>
            </p:cNvPr>
            <p:cNvSpPr/>
            <p:nvPr/>
          </p:nvSpPr>
          <p:spPr>
            <a:xfrm>
              <a:off x="-819156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8" name="Sechseck 337">
              <a:extLst>
                <a:ext uri="{FF2B5EF4-FFF2-40B4-BE49-F238E27FC236}">
                  <a16:creationId xmlns:a16="http://schemas.microsoft.com/office/drawing/2014/main" id="{D9D69FBA-6BD1-4514-E73D-FC559319B098}"/>
                </a:ext>
              </a:extLst>
            </p:cNvPr>
            <p:cNvSpPr/>
            <p:nvPr/>
          </p:nvSpPr>
          <p:spPr>
            <a:xfrm>
              <a:off x="-171456" y="254571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9" name="Sechseck 338">
              <a:extLst>
                <a:ext uri="{FF2B5EF4-FFF2-40B4-BE49-F238E27FC236}">
                  <a16:creationId xmlns:a16="http://schemas.microsoft.com/office/drawing/2014/main" id="{34862DFD-523A-F04B-D589-F0487F1A198B}"/>
                </a:ext>
              </a:extLst>
            </p:cNvPr>
            <p:cNvSpPr/>
            <p:nvPr/>
          </p:nvSpPr>
          <p:spPr>
            <a:xfrm>
              <a:off x="-171456" y="342899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0" name="Sechseck 339">
              <a:extLst>
                <a:ext uri="{FF2B5EF4-FFF2-40B4-BE49-F238E27FC236}">
                  <a16:creationId xmlns:a16="http://schemas.microsoft.com/office/drawing/2014/main" id="{B70B7652-B489-A89B-0FD6-11EDE3A0BB1F}"/>
                </a:ext>
              </a:extLst>
            </p:cNvPr>
            <p:cNvSpPr/>
            <p:nvPr/>
          </p:nvSpPr>
          <p:spPr>
            <a:xfrm>
              <a:off x="-171456" y="166242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1" name="Sechseck 340">
              <a:extLst>
                <a:ext uri="{FF2B5EF4-FFF2-40B4-BE49-F238E27FC236}">
                  <a16:creationId xmlns:a16="http://schemas.microsoft.com/office/drawing/2014/main" id="{3E8186F7-6256-09F3-9486-9D1B54F0B699}"/>
                </a:ext>
              </a:extLst>
            </p:cNvPr>
            <p:cNvSpPr/>
            <p:nvPr/>
          </p:nvSpPr>
          <p:spPr>
            <a:xfrm>
              <a:off x="-171456" y="77914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2" name="Sechseck 341">
              <a:extLst>
                <a:ext uri="{FF2B5EF4-FFF2-40B4-BE49-F238E27FC236}">
                  <a16:creationId xmlns:a16="http://schemas.microsoft.com/office/drawing/2014/main" id="{246CB080-AA72-9EA9-2567-CB74BC629FDA}"/>
                </a:ext>
              </a:extLst>
            </p:cNvPr>
            <p:cNvSpPr/>
            <p:nvPr/>
          </p:nvSpPr>
          <p:spPr>
            <a:xfrm>
              <a:off x="-171457" y="-1041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3" name="Sechseck 342">
              <a:extLst>
                <a:ext uri="{FF2B5EF4-FFF2-40B4-BE49-F238E27FC236}">
                  <a16:creationId xmlns:a16="http://schemas.microsoft.com/office/drawing/2014/main" id="{B3FE2931-2BE0-77C4-2E3A-474EA1E7641D}"/>
                </a:ext>
              </a:extLst>
            </p:cNvPr>
            <p:cNvSpPr/>
            <p:nvPr/>
          </p:nvSpPr>
          <p:spPr>
            <a:xfrm>
              <a:off x="-171456" y="519556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4" name="Sechseck 343">
              <a:extLst>
                <a:ext uri="{FF2B5EF4-FFF2-40B4-BE49-F238E27FC236}">
                  <a16:creationId xmlns:a16="http://schemas.microsoft.com/office/drawing/2014/main" id="{6D6B4D13-CC4B-ED22-70ED-45BD035C03DF}"/>
                </a:ext>
              </a:extLst>
            </p:cNvPr>
            <p:cNvSpPr/>
            <p:nvPr/>
          </p:nvSpPr>
          <p:spPr>
            <a:xfrm>
              <a:off x="-171456" y="607884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5" name="Sechseck 344">
              <a:extLst>
                <a:ext uri="{FF2B5EF4-FFF2-40B4-BE49-F238E27FC236}">
                  <a16:creationId xmlns:a16="http://schemas.microsoft.com/office/drawing/2014/main" id="{830B55D3-38FF-2481-A0D4-E0546974A853}"/>
                </a:ext>
              </a:extLst>
            </p:cNvPr>
            <p:cNvSpPr/>
            <p:nvPr/>
          </p:nvSpPr>
          <p:spPr>
            <a:xfrm>
              <a:off x="-171456" y="431227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9161285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Person, Kleidung, Flasche, Menschen enthält.&#10;&#10;Automatisch generierte Beschreibung">
            <a:extLst>
              <a:ext uri="{FF2B5EF4-FFF2-40B4-BE49-F238E27FC236}">
                <a16:creationId xmlns:a16="http://schemas.microsoft.com/office/drawing/2014/main" id="{3015F109-93FD-F82F-384E-F09ECD0DF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0990" y="-745064"/>
            <a:ext cx="12947647" cy="8631764"/>
          </a:xfrm>
          <a:prstGeom prst="rect">
            <a:avLst/>
          </a:prstGeo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100F80D1-A2AF-FCF5-CA13-915D6D326B63}"/>
              </a:ext>
            </a:extLst>
          </p:cNvPr>
          <p:cNvGrpSpPr/>
          <p:nvPr/>
        </p:nvGrpSpPr>
        <p:grpSpPr>
          <a:xfrm>
            <a:off x="-5943600" y="-3295650"/>
            <a:ext cx="24136350" cy="14763750"/>
            <a:chOff x="-819158" y="-545779"/>
            <a:chExt cx="13830305" cy="7949552"/>
          </a:xfrm>
        </p:grpSpPr>
        <p:sp>
          <p:nvSpPr>
            <p:cNvPr id="169" name="Sechseck 168">
              <a:extLst>
                <a:ext uri="{FF2B5EF4-FFF2-40B4-BE49-F238E27FC236}">
                  <a16:creationId xmlns:a16="http://schemas.microsoft.com/office/drawing/2014/main" id="{5B6BE1F9-5265-F7AB-8CD5-F55FA6BC973B}"/>
                </a:ext>
              </a:extLst>
            </p:cNvPr>
            <p:cNvSpPr/>
            <p:nvPr/>
          </p:nvSpPr>
          <p:spPr>
            <a:xfrm>
              <a:off x="5656262" y="122079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0" name="Sechseck 169">
              <a:extLst>
                <a:ext uri="{FF2B5EF4-FFF2-40B4-BE49-F238E27FC236}">
                  <a16:creationId xmlns:a16="http://schemas.microsoft.com/office/drawing/2014/main" id="{A3931273-D7D1-37B3-A3B5-61D7F7107C5E}"/>
                </a:ext>
              </a:extLst>
            </p:cNvPr>
            <p:cNvSpPr/>
            <p:nvPr/>
          </p:nvSpPr>
          <p:spPr>
            <a:xfrm>
              <a:off x="5656261" y="33750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1" name="Sechseck 170">
              <a:extLst>
                <a:ext uri="{FF2B5EF4-FFF2-40B4-BE49-F238E27FC236}">
                  <a16:creationId xmlns:a16="http://schemas.microsoft.com/office/drawing/2014/main" id="{4B15D718-FECD-5F68-F55B-389010F9891B}"/>
                </a:ext>
              </a:extLst>
            </p:cNvPr>
            <p:cNvSpPr/>
            <p:nvPr/>
          </p:nvSpPr>
          <p:spPr>
            <a:xfrm>
              <a:off x="5656260" y="-54577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2" name="Sechseck 171">
              <a:extLst>
                <a:ext uri="{FF2B5EF4-FFF2-40B4-BE49-F238E27FC236}">
                  <a16:creationId xmlns:a16="http://schemas.microsoft.com/office/drawing/2014/main" id="{BEA319E4-C5DF-5A2F-B12D-3BDBC574C460}"/>
                </a:ext>
              </a:extLst>
            </p:cNvPr>
            <p:cNvSpPr/>
            <p:nvPr/>
          </p:nvSpPr>
          <p:spPr>
            <a:xfrm>
              <a:off x="5656262" y="56372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3" name="Sechseck 172">
              <a:extLst>
                <a:ext uri="{FF2B5EF4-FFF2-40B4-BE49-F238E27FC236}">
                  <a16:creationId xmlns:a16="http://schemas.microsoft.com/office/drawing/2014/main" id="{F0C51DBA-BB24-65D3-A4D2-30D02A3AF241}"/>
                </a:ext>
              </a:extLst>
            </p:cNvPr>
            <p:cNvSpPr/>
            <p:nvPr/>
          </p:nvSpPr>
          <p:spPr>
            <a:xfrm>
              <a:off x="5656262" y="652049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4" name="Sechseck 173">
              <a:extLst>
                <a:ext uri="{FF2B5EF4-FFF2-40B4-BE49-F238E27FC236}">
                  <a16:creationId xmlns:a16="http://schemas.microsoft.com/office/drawing/2014/main" id="{E9DB00F8-9902-CDCC-C926-75751DC9F131}"/>
                </a:ext>
              </a:extLst>
            </p:cNvPr>
            <p:cNvSpPr/>
            <p:nvPr/>
          </p:nvSpPr>
          <p:spPr>
            <a:xfrm>
              <a:off x="5656262" y="475392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6" name="Sechseck 175">
              <a:extLst>
                <a:ext uri="{FF2B5EF4-FFF2-40B4-BE49-F238E27FC236}">
                  <a16:creationId xmlns:a16="http://schemas.microsoft.com/office/drawing/2014/main" id="{3C4316F7-4EDA-8EE1-4B83-152519F3E1AC}"/>
                </a:ext>
              </a:extLst>
            </p:cNvPr>
            <p:cNvSpPr/>
            <p:nvPr/>
          </p:nvSpPr>
          <p:spPr>
            <a:xfrm>
              <a:off x="6303962" y="342899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9" name="Sechseck 178">
              <a:extLst>
                <a:ext uri="{FF2B5EF4-FFF2-40B4-BE49-F238E27FC236}">
                  <a16:creationId xmlns:a16="http://schemas.microsoft.com/office/drawing/2014/main" id="{B0DF63BB-133C-A964-339B-84FA6320A9F0}"/>
                </a:ext>
              </a:extLst>
            </p:cNvPr>
            <p:cNvSpPr/>
            <p:nvPr/>
          </p:nvSpPr>
          <p:spPr>
            <a:xfrm>
              <a:off x="6303961" y="-10413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1" name="Sechseck 180">
              <a:extLst>
                <a:ext uri="{FF2B5EF4-FFF2-40B4-BE49-F238E27FC236}">
                  <a16:creationId xmlns:a16="http://schemas.microsoft.com/office/drawing/2014/main" id="{0401A66E-0C08-2055-30E6-49DB28171AFE}"/>
                </a:ext>
              </a:extLst>
            </p:cNvPr>
            <p:cNvSpPr/>
            <p:nvPr/>
          </p:nvSpPr>
          <p:spPr>
            <a:xfrm>
              <a:off x="6303962" y="519556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2" name="Sechseck 181">
              <a:extLst>
                <a:ext uri="{FF2B5EF4-FFF2-40B4-BE49-F238E27FC236}">
                  <a16:creationId xmlns:a16="http://schemas.microsoft.com/office/drawing/2014/main" id="{C8DB283B-C6FA-9260-3874-699547BD81D2}"/>
                </a:ext>
              </a:extLst>
            </p:cNvPr>
            <p:cNvSpPr/>
            <p:nvPr/>
          </p:nvSpPr>
          <p:spPr>
            <a:xfrm>
              <a:off x="6303962" y="607884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6" name="Sechseck 185">
              <a:extLst>
                <a:ext uri="{FF2B5EF4-FFF2-40B4-BE49-F238E27FC236}">
                  <a16:creationId xmlns:a16="http://schemas.microsoft.com/office/drawing/2014/main" id="{21A6A763-4D2A-39A5-CEC1-307572D8E2A6}"/>
                </a:ext>
              </a:extLst>
            </p:cNvPr>
            <p:cNvSpPr/>
            <p:nvPr/>
          </p:nvSpPr>
          <p:spPr>
            <a:xfrm>
              <a:off x="6951661" y="210407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8" name="Sechseck 187">
              <a:extLst>
                <a:ext uri="{FF2B5EF4-FFF2-40B4-BE49-F238E27FC236}">
                  <a16:creationId xmlns:a16="http://schemas.microsoft.com/office/drawing/2014/main" id="{57613BE4-F9D5-7D29-52DF-D16DEEA22792}"/>
                </a:ext>
              </a:extLst>
            </p:cNvPr>
            <p:cNvSpPr/>
            <p:nvPr/>
          </p:nvSpPr>
          <p:spPr>
            <a:xfrm>
              <a:off x="6951660" y="33750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9" name="Sechseck 188">
              <a:extLst>
                <a:ext uri="{FF2B5EF4-FFF2-40B4-BE49-F238E27FC236}">
                  <a16:creationId xmlns:a16="http://schemas.microsoft.com/office/drawing/2014/main" id="{6880AAE1-41CA-76B5-6703-0311DE81577A}"/>
                </a:ext>
              </a:extLst>
            </p:cNvPr>
            <p:cNvSpPr/>
            <p:nvPr/>
          </p:nvSpPr>
          <p:spPr>
            <a:xfrm>
              <a:off x="6951659" y="-54577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0" name="Sechseck 189">
              <a:extLst>
                <a:ext uri="{FF2B5EF4-FFF2-40B4-BE49-F238E27FC236}">
                  <a16:creationId xmlns:a16="http://schemas.microsoft.com/office/drawing/2014/main" id="{0A403097-F6BC-450F-6EBE-37EFA3F92282}"/>
                </a:ext>
              </a:extLst>
            </p:cNvPr>
            <p:cNvSpPr/>
            <p:nvPr/>
          </p:nvSpPr>
          <p:spPr>
            <a:xfrm>
              <a:off x="6951661" y="56372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1" name="Sechseck 190">
              <a:extLst>
                <a:ext uri="{FF2B5EF4-FFF2-40B4-BE49-F238E27FC236}">
                  <a16:creationId xmlns:a16="http://schemas.microsoft.com/office/drawing/2014/main" id="{906BC755-0C47-23D2-4A31-789F8018FA2F}"/>
                </a:ext>
              </a:extLst>
            </p:cNvPr>
            <p:cNvSpPr/>
            <p:nvPr/>
          </p:nvSpPr>
          <p:spPr>
            <a:xfrm>
              <a:off x="6951661" y="65204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3" name="Sechseck 192">
              <a:extLst>
                <a:ext uri="{FF2B5EF4-FFF2-40B4-BE49-F238E27FC236}">
                  <a16:creationId xmlns:a16="http://schemas.microsoft.com/office/drawing/2014/main" id="{1DD7D9B9-0EB8-A1A8-1A4F-A5373091747C}"/>
                </a:ext>
              </a:extLst>
            </p:cNvPr>
            <p:cNvSpPr/>
            <p:nvPr/>
          </p:nvSpPr>
          <p:spPr>
            <a:xfrm>
              <a:off x="7599361" y="254571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7" name="Sechseck 196">
              <a:extLst>
                <a:ext uri="{FF2B5EF4-FFF2-40B4-BE49-F238E27FC236}">
                  <a16:creationId xmlns:a16="http://schemas.microsoft.com/office/drawing/2014/main" id="{C0EC518D-8AE7-71A5-B2AF-5C02D03A30FB}"/>
                </a:ext>
              </a:extLst>
            </p:cNvPr>
            <p:cNvSpPr/>
            <p:nvPr/>
          </p:nvSpPr>
          <p:spPr>
            <a:xfrm>
              <a:off x="7599360" y="-10413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8" name="Sechseck 197">
              <a:extLst>
                <a:ext uri="{FF2B5EF4-FFF2-40B4-BE49-F238E27FC236}">
                  <a16:creationId xmlns:a16="http://schemas.microsoft.com/office/drawing/2014/main" id="{33146D5D-78B4-E94A-D60A-8F0C5CDD88DA}"/>
                </a:ext>
              </a:extLst>
            </p:cNvPr>
            <p:cNvSpPr/>
            <p:nvPr/>
          </p:nvSpPr>
          <p:spPr>
            <a:xfrm>
              <a:off x="7599361" y="519556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9" name="Sechseck 198">
              <a:extLst>
                <a:ext uri="{FF2B5EF4-FFF2-40B4-BE49-F238E27FC236}">
                  <a16:creationId xmlns:a16="http://schemas.microsoft.com/office/drawing/2014/main" id="{9ED1BD72-713F-5DF9-AA16-58795DE1C0BC}"/>
                </a:ext>
              </a:extLst>
            </p:cNvPr>
            <p:cNvSpPr/>
            <p:nvPr/>
          </p:nvSpPr>
          <p:spPr>
            <a:xfrm>
              <a:off x="7599361" y="60788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5" name="Sechseck 204">
              <a:extLst>
                <a:ext uri="{FF2B5EF4-FFF2-40B4-BE49-F238E27FC236}">
                  <a16:creationId xmlns:a16="http://schemas.microsoft.com/office/drawing/2014/main" id="{DEFDC681-35AD-9E90-5C07-1EC9FA3E0C98}"/>
                </a:ext>
              </a:extLst>
            </p:cNvPr>
            <p:cNvSpPr/>
            <p:nvPr/>
          </p:nvSpPr>
          <p:spPr>
            <a:xfrm>
              <a:off x="3067047" y="33750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6" name="Sechseck 205">
              <a:extLst>
                <a:ext uri="{FF2B5EF4-FFF2-40B4-BE49-F238E27FC236}">
                  <a16:creationId xmlns:a16="http://schemas.microsoft.com/office/drawing/2014/main" id="{640389F7-5F80-D07E-7967-8192BAB60644}"/>
                </a:ext>
              </a:extLst>
            </p:cNvPr>
            <p:cNvSpPr/>
            <p:nvPr/>
          </p:nvSpPr>
          <p:spPr>
            <a:xfrm>
              <a:off x="3067046" y="-54577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7" name="Sechseck 206">
              <a:extLst>
                <a:ext uri="{FF2B5EF4-FFF2-40B4-BE49-F238E27FC236}">
                  <a16:creationId xmlns:a16="http://schemas.microsoft.com/office/drawing/2014/main" id="{90B40A7C-09B5-6EBE-B27F-4631ECB30FEA}"/>
                </a:ext>
              </a:extLst>
            </p:cNvPr>
            <p:cNvSpPr/>
            <p:nvPr/>
          </p:nvSpPr>
          <p:spPr>
            <a:xfrm>
              <a:off x="3067048" y="56372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8" name="Sechseck 207">
              <a:extLst>
                <a:ext uri="{FF2B5EF4-FFF2-40B4-BE49-F238E27FC236}">
                  <a16:creationId xmlns:a16="http://schemas.microsoft.com/office/drawing/2014/main" id="{F3BD6B07-572E-BD70-09CE-9490264A3CA9}"/>
                </a:ext>
              </a:extLst>
            </p:cNvPr>
            <p:cNvSpPr/>
            <p:nvPr/>
          </p:nvSpPr>
          <p:spPr>
            <a:xfrm>
              <a:off x="3067048" y="65204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1" name="Sechseck 210">
              <a:extLst>
                <a:ext uri="{FF2B5EF4-FFF2-40B4-BE49-F238E27FC236}">
                  <a16:creationId xmlns:a16="http://schemas.microsoft.com/office/drawing/2014/main" id="{A1C0A5CD-FFB8-35A8-98A6-97E6D4D0C2BA}"/>
                </a:ext>
              </a:extLst>
            </p:cNvPr>
            <p:cNvSpPr/>
            <p:nvPr/>
          </p:nvSpPr>
          <p:spPr>
            <a:xfrm>
              <a:off x="3714748" y="342899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2" name="Sechseck 211">
              <a:extLst>
                <a:ext uri="{FF2B5EF4-FFF2-40B4-BE49-F238E27FC236}">
                  <a16:creationId xmlns:a16="http://schemas.microsoft.com/office/drawing/2014/main" id="{DEBC170A-41C7-43A0-346B-37292626AD1E}"/>
                </a:ext>
              </a:extLst>
            </p:cNvPr>
            <p:cNvSpPr/>
            <p:nvPr/>
          </p:nvSpPr>
          <p:spPr>
            <a:xfrm>
              <a:off x="3714748" y="166243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4" name="Sechseck 213">
              <a:extLst>
                <a:ext uri="{FF2B5EF4-FFF2-40B4-BE49-F238E27FC236}">
                  <a16:creationId xmlns:a16="http://schemas.microsoft.com/office/drawing/2014/main" id="{A0130838-D499-47FF-C96E-D866E35786E5}"/>
                </a:ext>
              </a:extLst>
            </p:cNvPr>
            <p:cNvSpPr/>
            <p:nvPr/>
          </p:nvSpPr>
          <p:spPr>
            <a:xfrm>
              <a:off x="3714747" y="-10413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5" name="Sechseck 214">
              <a:extLst>
                <a:ext uri="{FF2B5EF4-FFF2-40B4-BE49-F238E27FC236}">
                  <a16:creationId xmlns:a16="http://schemas.microsoft.com/office/drawing/2014/main" id="{416F0816-3F39-FFAA-A4DD-33E17717484F}"/>
                </a:ext>
              </a:extLst>
            </p:cNvPr>
            <p:cNvSpPr/>
            <p:nvPr/>
          </p:nvSpPr>
          <p:spPr>
            <a:xfrm>
              <a:off x="3714748" y="519556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6" name="Sechseck 215">
              <a:extLst>
                <a:ext uri="{FF2B5EF4-FFF2-40B4-BE49-F238E27FC236}">
                  <a16:creationId xmlns:a16="http://schemas.microsoft.com/office/drawing/2014/main" id="{A039CF25-23B5-3307-AAE0-50D1213DAA8D}"/>
                </a:ext>
              </a:extLst>
            </p:cNvPr>
            <p:cNvSpPr/>
            <p:nvPr/>
          </p:nvSpPr>
          <p:spPr>
            <a:xfrm>
              <a:off x="3714748" y="60788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2" name="Sechseck 221">
              <a:extLst>
                <a:ext uri="{FF2B5EF4-FFF2-40B4-BE49-F238E27FC236}">
                  <a16:creationId xmlns:a16="http://schemas.microsoft.com/office/drawing/2014/main" id="{0A2DFC93-3A9C-7379-776F-CD7F0EA5292C}"/>
                </a:ext>
              </a:extLst>
            </p:cNvPr>
            <p:cNvSpPr/>
            <p:nvPr/>
          </p:nvSpPr>
          <p:spPr>
            <a:xfrm>
              <a:off x="4362446" y="3375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3" name="Sechseck 222">
              <a:extLst>
                <a:ext uri="{FF2B5EF4-FFF2-40B4-BE49-F238E27FC236}">
                  <a16:creationId xmlns:a16="http://schemas.microsoft.com/office/drawing/2014/main" id="{4C9B2203-03D5-939F-7964-88E55C074480}"/>
                </a:ext>
              </a:extLst>
            </p:cNvPr>
            <p:cNvSpPr/>
            <p:nvPr/>
          </p:nvSpPr>
          <p:spPr>
            <a:xfrm>
              <a:off x="4362445" y="-54577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4" name="Sechseck 223">
              <a:extLst>
                <a:ext uri="{FF2B5EF4-FFF2-40B4-BE49-F238E27FC236}">
                  <a16:creationId xmlns:a16="http://schemas.microsoft.com/office/drawing/2014/main" id="{AA0BA42C-00D5-FF58-93C5-A82823C18BA2}"/>
                </a:ext>
              </a:extLst>
            </p:cNvPr>
            <p:cNvSpPr/>
            <p:nvPr/>
          </p:nvSpPr>
          <p:spPr>
            <a:xfrm>
              <a:off x="4362447" y="56372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5" name="Sechseck 224">
              <a:extLst>
                <a:ext uri="{FF2B5EF4-FFF2-40B4-BE49-F238E27FC236}">
                  <a16:creationId xmlns:a16="http://schemas.microsoft.com/office/drawing/2014/main" id="{AFE895DF-EF07-6120-9704-FE75C4B0D17B}"/>
                </a:ext>
              </a:extLst>
            </p:cNvPr>
            <p:cNvSpPr/>
            <p:nvPr/>
          </p:nvSpPr>
          <p:spPr>
            <a:xfrm>
              <a:off x="4362447" y="65204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6" name="Sechseck 225">
              <a:extLst>
                <a:ext uri="{FF2B5EF4-FFF2-40B4-BE49-F238E27FC236}">
                  <a16:creationId xmlns:a16="http://schemas.microsoft.com/office/drawing/2014/main" id="{92C783D9-A37A-C2D3-1ED7-03C2459567B9}"/>
                </a:ext>
              </a:extLst>
            </p:cNvPr>
            <p:cNvSpPr/>
            <p:nvPr/>
          </p:nvSpPr>
          <p:spPr>
            <a:xfrm>
              <a:off x="4362447" y="475392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7" name="Sechseck 226">
              <a:extLst>
                <a:ext uri="{FF2B5EF4-FFF2-40B4-BE49-F238E27FC236}">
                  <a16:creationId xmlns:a16="http://schemas.microsoft.com/office/drawing/2014/main" id="{37D1FCD6-FF8C-AF73-46C8-205330D19ED2}"/>
                </a:ext>
              </a:extLst>
            </p:cNvPr>
            <p:cNvSpPr/>
            <p:nvPr/>
          </p:nvSpPr>
          <p:spPr>
            <a:xfrm>
              <a:off x="5010147" y="254571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1" name="Sechseck 230">
              <a:extLst>
                <a:ext uri="{FF2B5EF4-FFF2-40B4-BE49-F238E27FC236}">
                  <a16:creationId xmlns:a16="http://schemas.microsoft.com/office/drawing/2014/main" id="{53AC77E6-E59F-194A-3695-05BCA5317B7C}"/>
                </a:ext>
              </a:extLst>
            </p:cNvPr>
            <p:cNvSpPr/>
            <p:nvPr/>
          </p:nvSpPr>
          <p:spPr>
            <a:xfrm>
              <a:off x="5010146" y="-10413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2" name="Sechseck 231">
              <a:extLst>
                <a:ext uri="{FF2B5EF4-FFF2-40B4-BE49-F238E27FC236}">
                  <a16:creationId xmlns:a16="http://schemas.microsoft.com/office/drawing/2014/main" id="{F5E83919-F47B-F684-70E6-B38AC454DD2C}"/>
                </a:ext>
              </a:extLst>
            </p:cNvPr>
            <p:cNvSpPr/>
            <p:nvPr/>
          </p:nvSpPr>
          <p:spPr>
            <a:xfrm>
              <a:off x="5010147" y="519556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3" name="Sechseck 232">
              <a:extLst>
                <a:ext uri="{FF2B5EF4-FFF2-40B4-BE49-F238E27FC236}">
                  <a16:creationId xmlns:a16="http://schemas.microsoft.com/office/drawing/2014/main" id="{54366C7D-02C1-FCC1-B07A-35A769090ECE}"/>
                </a:ext>
              </a:extLst>
            </p:cNvPr>
            <p:cNvSpPr/>
            <p:nvPr/>
          </p:nvSpPr>
          <p:spPr>
            <a:xfrm>
              <a:off x="5010147" y="60788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6" name="Sechseck 235">
              <a:extLst>
                <a:ext uri="{FF2B5EF4-FFF2-40B4-BE49-F238E27FC236}">
                  <a16:creationId xmlns:a16="http://schemas.microsoft.com/office/drawing/2014/main" id="{848FD815-8AD0-A51B-3FDC-C61699069AE5}"/>
                </a:ext>
              </a:extLst>
            </p:cNvPr>
            <p:cNvSpPr/>
            <p:nvPr/>
          </p:nvSpPr>
          <p:spPr>
            <a:xfrm>
              <a:off x="8247061" y="387063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9" name="Sechseck 238">
              <a:extLst>
                <a:ext uri="{FF2B5EF4-FFF2-40B4-BE49-F238E27FC236}">
                  <a16:creationId xmlns:a16="http://schemas.microsoft.com/office/drawing/2014/main" id="{A285C087-C2F5-1523-C1FF-299DAE94C85A}"/>
                </a:ext>
              </a:extLst>
            </p:cNvPr>
            <p:cNvSpPr/>
            <p:nvPr/>
          </p:nvSpPr>
          <p:spPr>
            <a:xfrm>
              <a:off x="8247060" y="3375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0" name="Sechseck 239">
              <a:extLst>
                <a:ext uri="{FF2B5EF4-FFF2-40B4-BE49-F238E27FC236}">
                  <a16:creationId xmlns:a16="http://schemas.microsoft.com/office/drawing/2014/main" id="{2F231919-FDE4-D2C8-AAB6-245CC47C2A9D}"/>
                </a:ext>
              </a:extLst>
            </p:cNvPr>
            <p:cNvSpPr/>
            <p:nvPr/>
          </p:nvSpPr>
          <p:spPr>
            <a:xfrm>
              <a:off x="8247059" y="-54577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1" name="Sechseck 240">
              <a:extLst>
                <a:ext uri="{FF2B5EF4-FFF2-40B4-BE49-F238E27FC236}">
                  <a16:creationId xmlns:a16="http://schemas.microsoft.com/office/drawing/2014/main" id="{264FA14E-6D5F-2C0A-91DB-6C486D9D368B}"/>
                </a:ext>
              </a:extLst>
            </p:cNvPr>
            <p:cNvSpPr/>
            <p:nvPr/>
          </p:nvSpPr>
          <p:spPr>
            <a:xfrm>
              <a:off x="8247061" y="56372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2" name="Sechseck 241">
              <a:extLst>
                <a:ext uri="{FF2B5EF4-FFF2-40B4-BE49-F238E27FC236}">
                  <a16:creationId xmlns:a16="http://schemas.microsoft.com/office/drawing/2014/main" id="{8E5B9D4E-B46D-A0AF-2E82-FA3962EE9D12}"/>
                </a:ext>
              </a:extLst>
            </p:cNvPr>
            <p:cNvSpPr/>
            <p:nvPr/>
          </p:nvSpPr>
          <p:spPr>
            <a:xfrm>
              <a:off x="8247061" y="65204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3" name="Sechseck 242">
              <a:extLst>
                <a:ext uri="{FF2B5EF4-FFF2-40B4-BE49-F238E27FC236}">
                  <a16:creationId xmlns:a16="http://schemas.microsoft.com/office/drawing/2014/main" id="{B1A217CC-0BD0-C144-3D9A-BFB6156D628D}"/>
                </a:ext>
              </a:extLst>
            </p:cNvPr>
            <p:cNvSpPr/>
            <p:nvPr/>
          </p:nvSpPr>
          <p:spPr>
            <a:xfrm>
              <a:off x="8247061" y="475392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4" name="Sechseck 243">
              <a:extLst>
                <a:ext uri="{FF2B5EF4-FFF2-40B4-BE49-F238E27FC236}">
                  <a16:creationId xmlns:a16="http://schemas.microsoft.com/office/drawing/2014/main" id="{2A30A3A1-A4AF-E51E-C768-FE401335428F}"/>
                </a:ext>
              </a:extLst>
            </p:cNvPr>
            <p:cNvSpPr/>
            <p:nvPr/>
          </p:nvSpPr>
          <p:spPr>
            <a:xfrm>
              <a:off x="8894761" y="254571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6" name="Sechseck 245">
              <a:extLst>
                <a:ext uri="{FF2B5EF4-FFF2-40B4-BE49-F238E27FC236}">
                  <a16:creationId xmlns:a16="http://schemas.microsoft.com/office/drawing/2014/main" id="{BE6BB764-99C5-EA09-8C9B-0845D06FA5AF}"/>
                </a:ext>
              </a:extLst>
            </p:cNvPr>
            <p:cNvSpPr/>
            <p:nvPr/>
          </p:nvSpPr>
          <p:spPr>
            <a:xfrm>
              <a:off x="8894761" y="166243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7" name="Sechseck 246">
              <a:extLst>
                <a:ext uri="{FF2B5EF4-FFF2-40B4-BE49-F238E27FC236}">
                  <a16:creationId xmlns:a16="http://schemas.microsoft.com/office/drawing/2014/main" id="{F627E678-32DE-DD3F-E1AA-B078D971D35B}"/>
                </a:ext>
              </a:extLst>
            </p:cNvPr>
            <p:cNvSpPr/>
            <p:nvPr/>
          </p:nvSpPr>
          <p:spPr>
            <a:xfrm>
              <a:off x="8894761" y="77914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8" name="Sechseck 247">
              <a:extLst>
                <a:ext uri="{FF2B5EF4-FFF2-40B4-BE49-F238E27FC236}">
                  <a16:creationId xmlns:a16="http://schemas.microsoft.com/office/drawing/2014/main" id="{8EE2A589-3AD2-00AF-AAA8-BBEE1C67BB00}"/>
                </a:ext>
              </a:extLst>
            </p:cNvPr>
            <p:cNvSpPr/>
            <p:nvPr/>
          </p:nvSpPr>
          <p:spPr>
            <a:xfrm>
              <a:off x="8894760" y="-10413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9" name="Sechseck 248">
              <a:extLst>
                <a:ext uri="{FF2B5EF4-FFF2-40B4-BE49-F238E27FC236}">
                  <a16:creationId xmlns:a16="http://schemas.microsoft.com/office/drawing/2014/main" id="{F4A3C0C1-E9C8-4657-4EC3-FF51457699A4}"/>
                </a:ext>
              </a:extLst>
            </p:cNvPr>
            <p:cNvSpPr/>
            <p:nvPr/>
          </p:nvSpPr>
          <p:spPr>
            <a:xfrm>
              <a:off x="8894761" y="519556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0" name="Sechseck 249">
              <a:extLst>
                <a:ext uri="{FF2B5EF4-FFF2-40B4-BE49-F238E27FC236}">
                  <a16:creationId xmlns:a16="http://schemas.microsoft.com/office/drawing/2014/main" id="{ED8CFB1D-8BF1-089A-E048-B2E5A1FB73BD}"/>
                </a:ext>
              </a:extLst>
            </p:cNvPr>
            <p:cNvSpPr/>
            <p:nvPr/>
          </p:nvSpPr>
          <p:spPr>
            <a:xfrm>
              <a:off x="8894761" y="60788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2" name="Sechseck 251">
              <a:extLst>
                <a:ext uri="{FF2B5EF4-FFF2-40B4-BE49-F238E27FC236}">
                  <a16:creationId xmlns:a16="http://schemas.microsoft.com/office/drawing/2014/main" id="{5300F3BD-0368-0781-E0F5-B54631FE7ADE}"/>
                </a:ext>
              </a:extLst>
            </p:cNvPr>
            <p:cNvSpPr/>
            <p:nvPr/>
          </p:nvSpPr>
          <p:spPr>
            <a:xfrm>
              <a:off x="9542460" y="298735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3" name="Sechseck 252">
              <a:extLst>
                <a:ext uri="{FF2B5EF4-FFF2-40B4-BE49-F238E27FC236}">
                  <a16:creationId xmlns:a16="http://schemas.microsoft.com/office/drawing/2014/main" id="{3BBC05E2-1E9C-BE26-1229-6D16E7C7E29F}"/>
                </a:ext>
              </a:extLst>
            </p:cNvPr>
            <p:cNvSpPr/>
            <p:nvPr/>
          </p:nvSpPr>
          <p:spPr>
            <a:xfrm>
              <a:off x="9542460" y="38706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4" name="Sechseck 253">
              <a:extLst>
                <a:ext uri="{FF2B5EF4-FFF2-40B4-BE49-F238E27FC236}">
                  <a16:creationId xmlns:a16="http://schemas.microsoft.com/office/drawing/2014/main" id="{C67C0B69-9644-1020-1C30-B881FEB50DAD}"/>
                </a:ext>
              </a:extLst>
            </p:cNvPr>
            <p:cNvSpPr/>
            <p:nvPr/>
          </p:nvSpPr>
          <p:spPr>
            <a:xfrm>
              <a:off x="9542460" y="210407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5" name="Sechseck 254">
              <a:extLst>
                <a:ext uri="{FF2B5EF4-FFF2-40B4-BE49-F238E27FC236}">
                  <a16:creationId xmlns:a16="http://schemas.microsoft.com/office/drawing/2014/main" id="{6161029D-F451-94CE-4AAE-437E0F307D4D}"/>
                </a:ext>
              </a:extLst>
            </p:cNvPr>
            <p:cNvSpPr/>
            <p:nvPr/>
          </p:nvSpPr>
          <p:spPr>
            <a:xfrm>
              <a:off x="9542460" y="12207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6" name="Sechseck 255">
              <a:extLst>
                <a:ext uri="{FF2B5EF4-FFF2-40B4-BE49-F238E27FC236}">
                  <a16:creationId xmlns:a16="http://schemas.microsoft.com/office/drawing/2014/main" id="{D546FF50-29B8-096B-D182-DBF2C168DCF4}"/>
                </a:ext>
              </a:extLst>
            </p:cNvPr>
            <p:cNvSpPr/>
            <p:nvPr/>
          </p:nvSpPr>
          <p:spPr>
            <a:xfrm>
              <a:off x="9542459" y="3375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7" name="Sechseck 256">
              <a:extLst>
                <a:ext uri="{FF2B5EF4-FFF2-40B4-BE49-F238E27FC236}">
                  <a16:creationId xmlns:a16="http://schemas.microsoft.com/office/drawing/2014/main" id="{EB131AE6-38F1-2E4B-6E95-3CB2F999B3A7}"/>
                </a:ext>
              </a:extLst>
            </p:cNvPr>
            <p:cNvSpPr/>
            <p:nvPr/>
          </p:nvSpPr>
          <p:spPr>
            <a:xfrm>
              <a:off x="9542458" y="-54577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8" name="Sechseck 257">
              <a:extLst>
                <a:ext uri="{FF2B5EF4-FFF2-40B4-BE49-F238E27FC236}">
                  <a16:creationId xmlns:a16="http://schemas.microsoft.com/office/drawing/2014/main" id="{8EB771F4-3FDF-E896-68E0-BA6A0BF9BB57}"/>
                </a:ext>
              </a:extLst>
            </p:cNvPr>
            <p:cNvSpPr/>
            <p:nvPr/>
          </p:nvSpPr>
          <p:spPr>
            <a:xfrm>
              <a:off x="9542460" y="56372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9" name="Sechseck 258">
              <a:extLst>
                <a:ext uri="{FF2B5EF4-FFF2-40B4-BE49-F238E27FC236}">
                  <a16:creationId xmlns:a16="http://schemas.microsoft.com/office/drawing/2014/main" id="{FCE61F08-AA53-46CF-B9EC-963C2E028FEA}"/>
                </a:ext>
              </a:extLst>
            </p:cNvPr>
            <p:cNvSpPr/>
            <p:nvPr/>
          </p:nvSpPr>
          <p:spPr>
            <a:xfrm>
              <a:off x="9542460" y="65204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0" name="Sechseck 259">
              <a:extLst>
                <a:ext uri="{FF2B5EF4-FFF2-40B4-BE49-F238E27FC236}">
                  <a16:creationId xmlns:a16="http://schemas.microsoft.com/office/drawing/2014/main" id="{1DDBD850-FDAA-B952-F4CD-F9F268E0F0E8}"/>
                </a:ext>
              </a:extLst>
            </p:cNvPr>
            <p:cNvSpPr/>
            <p:nvPr/>
          </p:nvSpPr>
          <p:spPr>
            <a:xfrm>
              <a:off x="9542460" y="475392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1" name="Sechseck 260">
              <a:extLst>
                <a:ext uri="{FF2B5EF4-FFF2-40B4-BE49-F238E27FC236}">
                  <a16:creationId xmlns:a16="http://schemas.microsoft.com/office/drawing/2014/main" id="{7C4AD8FC-ECA1-E4FC-CE55-2C8BA776F7DA}"/>
                </a:ext>
              </a:extLst>
            </p:cNvPr>
            <p:cNvSpPr/>
            <p:nvPr/>
          </p:nvSpPr>
          <p:spPr>
            <a:xfrm>
              <a:off x="10190160" y="254571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2" name="Sechseck 261">
              <a:extLst>
                <a:ext uri="{FF2B5EF4-FFF2-40B4-BE49-F238E27FC236}">
                  <a16:creationId xmlns:a16="http://schemas.microsoft.com/office/drawing/2014/main" id="{1C6D84AD-E5AA-B823-07DF-69456F06D36E}"/>
                </a:ext>
              </a:extLst>
            </p:cNvPr>
            <p:cNvSpPr/>
            <p:nvPr/>
          </p:nvSpPr>
          <p:spPr>
            <a:xfrm>
              <a:off x="10190160" y="342899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3" name="Sechseck 262">
              <a:extLst>
                <a:ext uri="{FF2B5EF4-FFF2-40B4-BE49-F238E27FC236}">
                  <a16:creationId xmlns:a16="http://schemas.microsoft.com/office/drawing/2014/main" id="{CE4F94A6-D73E-0DED-D4C7-4B731836F7F2}"/>
                </a:ext>
              </a:extLst>
            </p:cNvPr>
            <p:cNvSpPr/>
            <p:nvPr/>
          </p:nvSpPr>
          <p:spPr>
            <a:xfrm>
              <a:off x="10190160" y="166243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4" name="Sechseck 263">
              <a:extLst>
                <a:ext uri="{FF2B5EF4-FFF2-40B4-BE49-F238E27FC236}">
                  <a16:creationId xmlns:a16="http://schemas.microsoft.com/office/drawing/2014/main" id="{16088092-3A89-B707-A530-70C804D85CFC}"/>
                </a:ext>
              </a:extLst>
            </p:cNvPr>
            <p:cNvSpPr/>
            <p:nvPr/>
          </p:nvSpPr>
          <p:spPr>
            <a:xfrm>
              <a:off x="10190160" y="7791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5" name="Sechseck 264">
              <a:extLst>
                <a:ext uri="{FF2B5EF4-FFF2-40B4-BE49-F238E27FC236}">
                  <a16:creationId xmlns:a16="http://schemas.microsoft.com/office/drawing/2014/main" id="{CD2727F4-4866-BC2A-AF70-C24F17D0E08F}"/>
                </a:ext>
              </a:extLst>
            </p:cNvPr>
            <p:cNvSpPr/>
            <p:nvPr/>
          </p:nvSpPr>
          <p:spPr>
            <a:xfrm>
              <a:off x="10190159" y="-1041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6" name="Sechseck 265">
              <a:extLst>
                <a:ext uri="{FF2B5EF4-FFF2-40B4-BE49-F238E27FC236}">
                  <a16:creationId xmlns:a16="http://schemas.microsoft.com/office/drawing/2014/main" id="{044DC255-8A22-7B3A-4219-5640F88198A7}"/>
                </a:ext>
              </a:extLst>
            </p:cNvPr>
            <p:cNvSpPr/>
            <p:nvPr/>
          </p:nvSpPr>
          <p:spPr>
            <a:xfrm>
              <a:off x="10190160" y="519556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7" name="Sechseck 266">
              <a:extLst>
                <a:ext uri="{FF2B5EF4-FFF2-40B4-BE49-F238E27FC236}">
                  <a16:creationId xmlns:a16="http://schemas.microsoft.com/office/drawing/2014/main" id="{D3BC1D2B-DC25-338E-B0F3-32E4267D12CE}"/>
                </a:ext>
              </a:extLst>
            </p:cNvPr>
            <p:cNvSpPr/>
            <p:nvPr/>
          </p:nvSpPr>
          <p:spPr>
            <a:xfrm>
              <a:off x="10190160" y="607884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8" name="Sechseck 267">
              <a:extLst>
                <a:ext uri="{FF2B5EF4-FFF2-40B4-BE49-F238E27FC236}">
                  <a16:creationId xmlns:a16="http://schemas.microsoft.com/office/drawing/2014/main" id="{7B74D41E-4175-BDC7-2A65-FA08269FBD90}"/>
                </a:ext>
              </a:extLst>
            </p:cNvPr>
            <p:cNvSpPr/>
            <p:nvPr/>
          </p:nvSpPr>
          <p:spPr>
            <a:xfrm>
              <a:off x="10190160" y="43122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9" name="Sechseck 268">
              <a:extLst>
                <a:ext uri="{FF2B5EF4-FFF2-40B4-BE49-F238E27FC236}">
                  <a16:creationId xmlns:a16="http://schemas.microsoft.com/office/drawing/2014/main" id="{480E9670-8456-5073-E69B-4445F1E1149F}"/>
                </a:ext>
              </a:extLst>
            </p:cNvPr>
            <p:cNvSpPr/>
            <p:nvPr/>
          </p:nvSpPr>
          <p:spPr>
            <a:xfrm>
              <a:off x="10837860" y="298735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0" name="Sechseck 269">
              <a:extLst>
                <a:ext uri="{FF2B5EF4-FFF2-40B4-BE49-F238E27FC236}">
                  <a16:creationId xmlns:a16="http://schemas.microsoft.com/office/drawing/2014/main" id="{8EBF43B8-4D23-4044-9893-031B3916E15D}"/>
                </a:ext>
              </a:extLst>
            </p:cNvPr>
            <p:cNvSpPr/>
            <p:nvPr/>
          </p:nvSpPr>
          <p:spPr>
            <a:xfrm>
              <a:off x="10837860" y="38706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1" name="Sechseck 270">
              <a:extLst>
                <a:ext uri="{FF2B5EF4-FFF2-40B4-BE49-F238E27FC236}">
                  <a16:creationId xmlns:a16="http://schemas.microsoft.com/office/drawing/2014/main" id="{DC5646F1-1D62-3A45-F47D-FCA5BBA77DF5}"/>
                </a:ext>
              </a:extLst>
            </p:cNvPr>
            <p:cNvSpPr/>
            <p:nvPr/>
          </p:nvSpPr>
          <p:spPr>
            <a:xfrm>
              <a:off x="10837860" y="210407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2" name="Sechseck 271">
              <a:extLst>
                <a:ext uri="{FF2B5EF4-FFF2-40B4-BE49-F238E27FC236}">
                  <a16:creationId xmlns:a16="http://schemas.microsoft.com/office/drawing/2014/main" id="{8E1F4716-65AE-8582-6C07-845A5E3FDB7F}"/>
                </a:ext>
              </a:extLst>
            </p:cNvPr>
            <p:cNvSpPr/>
            <p:nvPr/>
          </p:nvSpPr>
          <p:spPr>
            <a:xfrm>
              <a:off x="10837860" y="12207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3" name="Sechseck 272">
              <a:extLst>
                <a:ext uri="{FF2B5EF4-FFF2-40B4-BE49-F238E27FC236}">
                  <a16:creationId xmlns:a16="http://schemas.microsoft.com/office/drawing/2014/main" id="{424B3E35-96A6-19BB-6749-6C2B686B8C53}"/>
                </a:ext>
              </a:extLst>
            </p:cNvPr>
            <p:cNvSpPr/>
            <p:nvPr/>
          </p:nvSpPr>
          <p:spPr>
            <a:xfrm>
              <a:off x="10837859" y="3375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4" name="Sechseck 273">
              <a:extLst>
                <a:ext uri="{FF2B5EF4-FFF2-40B4-BE49-F238E27FC236}">
                  <a16:creationId xmlns:a16="http://schemas.microsoft.com/office/drawing/2014/main" id="{74AF091C-14EC-7329-E82F-7013694DCA9A}"/>
                </a:ext>
              </a:extLst>
            </p:cNvPr>
            <p:cNvSpPr/>
            <p:nvPr/>
          </p:nvSpPr>
          <p:spPr>
            <a:xfrm>
              <a:off x="10837858" y="-5457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5" name="Sechseck 274">
              <a:extLst>
                <a:ext uri="{FF2B5EF4-FFF2-40B4-BE49-F238E27FC236}">
                  <a16:creationId xmlns:a16="http://schemas.microsoft.com/office/drawing/2014/main" id="{42B97F2D-1F1A-7AB0-4E81-1E2F450A1578}"/>
                </a:ext>
              </a:extLst>
            </p:cNvPr>
            <p:cNvSpPr/>
            <p:nvPr/>
          </p:nvSpPr>
          <p:spPr>
            <a:xfrm>
              <a:off x="10837860" y="563720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6" name="Sechseck 275">
              <a:extLst>
                <a:ext uri="{FF2B5EF4-FFF2-40B4-BE49-F238E27FC236}">
                  <a16:creationId xmlns:a16="http://schemas.microsoft.com/office/drawing/2014/main" id="{4B7B78BB-BEE6-03B9-4204-2ABC2704F32E}"/>
                </a:ext>
              </a:extLst>
            </p:cNvPr>
            <p:cNvSpPr/>
            <p:nvPr/>
          </p:nvSpPr>
          <p:spPr>
            <a:xfrm>
              <a:off x="10837860" y="652048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7" name="Sechseck 276">
              <a:extLst>
                <a:ext uri="{FF2B5EF4-FFF2-40B4-BE49-F238E27FC236}">
                  <a16:creationId xmlns:a16="http://schemas.microsoft.com/office/drawing/2014/main" id="{623FEFB1-8AC1-2205-2716-5F406D38A70B}"/>
                </a:ext>
              </a:extLst>
            </p:cNvPr>
            <p:cNvSpPr/>
            <p:nvPr/>
          </p:nvSpPr>
          <p:spPr>
            <a:xfrm>
              <a:off x="10837860" y="475392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8" name="Sechseck 277">
              <a:extLst>
                <a:ext uri="{FF2B5EF4-FFF2-40B4-BE49-F238E27FC236}">
                  <a16:creationId xmlns:a16="http://schemas.microsoft.com/office/drawing/2014/main" id="{139445ED-9022-9887-2C97-88F12B594FB3}"/>
                </a:ext>
              </a:extLst>
            </p:cNvPr>
            <p:cNvSpPr/>
            <p:nvPr/>
          </p:nvSpPr>
          <p:spPr>
            <a:xfrm>
              <a:off x="11485560" y="254571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9" name="Sechseck 278">
              <a:extLst>
                <a:ext uri="{FF2B5EF4-FFF2-40B4-BE49-F238E27FC236}">
                  <a16:creationId xmlns:a16="http://schemas.microsoft.com/office/drawing/2014/main" id="{9B8D3649-22FA-A482-76F9-4975BAFD2694}"/>
                </a:ext>
              </a:extLst>
            </p:cNvPr>
            <p:cNvSpPr/>
            <p:nvPr/>
          </p:nvSpPr>
          <p:spPr>
            <a:xfrm>
              <a:off x="11485560" y="342899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0" name="Sechseck 279">
              <a:extLst>
                <a:ext uri="{FF2B5EF4-FFF2-40B4-BE49-F238E27FC236}">
                  <a16:creationId xmlns:a16="http://schemas.microsoft.com/office/drawing/2014/main" id="{A73785F0-75B5-1650-867B-3AC12F83C1E5}"/>
                </a:ext>
              </a:extLst>
            </p:cNvPr>
            <p:cNvSpPr/>
            <p:nvPr/>
          </p:nvSpPr>
          <p:spPr>
            <a:xfrm>
              <a:off x="11485560" y="166242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1" name="Sechseck 280">
              <a:extLst>
                <a:ext uri="{FF2B5EF4-FFF2-40B4-BE49-F238E27FC236}">
                  <a16:creationId xmlns:a16="http://schemas.microsoft.com/office/drawing/2014/main" id="{61825C70-B9C4-E729-6B50-B68C7D2B6DF4}"/>
                </a:ext>
              </a:extLst>
            </p:cNvPr>
            <p:cNvSpPr/>
            <p:nvPr/>
          </p:nvSpPr>
          <p:spPr>
            <a:xfrm>
              <a:off x="11485560" y="7791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2" name="Sechseck 281">
              <a:extLst>
                <a:ext uri="{FF2B5EF4-FFF2-40B4-BE49-F238E27FC236}">
                  <a16:creationId xmlns:a16="http://schemas.microsoft.com/office/drawing/2014/main" id="{BA7EA6BD-AB7B-C9AC-F670-117BCAA7D040}"/>
                </a:ext>
              </a:extLst>
            </p:cNvPr>
            <p:cNvSpPr/>
            <p:nvPr/>
          </p:nvSpPr>
          <p:spPr>
            <a:xfrm>
              <a:off x="11485559" y="-1041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3" name="Sechseck 282">
              <a:extLst>
                <a:ext uri="{FF2B5EF4-FFF2-40B4-BE49-F238E27FC236}">
                  <a16:creationId xmlns:a16="http://schemas.microsoft.com/office/drawing/2014/main" id="{F84F9776-2B6D-BD36-8508-4AA68D585ED4}"/>
                </a:ext>
              </a:extLst>
            </p:cNvPr>
            <p:cNvSpPr/>
            <p:nvPr/>
          </p:nvSpPr>
          <p:spPr>
            <a:xfrm>
              <a:off x="11485560" y="519556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4" name="Sechseck 283">
              <a:extLst>
                <a:ext uri="{FF2B5EF4-FFF2-40B4-BE49-F238E27FC236}">
                  <a16:creationId xmlns:a16="http://schemas.microsoft.com/office/drawing/2014/main" id="{29628E50-84C7-89A6-F5EF-3698308BDB8C}"/>
                </a:ext>
              </a:extLst>
            </p:cNvPr>
            <p:cNvSpPr/>
            <p:nvPr/>
          </p:nvSpPr>
          <p:spPr>
            <a:xfrm>
              <a:off x="11485560" y="607884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5" name="Sechseck 284">
              <a:extLst>
                <a:ext uri="{FF2B5EF4-FFF2-40B4-BE49-F238E27FC236}">
                  <a16:creationId xmlns:a16="http://schemas.microsoft.com/office/drawing/2014/main" id="{8EE0DA5C-618E-7A6F-A686-C1D30580F98B}"/>
                </a:ext>
              </a:extLst>
            </p:cNvPr>
            <p:cNvSpPr/>
            <p:nvPr/>
          </p:nvSpPr>
          <p:spPr>
            <a:xfrm>
              <a:off x="11485560" y="43122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6" name="Sechseck 285">
              <a:extLst>
                <a:ext uri="{FF2B5EF4-FFF2-40B4-BE49-F238E27FC236}">
                  <a16:creationId xmlns:a16="http://schemas.microsoft.com/office/drawing/2014/main" id="{18EEE67C-5064-FD84-AF8E-1FDBF205393C}"/>
                </a:ext>
              </a:extLst>
            </p:cNvPr>
            <p:cNvSpPr/>
            <p:nvPr/>
          </p:nvSpPr>
          <p:spPr>
            <a:xfrm>
              <a:off x="12131672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7" name="Sechseck 286">
              <a:extLst>
                <a:ext uri="{FF2B5EF4-FFF2-40B4-BE49-F238E27FC236}">
                  <a16:creationId xmlns:a16="http://schemas.microsoft.com/office/drawing/2014/main" id="{11C3A96C-7767-D9AB-97D5-2991D9224323}"/>
                </a:ext>
              </a:extLst>
            </p:cNvPr>
            <p:cNvSpPr/>
            <p:nvPr/>
          </p:nvSpPr>
          <p:spPr>
            <a:xfrm>
              <a:off x="12131672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8" name="Sechseck 287">
              <a:extLst>
                <a:ext uri="{FF2B5EF4-FFF2-40B4-BE49-F238E27FC236}">
                  <a16:creationId xmlns:a16="http://schemas.microsoft.com/office/drawing/2014/main" id="{12C143E7-2EA7-5D12-B693-50B0D5CBC5D3}"/>
                </a:ext>
              </a:extLst>
            </p:cNvPr>
            <p:cNvSpPr/>
            <p:nvPr/>
          </p:nvSpPr>
          <p:spPr>
            <a:xfrm>
              <a:off x="12131672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9" name="Sechseck 288">
              <a:extLst>
                <a:ext uri="{FF2B5EF4-FFF2-40B4-BE49-F238E27FC236}">
                  <a16:creationId xmlns:a16="http://schemas.microsoft.com/office/drawing/2014/main" id="{1A3B1B12-EAA1-6E04-E2BB-BFA7BCE353B1}"/>
                </a:ext>
              </a:extLst>
            </p:cNvPr>
            <p:cNvSpPr/>
            <p:nvPr/>
          </p:nvSpPr>
          <p:spPr>
            <a:xfrm>
              <a:off x="12131672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0" name="Sechseck 289">
              <a:extLst>
                <a:ext uri="{FF2B5EF4-FFF2-40B4-BE49-F238E27FC236}">
                  <a16:creationId xmlns:a16="http://schemas.microsoft.com/office/drawing/2014/main" id="{DE30C20F-91BC-E73F-0951-5B6197370E1D}"/>
                </a:ext>
              </a:extLst>
            </p:cNvPr>
            <p:cNvSpPr/>
            <p:nvPr/>
          </p:nvSpPr>
          <p:spPr>
            <a:xfrm>
              <a:off x="12131671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1" name="Sechseck 290">
              <a:extLst>
                <a:ext uri="{FF2B5EF4-FFF2-40B4-BE49-F238E27FC236}">
                  <a16:creationId xmlns:a16="http://schemas.microsoft.com/office/drawing/2014/main" id="{17592040-FEDA-3BA1-C109-3E8F94368194}"/>
                </a:ext>
              </a:extLst>
            </p:cNvPr>
            <p:cNvSpPr/>
            <p:nvPr/>
          </p:nvSpPr>
          <p:spPr>
            <a:xfrm>
              <a:off x="12131670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2" name="Sechseck 291">
              <a:extLst>
                <a:ext uri="{FF2B5EF4-FFF2-40B4-BE49-F238E27FC236}">
                  <a16:creationId xmlns:a16="http://schemas.microsoft.com/office/drawing/2014/main" id="{75037796-02B4-A00A-8E1D-8E4D85C1D192}"/>
                </a:ext>
              </a:extLst>
            </p:cNvPr>
            <p:cNvSpPr/>
            <p:nvPr/>
          </p:nvSpPr>
          <p:spPr>
            <a:xfrm>
              <a:off x="12131672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3" name="Sechseck 292">
              <a:extLst>
                <a:ext uri="{FF2B5EF4-FFF2-40B4-BE49-F238E27FC236}">
                  <a16:creationId xmlns:a16="http://schemas.microsoft.com/office/drawing/2014/main" id="{854CBEC9-9803-4D06-1144-A19C0B654EA8}"/>
                </a:ext>
              </a:extLst>
            </p:cNvPr>
            <p:cNvSpPr/>
            <p:nvPr/>
          </p:nvSpPr>
          <p:spPr>
            <a:xfrm>
              <a:off x="12131672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4" name="Sechseck 293">
              <a:extLst>
                <a:ext uri="{FF2B5EF4-FFF2-40B4-BE49-F238E27FC236}">
                  <a16:creationId xmlns:a16="http://schemas.microsoft.com/office/drawing/2014/main" id="{2B258713-613A-B3D2-B352-7AA3E582F677}"/>
                </a:ext>
              </a:extLst>
            </p:cNvPr>
            <p:cNvSpPr/>
            <p:nvPr/>
          </p:nvSpPr>
          <p:spPr>
            <a:xfrm>
              <a:off x="12131672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5" name="Sechseck 294">
              <a:extLst>
                <a:ext uri="{FF2B5EF4-FFF2-40B4-BE49-F238E27FC236}">
                  <a16:creationId xmlns:a16="http://schemas.microsoft.com/office/drawing/2014/main" id="{32CD17AA-D2A2-6B80-DA65-7C0B12FE779C}"/>
                </a:ext>
              </a:extLst>
            </p:cNvPr>
            <p:cNvSpPr/>
            <p:nvPr/>
          </p:nvSpPr>
          <p:spPr>
            <a:xfrm>
              <a:off x="476247" y="298735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6" name="Sechseck 295">
              <a:extLst>
                <a:ext uri="{FF2B5EF4-FFF2-40B4-BE49-F238E27FC236}">
                  <a16:creationId xmlns:a16="http://schemas.microsoft.com/office/drawing/2014/main" id="{382F3514-540A-C9D2-4A22-ABB70BB7A26E}"/>
                </a:ext>
              </a:extLst>
            </p:cNvPr>
            <p:cNvSpPr/>
            <p:nvPr/>
          </p:nvSpPr>
          <p:spPr>
            <a:xfrm>
              <a:off x="476247" y="38706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7" name="Sechseck 296">
              <a:extLst>
                <a:ext uri="{FF2B5EF4-FFF2-40B4-BE49-F238E27FC236}">
                  <a16:creationId xmlns:a16="http://schemas.microsoft.com/office/drawing/2014/main" id="{DD2319A2-BF3D-4815-A79D-FCD6F36451AA}"/>
                </a:ext>
              </a:extLst>
            </p:cNvPr>
            <p:cNvSpPr/>
            <p:nvPr/>
          </p:nvSpPr>
          <p:spPr>
            <a:xfrm>
              <a:off x="476247" y="210407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8" name="Sechseck 297">
              <a:extLst>
                <a:ext uri="{FF2B5EF4-FFF2-40B4-BE49-F238E27FC236}">
                  <a16:creationId xmlns:a16="http://schemas.microsoft.com/office/drawing/2014/main" id="{A9AD1928-57F4-E7F0-5D2C-53F80F32E5E9}"/>
                </a:ext>
              </a:extLst>
            </p:cNvPr>
            <p:cNvSpPr/>
            <p:nvPr/>
          </p:nvSpPr>
          <p:spPr>
            <a:xfrm>
              <a:off x="476247" y="12207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9" name="Sechseck 298">
              <a:extLst>
                <a:ext uri="{FF2B5EF4-FFF2-40B4-BE49-F238E27FC236}">
                  <a16:creationId xmlns:a16="http://schemas.microsoft.com/office/drawing/2014/main" id="{E65B0E72-80C8-EB16-E12C-B440C3DFAB34}"/>
                </a:ext>
              </a:extLst>
            </p:cNvPr>
            <p:cNvSpPr/>
            <p:nvPr/>
          </p:nvSpPr>
          <p:spPr>
            <a:xfrm>
              <a:off x="476246" y="3375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0" name="Sechseck 299">
              <a:extLst>
                <a:ext uri="{FF2B5EF4-FFF2-40B4-BE49-F238E27FC236}">
                  <a16:creationId xmlns:a16="http://schemas.microsoft.com/office/drawing/2014/main" id="{B0A32968-43B1-7899-260B-43E7A5B49C6C}"/>
                </a:ext>
              </a:extLst>
            </p:cNvPr>
            <p:cNvSpPr/>
            <p:nvPr/>
          </p:nvSpPr>
          <p:spPr>
            <a:xfrm>
              <a:off x="476245" y="-5457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1" name="Sechseck 300">
              <a:extLst>
                <a:ext uri="{FF2B5EF4-FFF2-40B4-BE49-F238E27FC236}">
                  <a16:creationId xmlns:a16="http://schemas.microsoft.com/office/drawing/2014/main" id="{9C40BED6-10B6-3084-A39F-2D35171723B2}"/>
                </a:ext>
              </a:extLst>
            </p:cNvPr>
            <p:cNvSpPr/>
            <p:nvPr/>
          </p:nvSpPr>
          <p:spPr>
            <a:xfrm>
              <a:off x="476247" y="563720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2" name="Sechseck 301">
              <a:extLst>
                <a:ext uri="{FF2B5EF4-FFF2-40B4-BE49-F238E27FC236}">
                  <a16:creationId xmlns:a16="http://schemas.microsoft.com/office/drawing/2014/main" id="{95837E81-7B74-37B2-C8DA-74A44C45701A}"/>
                </a:ext>
              </a:extLst>
            </p:cNvPr>
            <p:cNvSpPr/>
            <p:nvPr/>
          </p:nvSpPr>
          <p:spPr>
            <a:xfrm>
              <a:off x="476247" y="652048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3" name="Sechseck 302">
              <a:extLst>
                <a:ext uri="{FF2B5EF4-FFF2-40B4-BE49-F238E27FC236}">
                  <a16:creationId xmlns:a16="http://schemas.microsoft.com/office/drawing/2014/main" id="{CA5B3166-F277-B6FA-4B82-8F4EDD7B253B}"/>
                </a:ext>
              </a:extLst>
            </p:cNvPr>
            <p:cNvSpPr/>
            <p:nvPr/>
          </p:nvSpPr>
          <p:spPr>
            <a:xfrm>
              <a:off x="476247" y="475392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4" name="Sechseck 303">
              <a:extLst>
                <a:ext uri="{FF2B5EF4-FFF2-40B4-BE49-F238E27FC236}">
                  <a16:creationId xmlns:a16="http://schemas.microsoft.com/office/drawing/2014/main" id="{966C74C7-E046-A995-F5B2-17C418073EB8}"/>
                </a:ext>
              </a:extLst>
            </p:cNvPr>
            <p:cNvSpPr/>
            <p:nvPr/>
          </p:nvSpPr>
          <p:spPr>
            <a:xfrm>
              <a:off x="1123947" y="254571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5" name="Sechseck 304">
              <a:extLst>
                <a:ext uri="{FF2B5EF4-FFF2-40B4-BE49-F238E27FC236}">
                  <a16:creationId xmlns:a16="http://schemas.microsoft.com/office/drawing/2014/main" id="{2A65384F-AA08-B2B4-253E-8D65189F9809}"/>
                </a:ext>
              </a:extLst>
            </p:cNvPr>
            <p:cNvSpPr/>
            <p:nvPr/>
          </p:nvSpPr>
          <p:spPr>
            <a:xfrm>
              <a:off x="1123947" y="342899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6" name="Sechseck 305">
              <a:extLst>
                <a:ext uri="{FF2B5EF4-FFF2-40B4-BE49-F238E27FC236}">
                  <a16:creationId xmlns:a16="http://schemas.microsoft.com/office/drawing/2014/main" id="{3F1FCEEE-B233-9EE4-34ED-7F37303BA69D}"/>
                </a:ext>
              </a:extLst>
            </p:cNvPr>
            <p:cNvSpPr/>
            <p:nvPr/>
          </p:nvSpPr>
          <p:spPr>
            <a:xfrm>
              <a:off x="1123947" y="166242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7" name="Sechseck 306">
              <a:extLst>
                <a:ext uri="{FF2B5EF4-FFF2-40B4-BE49-F238E27FC236}">
                  <a16:creationId xmlns:a16="http://schemas.microsoft.com/office/drawing/2014/main" id="{6009A806-7E88-88C1-A4C8-1745CD0F72C2}"/>
                </a:ext>
              </a:extLst>
            </p:cNvPr>
            <p:cNvSpPr/>
            <p:nvPr/>
          </p:nvSpPr>
          <p:spPr>
            <a:xfrm>
              <a:off x="1123947" y="7791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8" name="Sechseck 307">
              <a:extLst>
                <a:ext uri="{FF2B5EF4-FFF2-40B4-BE49-F238E27FC236}">
                  <a16:creationId xmlns:a16="http://schemas.microsoft.com/office/drawing/2014/main" id="{CD793FFB-4A53-F93B-A3E2-BA2E6EC6BDAC}"/>
                </a:ext>
              </a:extLst>
            </p:cNvPr>
            <p:cNvSpPr/>
            <p:nvPr/>
          </p:nvSpPr>
          <p:spPr>
            <a:xfrm>
              <a:off x="1123946" y="-1041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9" name="Sechseck 308">
              <a:extLst>
                <a:ext uri="{FF2B5EF4-FFF2-40B4-BE49-F238E27FC236}">
                  <a16:creationId xmlns:a16="http://schemas.microsoft.com/office/drawing/2014/main" id="{7815AA39-33D5-5FFD-52B3-AA09BA77B95E}"/>
                </a:ext>
              </a:extLst>
            </p:cNvPr>
            <p:cNvSpPr/>
            <p:nvPr/>
          </p:nvSpPr>
          <p:spPr>
            <a:xfrm>
              <a:off x="1123947" y="519556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0" name="Sechseck 309">
              <a:extLst>
                <a:ext uri="{FF2B5EF4-FFF2-40B4-BE49-F238E27FC236}">
                  <a16:creationId xmlns:a16="http://schemas.microsoft.com/office/drawing/2014/main" id="{E5DCED60-4128-8893-4B90-C4BAFC466222}"/>
                </a:ext>
              </a:extLst>
            </p:cNvPr>
            <p:cNvSpPr/>
            <p:nvPr/>
          </p:nvSpPr>
          <p:spPr>
            <a:xfrm>
              <a:off x="1123947" y="607884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1" name="Sechseck 310">
              <a:extLst>
                <a:ext uri="{FF2B5EF4-FFF2-40B4-BE49-F238E27FC236}">
                  <a16:creationId xmlns:a16="http://schemas.microsoft.com/office/drawing/2014/main" id="{C712A7F2-C4BB-3CEC-54AB-2819E41B3CA2}"/>
                </a:ext>
              </a:extLst>
            </p:cNvPr>
            <p:cNvSpPr/>
            <p:nvPr/>
          </p:nvSpPr>
          <p:spPr>
            <a:xfrm>
              <a:off x="1123947" y="43122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2" name="Sechseck 311">
              <a:extLst>
                <a:ext uri="{FF2B5EF4-FFF2-40B4-BE49-F238E27FC236}">
                  <a16:creationId xmlns:a16="http://schemas.microsoft.com/office/drawing/2014/main" id="{42BE83F5-6A09-0FC8-C6BE-44BF28AC1637}"/>
                </a:ext>
              </a:extLst>
            </p:cNvPr>
            <p:cNvSpPr/>
            <p:nvPr/>
          </p:nvSpPr>
          <p:spPr>
            <a:xfrm>
              <a:off x="1771646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3" name="Sechseck 312">
              <a:extLst>
                <a:ext uri="{FF2B5EF4-FFF2-40B4-BE49-F238E27FC236}">
                  <a16:creationId xmlns:a16="http://schemas.microsoft.com/office/drawing/2014/main" id="{174F752A-4BAA-0C71-8A4D-B12537897557}"/>
                </a:ext>
              </a:extLst>
            </p:cNvPr>
            <p:cNvSpPr/>
            <p:nvPr/>
          </p:nvSpPr>
          <p:spPr>
            <a:xfrm>
              <a:off x="1771646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4" name="Sechseck 313">
              <a:extLst>
                <a:ext uri="{FF2B5EF4-FFF2-40B4-BE49-F238E27FC236}">
                  <a16:creationId xmlns:a16="http://schemas.microsoft.com/office/drawing/2014/main" id="{48FE04FA-9CE0-36A3-1DB9-1C492241F633}"/>
                </a:ext>
              </a:extLst>
            </p:cNvPr>
            <p:cNvSpPr/>
            <p:nvPr/>
          </p:nvSpPr>
          <p:spPr>
            <a:xfrm>
              <a:off x="1771646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5" name="Sechseck 314">
              <a:extLst>
                <a:ext uri="{FF2B5EF4-FFF2-40B4-BE49-F238E27FC236}">
                  <a16:creationId xmlns:a16="http://schemas.microsoft.com/office/drawing/2014/main" id="{0D26E973-4A83-276F-8C7D-55DA2597F409}"/>
                </a:ext>
              </a:extLst>
            </p:cNvPr>
            <p:cNvSpPr/>
            <p:nvPr/>
          </p:nvSpPr>
          <p:spPr>
            <a:xfrm>
              <a:off x="1771646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6" name="Sechseck 315">
              <a:extLst>
                <a:ext uri="{FF2B5EF4-FFF2-40B4-BE49-F238E27FC236}">
                  <a16:creationId xmlns:a16="http://schemas.microsoft.com/office/drawing/2014/main" id="{9D858B33-2B11-F184-71FC-AC4663419FDA}"/>
                </a:ext>
              </a:extLst>
            </p:cNvPr>
            <p:cNvSpPr/>
            <p:nvPr/>
          </p:nvSpPr>
          <p:spPr>
            <a:xfrm>
              <a:off x="1771645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7" name="Sechseck 316">
              <a:extLst>
                <a:ext uri="{FF2B5EF4-FFF2-40B4-BE49-F238E27FC236}">
                  <a16:creationId xmlns:a16="http://schemas.microsoft.com/office/drawing/2014/main" id="{BFB4FEB4-0EE6-96DA-D909-CA7A0B3A16A8}"/>
                </a:ext>
              </a:extLst>
            </p:cNvPr>
            <p:cNvSpPr/>
            <p:nvPr/>
          </p:nvSpPr>
          <p:spPr>
            <a:xfrm>
              <a:off x="1771644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8" name="Sechseck 317">
              <a:extLst>
                <a:ext uri="{FF2B5EF4-FFF2-40B4-BE49-F238E27FC236}">
                  <a16:creationId xmlns:a16="http://schemas.microsoft.com/office/drawing/2014/main" id="{FCDDD69B-F41E-73FB-DF56-3ADB82E5B66F}"/>
                </a:ext>
              </a:extLst>
            </p:cNvPr>
            <p:cNvSpPr/>
            <p:nvPr/>
          </p:nvSpPr>
          <p:spPr>
            <a:xfrm>
              <a:off x="1771646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9" name="Sechseck 318">
              <a:extLst>
                <a:ext uri="{FF2B5EF4-FFF2-40B4-BE49-F238E27FC236}">
                  <a16:creationId xmlns:a16="http://schemas.microsoft.com/office/drawing/2014/main" id="{D27A8BE4-41A4-41B4-53B0-4FA3C805EFF5}"/>
                </a:ext>
              </a:extLst>
            </p:cNvPr>
            <p:cNvSpPr/>
            <p:nvPr/>
          </p:nvSpPr>
          <p:spPr>
            <a:xfrm>
              <a:off x="1771646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0" name="Sechseck 319">
              <a:extLst>
                <a:ext uri="{FF2B5EF4-FFF2-40B4-BE49-F238E27FC236}">
                  <a16:creationId xmlns:a16="http://schemas.microsoft.com/office/drawing/2014/main" id="{3AE5B272-B3ED-F933-4034-C0C4FCA2E478}"/>
                </a:ext>
              </a:extLst>
            </p:cNvPr>
            <p:cNvSpPr/>
            <p:nvPr/>
          </p:nvSpPr>
          <p:spPr>
            <a:xfrm>
              <a:off x="1771646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1" name="Sechseck 320">
              <a:extLst>
                <a:ext uri="{FF2B5EF4-FFF2-40B4-BE49-F238E27FC236}">
                  <a16:creationId xmlns:a16="http://schemas.microsoft.com/office/drawing/2014/main" id="{9AEC1A71-38C1-B8FE-4168-B197F2011787}"/>
                </a:ext>
              </a:extLst>
            </p:cNvPr>
            <p:cNvSpPr/>
            <p:nvPr/>
          </p:nvSpPr>
          <p:spPr>
            <a:xfrm>
              <a:off x="2419346" y="254571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5" name="Sechseck 324">
              <a:extLst>
                <a:ext uri="{FF2B5EF4-FFF2-40B4-BE49-F238E27FC236}">
                  <a16:creationId xmlns:a16="http://schemas.microsoft.com/office/drawing/2014/main" id="{05A406D2-B512-3BFD-0C4C-465543EC1EF6}"/>
                </a:ext>
              </a:extLst>
            </p:cNvPr>
            <p:cNvSpPr/>
            <p:nvPr/>
          </p:nvSpPr>
          <p:spPr>
            <a:xfrm>
              <a:off x="2419345" y="-1041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6" name="Sechseck 325">
              <a:extLst>
                <a:ext uri="{FF2B5EF4-FFF2-40B4-BE49-F238E27FC236}">
                  <a16:creationId xmlns:a16="http://schemas.microsoft.com/office/drawing/2014/main" id="{5C9DF081-0253-305F-D921-F28BB91AC568}"/>
                </a:ext>
              </a:extLst>
            </p:cNvPr>
            <p:cNvSpPr/>
            <p:nvPr/>
          </p:nvSpPr>
          <p:spPr>
            <a:xfrm>
              <a:off x="2419346" y="519556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7" name="Sechseck 326">
              <a:extLst>
                <a:ext uri="{FF2B5EF4-FFF2-40B4-BE49-F238E27FC236}">
                  <a16:creationId xmlns:a16="http://schemas.microsoft.com/office/drawing/2014/main" id="{CC232982-BFAB-CB03-EBA1-232845BA0934}"/>
                </a:ext>
              </a:extLst>
            </p:cNvPr>
            <p:cNvSpPr/>
            <p:nvPr/>
          </p:nvSpPr>
          <p:spPr>
            <a:xfrm>
              <a:off x="2419346" y="607884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8" name="Sechseck 327">
              <a:extLst>
                <a:ext uri="{FF2B5EF4-FFF2-40B4-BE49-F238E27FC236}">
                  <a16:creationId xmlns:a16="http://schemas.microsoft.com/office/drawing/2014/main" id="{16EBC514-0816-3F94-882B-6B7F253C91A9}"/>
                </a:ext>
              </a:extLst>
            </p:cNvPr>
            <p:cNvSpPr/>
            <p:nvPr/>
          </p:nvSpPr>
          <p:spPr>
            <a:xfrm>
              <a:off x="2419346" y="431227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9" name="Sechseck 328">
              <a:extLst>
                <a:ext uri="{FF2B5EF4-FFF2-40B4-BE49-F238E27FC236}">
                  <a16:creationId xmlns:a16="http://schemas.microsoft.com/office/drawing/2014/main" id="{6FC3253E-2EB4-28D1-0912-E5EFA455C652}"/>
                </a:ext>
              </a:extLst>
            </p:cNvPr>
            <p:cNvSpPr/>
            <p:nvPr/>
          </p:nvSpPr>
          <p:spPr>
            <a:xfrm>
              <a:off x="-819156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0" name="Sechseck 329">
              <a:extLst>
                <a:ext uri="{FF2B5EF4-FFF2-40B4-BE49-F238E27FC236}">
                  <a16:creationId xmlns:a16="http://schemas.microsoft.com/office/drawing/2014/main" id="{96675A15-30AF-1AE8-9C0C-418B00D2717C}"/>
                </a:ext>
              </a:extLst>
            </p:cNvPr>
            <p:cNvSpPr/>
            <p:nvPr/>
          </p:nvSpPr>
          <p:spPr>
            <a:xfrm>
              <a:off x="-819156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1" name="Sechseck 330">
              <a:extLst>
                <a:ext uri="{FF2B5EF4-FFF2-40B4-BE49-F238E27FC236}">
                  <a16:creationId xmlns:a16="http://schemas.microsoft.com/office/drawing/2014/main" id="{CC31613B-7F54-4376-A198-690A3EA26128}"/>
                </a:ext>
              </a:extLst>
            </p:cNvPr>
            <p:cNvSpPr/>
            <p:nvPr/>
          </p:nvSpPr>
          <p:spPr>
            <a:xfrm>
              <a:off x="-819156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2" name="Sechseck 331">
              <a:extLst>
                <a:ext uri="{FF2B5EF4-FFF2-40B4-BE49-F238E27FC236}">
                  <a16:creationId xmlns:a16="http://schemas.microsoft.com/office/drawing/2014/main" id="{9821854C-F571-BE91-2D00-38C77865BA84}"/>
                </a:ext>
              </a:extLst>
            </p:cNvPr>
            <p:cNvSpPr/>
            <p:nvPr/>
          </p:nvSpPr>
          <p:spPr>
            <a:xfrm>
              <a:off x="-819156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3" name="Sechseck 332">
              <a:extLst>
                <a:ext uri="{FF2B5EF4-FFF2-40B4-BE49-F238E27FC236}">
                  <a16:creationId xmlns:a16="http://schemas.microsoft.com/office/drawing/2014/main" id="{BEC10101-7E26-8C0E-FCA2-63E78FA28C03}"/>
                </a:ext>
              </a:extLst>
            </p:cNvPr>
            <p:cNvSpPr/>
            <p:nvPr/>
          </p:nvSpPr>
          <p:spPr>
            <a:xfrm>
              <a:off x="-819157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4" name="Sechseck 333">
              <a:extLst>
                <a:ext uri="{FF2B5EF4-FFF2-40B4-BE49-F238E27FC236}">
                  <a16:creationId xmlns:a16="http://schemas.microsoft.com/office/drawing/2014/main" id="{3AA61514-55BF-A0F6-124A-86BFEA514EB3}"/>
                </a:ext>
              </a:extLst>
            </p:cNvPr>
            <p:cNvSpPr/>
            <p:nvPr/>
          </p:nvSpPr>
          <p:spPr>
            <a:xfrm>
              <a:off x="-819158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5" name="Sechseck 334">
              <a:extLst>
                <a:ext uri="{FF2B5EF4-FFF2-40B4-BE49-F238E27FC236}">
                  <a16:creationId xmlns:a16="http://schemas.microsoft.com/office/drawing/2014/main" id="{ED8A13A0-1978-0A59-D3BA-78C9D8247B32}"/>
                </a:ext>
              </a:extLst>
            </p:cNvPr>
            <p:cNvSpPr/>
            <p:nvPr/>
          </p:nvSpPr>
          <p:spPr>
            <a:xfrm>
              <a:off x="-819156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6" name="Sechseck 335">
              <a:extLst>
                <a:ext uri="{FF2B5EF4-FFF2-40B4-BE49-F238E27FC236}">
                  <a16:creationId xmlns:a16="http://schemas.microsoft.com/office/drawing/2014/main" id="{E7D79426-FD30-C9F0-1430-E5FA5506AA22}"/>
                </a:ext>
              </a:extLst>
            </p:cNvPr>
            <p:cNvSpPr/>
            <p:nvPr/>
          </p:nvSpPr>
          <p:spPr>
            <a:xfrm>
              <a:off x="-819156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7" name="Sechseck 336">
              <a:extLst>
                <a:ext uri="{FF2B5EF4-FFF2-40B4-BE49-F238E27FC236}">
                  <a16:creationId xmlns:a16="http://schemas.microsoft.com/office/drawing/2014/main" id="{67F05F66-E984-C58B-D8BB-35D77145DFE7}"/>
                </a:ext>
              </a:extLst>
            </p:cNvPr>
            <p:cNvSpPr/>
            <p:nvPr/>
          </p:nvSpPr>
          <p:spPr>
            <a:xfrm>
              <a:off x="-819156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8" name="Sechseck 337">
              <a:extLst>
                <a:ext uri="{FF2B5EF4-FFF2-40B4-BE49-F238E27FC236}">
                  <a16:creationId xmlns:a16="http://schemas.microsoft.com/office/drawing/2014/main" id="{D9D69FBA-6BD1-4514-E73D-FC559319B098}"/>
                </a:ext>
              </a:extLst>
            </p:cNvPr>
            <p:cNvSpPr/>
            <p:nvPr/>
          </p:nvSpPr>
          <p:spPr>
            <a:xfrm>
              <a:off x="-171456" y="254571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9" name="Sechseck 338">
              <a:extLst>
                <a:ext uri="{FF2B5EF4-FFF2-40B4-BE49-F238E27FC236}">
                  <a16:creationId xmlns:a16="http://schemas.microsoft.com/office/drawing/2014/main" id="{34862DFD-523A-F04B-D589-F0487F1A198B}"/>
                </a:ext>
              </a:extLst>
            </p:cNvPr>
            <p:cNvSpPr/>
            <p:nvPr/>
          </p:nvSpPr>
          <p:spPr>
            <a:xfrm>
              <a:off x="-171456" y="342899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0" name="Sechseck 339">
              <a:extLst>
                <a:ext uri="{FF2B5EF4-FFF2-40B4-BE49-F238E27FC236}">
                  <a16:creationId xmlns:a16="http://schemas.microsoft.com/office/drawing/2014/main" id="{B70B7652-B489-A89B-0FD6-11EDE3A0BB1F}"/>
                </a:ext>
              </a:extLst>
            </p:cNvPr>
            <p:cNvSpPr/>
            <p:nvPr/>
          </p:nvSpPr>
          <p:spPr>
            <a:xfrm>
              <a:off x="-171456" y="166242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1" name="Sechseck 340">
              <a:extLst>
                <a:ext uri="{FF2B5EF4-FFF2-40B4-BE49-F238E27FC236}">
                  <a16:creationId xmlns:a16="http://schemas.microsoft.com/office/drawing/2014/main" id="{3E8186F7-6256-09F3-9486-9D1B54F0B699}"/>
                </a:ext>
              </a:extLst>
            </p:cNvPr>
            <p:cNvSpPr/>
            <p:nvPr/>
          </p:nvSpPr>
          <p:spPr>
            <a:xfrm>
              <a:off x="-171456" y="77914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2" name="Sechseck 341">
              <a:extLst>
                <a:ext uri="{FF2B5EF4-FFF2-40B4-BE49-F238E27FC236}">
                  <a16:creationId xmlns:a16="http://schemas.microsoft.com/office/drawing/2014/main" id="{246CB080-AA72-9EA9-2567-CB74BC629FDA}"/>
                </a:ext>
              </a:extLst>
            </p:cNvPr>
            <p:cNvSpPr/>
            <p:nvPr/>
          </p:nvSpPr>
          <p:spPr>
            <a:xfrm>
              <a:off x="-171457" y="-1041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3" name="Sechseck 342">
              <a:extLst>
                <a:ext uri="{FF2B5EF4-FFF2-40B4-BE49-F238E27FC236}">
                  <a16:creationId xmlns:a16="http://schemas.microsoft.com/office/drawing/2014/main" id="{B3FE2931-2BE0-77C4-2E3A-474EA1E7641D}"/>
                </a:ext>
              </a:extLst>
            </p:cNvPr>
            <p:cNvSpPr/>
            <p:nvPr/>
          </p:nvSpPr>
          <p:spPr>
            <a:xfrm>
              <a:off x="-171456" y="519556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4" name="Sechseck 343">
              <a:extLst>
                <a:ext uri="{FF2B5EF4-FFF2-40B4-BE49-F238E27FC236}">
                  <a16:creationId xmlns:a16="http://schemas.microsoft.com/office/drawing/2014/main" id="{6D6B4D13-CC4B-ED22-70ED-45BD035C03DF}"/>
                </a:ext>
              </a:extLst>
            </p:cNvPr>
            <p:cNvSpPr/>
            <p:nvPr/>
          </p:nvSpPr>
          <p:spPr>
            <a:xfrm>
              <a:off x="-171456" y="607884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5" name="Sechseck 344">
              <a:extLst>
                <a:ext uri="{FF2B5EF4-FFF2-40B4-BE49-F238E27FC236}">
                  <a16:creationId xmlns:a16="http://schemas.microsoft.com/office/drawing/2014/main" id="{830B55D3-38FF-2481-A0D4-E0546974A853}"/>
                </a:ext>
              </a:extLst>
            </p:cNvPr>
            <p:cNvSpPr/>
            <p:nvPr/>
          </p:nvSpPr>
          <p:spPr>
            <a:xfrm>
              <a:off x="-171456" y="431227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40865804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Person, Kleidung, Flasche, Menschen enthält.&#10;&#10;Automatisch generierte Beschreibung">
            <a:extLst>
              <a:ext uri="{FF2B5EF4-FFF2-40B4-BE49-F238E27FC236}">
                <a16:creationId xmlns:a16="http://schemas.microsoft.com/office/drawing/2014/main" id="{3015F109-93FD-F82F-384E-F09ECD0DF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0990" y="-745064"/>
            <a:ext cx="12947647" cy="8631764"/>
          </a:xfrm>
          <a:prstGeom prst="rect">
            <a:avLst/>
          </a:prstGeo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100F80D1-A2AF-FCF5-CA13-915D6D326B63}"/>
              </a:ext>
            </a:extLst>
          </p:cNvPr>
          <p:cNvGrpSpPr/>
          <p:nvPr/>
        </p:nvGrpSpPr>
        <p:grpSpPr>
          <a:xfrm>
            <a:off x="-5943600" y="-3295650"/>
            <a:ext cx="24136350" cy="14763750"/>
            <a:chOff x="-819158" y="-545779"/>
            <a:chExt cx="13830305" cy="7949552"/>
          </a:xfrm>
        </p:grpSpPr>
        <p:sp>
          <p:nvSpPr>
            <p:cNvPr id="169" name="Sechseck 168">
              <a:extLst>
                <a:ext uri="{FF2B5EF4-FFF2-40B4-BE49-F238E27FC236}">
                  <a16:creationId xmlns:a16="http://schemas.microsoft.com/office/drawing/2014/main" id="{5B6BE1F9-5265-F7AB-8CD5-F55FA6BC973B}"/>
                </a:ext>
              </a:extLst>
            </p:cNvPr>
            <p:cNvSpPr/>
            <p:nvPr/>
          </p:nvSpPr>
          <p:spPr>
            <a:xfrm>
              <a:off x="5656262" y="122079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0" name="Sechseck 169">
              <a:extLst>
                <a:ext uri="{FF2B5EF4-FFF2-40B4-BE49-F238E27FC236}">
                  <a16:creationId xmlns:a16="http://schemas.microsoft.com/office/drawing/2014/main" id="{A3931273-D7D1-37B3-A3B5-61D7F7107C5E}"/>
                </a:ext>
              </a:extLst>
            </p:cNvPr>
            <p:cNvSpPr/>
            <p:nvPr/>
          </p:nvSpPr>
          <p:spPr>
            <a:xfrm>
              <a:off x="5656261" y="33750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1" name="Sechseck 170">
              <a:extLst>
                <a:ext uri="{FF2B5EF4-FFF2-40B4-BE49-F238E27FC236}">
                  <a16:creationId xmlns:a16="http://schemas.microsoft.com/office/drawing/2014/main" id="{4B15D718-FECD-5F68-F55B-389010F9891B}"/>
                </a:ext>
              </a:extLst>
            </p:cNvPr>
            <p:cNvSpPr/>
            <p:nvPr/>
          </p:nvSpPr>
          <p:spPr>
            <a:xfrm>
              <a:off x="5656260" y="-54577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2" name="Sechseck 171">
              <a:extLst>
                <a:ext uri="{FF2B5EF4-FFF2-40B4-BE49-F238E27FC236}">
                  <a16:creationId xmlns:a16="http://schemas.microsoft.com/office/drawing/2014/main" id="{BEA319E4-C5DF-5A2F-B12D-3BDBC574C460}"/>
                </a:ext>
              </a:extLst>
            </p:cNvPr>
            <p:cNvSpPr/>
            <p:nvPr/>
          </p:nvSpPr>
          <p:spPr>
            <a:xfrm>
              <a:off x="5656262" y="56372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3" name="Sechseck 172">
              <a:extLst>
                <a:ext uri="{FF2B5EF4-FFF2-40B4-BE49-F238E27FC236}">
                  <a16:creationId xmlns:a16="http://schemas.microsoft.com/office/drawing/2014/main" id="{F0C51DBA-BB24-65D3-A4D2-30D02A3AF241}"/>
                </a:ext>
              </a:extLst>
            </p:cNvPr>
            <p:cNvSpPr/>
            <p:nvPr/>
          </p:nvSpPr>
          <p:spPr>
            <a:xfrm>
              <a:off x="5656262" y="652049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4" name="Sechseck 173">
              <a:extLst>
                <a:ext uri="{FF2B5EF4-FFF2-40B4-BE49-F238E27FC236}">
                  <a16:creationId xmlns:a16="http://schemas.microsoft.com/office/drawing/2014/main" id="{E9DB00F8-9902-CDCC-C926-75751DC9F131}"/>
                </a:ext>
              </a:extLst>
            </p:cNvPr>
            <p:cNvSpPr/>
            <p:nvPr/>
          </p:nvSpPr>
          <p:spPr>
            <a:xfrm>
              <a:off x="5656262" y="475392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6" name="Sechseck 175">
              <a:extLst>
                <a:ext uri="{FF2B5EF4-FFF2-40B4-BE49-F238E27FC236}">
                  <a16:creationId xmlns:a16="http://schemas.microsoft.com/office/drawing/2014/main" id="{3C4316F7-4EDA-8EE1-4B83-152519F3E1AC}"/>
                </a:ext>
              </a:extLst>
            </p:cNvPr>
            <p:cNvSpPr/>
            <p:nvPr/>
          </p:nvSpPr>
          <p:spPr>
            <a:xfrm>
              <a:off x="6303962" y="342899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9" name="Sechseck 178">
              <a:extLst>
                <a:ext uri="{FF2B5EF4-FFF2-40B4-BE49-F238E27FC236}">
                  <a16:creationId xmlns:a16="http://schemas.microsoft.com/office/drawing/2014/main" id="{B0DF63BB-133C-A964-339B-84FA6320A9F0}"/>
                </a:ext>
              </a:extLst>
            </p:cNvPr>
            <p:cNvSpPr/>
            <p:nvPr/>
          </p:nvSpPr>
          <p:spPr>
            <a:xfrm>
              <a:off x="6303961" y="-10413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1" name="Sechseck 180">
              <a:extLst>
                <a:ext uri="{FF2B5EF4-FFF2-40B4-BE49-F238E27FC236}">
                  <a16:creationId xmlns:a16="http://schemas.microsoft.com/office/drawing/2014/main" id="{0401A66E-0C08-2055-30E6-49DB28171AFE}"/>
                </a:ext>
              </a:extLst>
            </p:cNvPr>
            <p:cNvSpPr/>
            <p:nvPr/>
          </p:nvSpPr>
          <p:spPr>
            <a:xfrm>
              <a:off x="6303962" y="519556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2" name="Sechseck 181">
              <a:extLst>
                <a:ext uri="{FF2B5EF4-FFF2-40B4-BE49-F238E27FC236}">
                  <a16:creationId xmlns:a16="http://schemas.microsoft.com/office/drawing/2014/main" id="{C8DB283B-C6FA-9260-3874-699547BD81D2}"/>
                </a:ext>
              </a:extLst>
            </p:cNvPr>
            <p:cNvSpPr/>
            <p:nvPr/>
          </p:nvSpPr>
          <p:spPr>
            <a:xfrm>
              <a:off x="6303962" y="607884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6" name="Sechseck 185">
              <a:extLst>
                <a:ext uri="{FF2B5EF4-FFF2-40B4-BE49-F238E27FC236}">
                  <a16:creationId xmlns:a16="http://schemas.microsoft.com/office/drawing/2014/main" id="{21A6A763-4D2A-39A5-CEC1-307572D8E2A6}"/>
                </a:ext>
              </a:extLst>
            </p:cNvPr>
            <p:cNvSpPr/>
            <p:nvPr/>
          </p:nvSpPr>
          <p:spPr>
            <a:xfrm>
              <a:off x="6951661" y="210407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8" name="Sechseck 187">
              <a:extLst>
                <a:ext uri="{FF2B5EF4-FFF2-40B4-BE49-F238E27FC236}">
                  <a16:creationId xmlns:a16="http://schemas.microsoft.com/office/drawing/2014/main" id="{57613BE4-F9D5-7D29-52DF-D16DEEA22792}"/>
                </a:ext>
              </a:extLst>
            </p:cNvPr>
            <p:cNvSpPr/>
            <p:nvPr/>
          </p:nvSpPr>
          <p:spPr>
            <a:xfrm>
              <a:off x="6951660" y="33750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9" name="Sechseck 188">
              <a:extLst>
                <a:ext uri="{FF2B5EF4-FFF2-40B4-BE49-F238E27FC236}">
                  <a16:creationId xmlns:a16="http://schemas.microsoft.com/office/drawing/2014/main" id="{6880AAE1-41CA-76B5-6703-0311DE81577A}"/>
                </a:ext>
              </a:extLst>
            </p:cNvPr>
            <p:cNvSpPr/>
            <p:nvPr/>
          </p:nvSpPr>
          <p:spPr>
            <a:xfrm>
              <a:off x="6951659" y="-54577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0" name="Sechseck 189">
              <a:extLst>
                <a:ext uri="{FF2B5EF4-FFF2-40B4-BE49-F238E27FC236}">
                  <a16:creationId xmlns:a16="http://schemas.microsoft.com/office/drawing/2014/main" id="{0A403097-F6BC-450F-6EBE-37EFA3F92282}"/>
                </a:ext>
              </a:extLst>
            </p:cNvPr>
            <p:cNvSpPr/>
            <p:nvPr/>
          </p:nvSpPr>
          <p:spPr>
            <a:xfrm>
              <a:off x="6951661" y="56372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1" name="Sechseck 190">
              <a:extLst>
                <a:ext uri="{FF2B5EF4-FFF2-40B4-BE49-F238E27FC236}">
                  <a16:creationId xmlns:a16="http://schemas.microsoft.com/office/drawing/2014/main" id="{906BC755-0C47-23D2-4A31-789F8018FA2F}"/>
                </a:ext>
              </a:extLst>
            </p:cNvPr>
            <p:cNvSpPr/>
            <p:nvPr/>
          </p:nvSpPr>
          <p:spPr>
            <a:xfrm>
              <a:off x="6951661" y="65204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7" name="Sechseck 196">
              <a:extLst>
                <a:ext uri="{FF2B5EF4-FFF2-40B4-BE49-F238E27FC236}">
                  <a16:creationId xmlns:a16="http://schemas.microsoft.com/office/drawing/2014/main" id="{C0EC518D-8AE7-71A5-B2AF-5C02D03A30FB}"/>
                </a:ext>
              </a:extLst>
            </p:cNvPr>
            <p:cNvSpPr/>
            <p:nvPr/>
          </p:nvSpPr>
          <p:spPr>
            <a:xfrm>
              <a:off x="7599360" y="-10413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8" name="Sechseck 197">
              <a:extLst>
                <a:ext uri="{FF2B5EF4-FFF2-40B4-BE49-F238E27FC236}">
                  <a16:creationId xmlns:a16="http://schemas.microsoft.com/office/drawing/2014/main" id="{33146D5D-78B4-E94A-D60A-8F0C5CDD88DA}"/>
                </a:ext>
              </a:extLst>
            </p:cNvPr>
            <p:cNvSpPr/>
            <p:nvPr/>
          </p:nvSpPr>
          <p:spPr>
            <a:xfrm>
              <a:off x="7599361" y="519556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9" name="Sechseck 198">
              <a:extLst>
                <a:ext uri="{FF2B5EF4-FFF2-40B4-BE49-F238E27FC236}">
                  <a16:creationId xmlns:a16="http://schemas.microsoft.com/office/drawing/2014/main" id="{9ED1BD72-713F-5DF9-AA16-58795DE1C0BC}"/>
                </a:ext>
              </a:extLst>
            </p:cNvPr>
            <p:cNvSpPr/>
            <p:nvPr/>
          </p:nvSpPr>
          <p:spPr>
            <a:xfrm>
              <a:off x="7599361" y="60788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5" name="Sechseck 204">
              <a:extLst>
                <a:ext uri="{FF2B5EF4-FFF2-40B4-BE49-F238E27FC236}">
                  <a16:creationId xmlns:a16="http://schemas.microsoft.com/office/drawing/2014/main" id="{DEFDC681-35AD-9E90-5C07-1EC9FA3E0C98}"/>
                </a:ext>
              </a:extLst>
            </p:cNvPr>
            <p:cNvSpPr/>
            <p:nvPr/>
          </p:nvSpPr>
          <p:spPr>
            <a:xfrm>
              <a:off x="3067047" y="33750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6" name="Sechseck 205">
              <a:extLst>
                <a:ext uri="{FF2B5EF4-FFF2-40B4-BE49-F238E27FC236}">
                  <a16:creationId xmlns:a16="http://schemas.microsoft.com/office/drawing/2014/main" id="{640389F7-5F80-D07E-7967-8192BAB60644}"/>
                </a:ext>
              </a:extLst>
            </p:cNvPr>
            <p:cNvSpPr/>
            <p:nvPr/>
          </p:nvSpPr>
          <p:spPr>
            <a:xfrm>
              <a:off x="3067046" y="-54577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7" name="Sechseck 206">
              <a:extLst>
                <a:ext uri="{FF2B5EF4-FFF2-40B4-BE49-F238E27FC236}">
                  <a16:creationId xmlns:a16="http://schemas.microsoft.com/office/drawing/2014/main" id="{90B40A7C-09B5-6EBE-B27F-4631ECB30FEA}"/>
                </a:ext>
              </a:extLst>
            </p:cNvPr>
            <p:cNvSpPr/>
            <p:nvPr/>
          </p:nvSpPr>
          <p:spPr>
            <a:xfrm>
              <a:off x="3067048" y="56372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8" name="Sechseck 207">
              <a:extLst>
                <a:ext uri="{FF2B5EF4-FFF2-40B4-BE49-F238E27FC236}">
                  <a16:creationId xmlns:a16="http://schemas.microsoft.com/office/drawing/2014/main" id="{F3BD6B07-572E-BD70-09CE-9490264A3CA9}"/>
                </a:ext>
              </a:extLst>
            </p:cNvPr>
            <p:cNvSpPr/>
            <p:nvPr/>
          </p:nvSpPr>
          <p:spPr>
            <a:xfrm>
              <a:off x="3067048" y="65204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1" name="Sechseck 210">
              <a:extLst>
                <a:ext uri="{FF2B5EF4-FFF2-40B4-BE49-F238E27FC236}">
                  <a16:creationId xmlns:a16="http://schemas.microsoft.com/office/drawing/2014/main" id="{A1C0A5CD-FFB8-35A8-98A6-97E6D4D0C2BA}"/>
                </a:ext>
              </a:extLst>
            </p:cNvPr>
            <p:cNvSpPr/>
            <p:nvPr/>
          </p:nvSpPr>
          <p:spPr>
            <a:xfrm>
              <a:off x="3714748" y="342899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2" name="Sechseck 211">
              <a:extLst>
                <a:ext uri="{FF2B5EF4-FFF2-40B4-BE49-F238E27FC236}">
                  <a16:creationId xmlns:a16="http://schemas.microsoft.com/office/drawing/2014/main" id="{DEBC170A-41C7-43A0-346B-37292626AD1E}"/>
                </a:ext>
              </a:extLst>
            </p:cNvPr>
            <p:cNvSpPr/>
            <p:nvPr/>
          </p:nvSpPr>
          <p:spPr>
            <a:xfrm>
              <a:off x="3714748" y="166243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4" name="Sechseck 213">
              <a:extLst>
                <a:ext uri="{FF2B5EF4-FFF2-40B4-BE49-F238E27FC236}">
                  <a16:creationId xmlns:a16="http://schemas.microsoft.com/office/drawing/2014/main" id="{A0130838-D499-47FF-C96E-D866E35786E5}"/>
                </a:ext>
              </a:extLst>
            </p:cNvPr>
            <p:cNvSpPr/>
            <p:nvPr/>
          </p:nvSpPr>
          <p:spPr>
            <a:xfrm>
              <a:off x="3714747" y="-10413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5" name="Sechseck 214">
              <a:extLst>
                <a:ext uri="{FF2B5EF4-FFF2-40B4-BE49-F238E27FC236}">
                  <a16:creationId xmlns:a16="http://schemas.microsoft.com/office/drawing/2014/main" id="{416F0816-3F39-FFAA-A4DD-33E17717484F}"/>
                </a:ext>
              </a:extLst>
            </p:cNvPr>
            <p:cNvSpPr/>
            <p:nvPr/>
          </p:nvSpPr>
          <p:spPr>
            <a:xfrm>
              <a:off x="3714748" y="519556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6" name="Sechseck 215">
              <a:extLst>
                <a:ext uri="{FF2B5EF4-FFF2-40B4-BE49-F238E27FC236}">
                  <a16:creationId xmlns:a16="http://schemas.microsoft.com/office/drawing/2014/main" id="{A039CF25-23B5-3307-AAE0-50D1213DAA8D}"/>
                </a:ext>
              </a:extLst>
            </p:cNvPr>
            <p:cNvSpPr/>
            <p:nvPr/>
          </p:nvSpPr>
          <p:spPr>
            <a:xfrm>
              <a:off x="3714748" y="60788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2" name="Sechseck 221">
              <a:extLst>
                <a:ext uri="{FF2B5EF4-FFF2-40B4-BE49-F238E27FC236}">
                  <a16:creationId xmlns:a16="http://schemas.microsoft.com/office/drawing/2014/main" id="{0A2DFC93-3A9C-7379-776F-CD7F0EA5292C}"/>
                </a:ext>
              </a:extLst>
            </p:cNvPr>
            <p:cNvSpPr/>
            <p:nvPr/>
          </p:nvSpPr>
          <p:spPr>
            <a:xfrm>
              <a:off x="4362446" y="3375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3" name="Sechseck 222">
              <a:extLst>
                <a:ext uri="{FF2B5EF4-FFF2-40B4-BE49-F238E27FC236}">
                  <a16:creationId xmlns:a16="http://schemas.microsoft.com/office/drawing/2014/main" id="{4C9B2203-03D5-939F-7964-88E55C074480}"/>
                </a:ext>
              </a:extLst>
            </p:cNvPr>
            <p:cNvSpPr/>
            <p:nvPr/>
          </p:nvSpPr>
          <p:spPr>
            <a:xfrm>
              <a:off x="4362445" y="-54577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4" name="Sechseck 223">
              <a:extLst>
                <a:ext uri="{FF2B5EF4-FFF2-40B4-BE49-F238E27FC236}">
                  <a16:creationId xmlns:a16="http://schemas.microsoft.com/office/drawing/2014/main" id="{AA0BA42C-00D5-FF58-93C5-A82823C18BA2}"/>
                </a:ext>
              </a:extLst>
            </p:cNvPr>
            <p:cNvSpPr/>
            <p:nvPr/>
          </p:nvSpPr>
          <p:spPr>
            <a:xfrm>
              <a:off x="4362447" y="56372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5" name="Sechseck 224">
              <a:extLst>
                <a:ext uri="{FF2B5EF4-FFF2-40B4-BE49-F238E27FC236}">
                  <a16:creationId xmlns:a16="http://schemas.microsoft.com/office/drawing/2014/main" id="{AFE895DF-EF07-6120-9704-FE75C4B0D17B}"/>
                </a:ext>
              </a:extLst>
            </p:cNvPr>
            <p:cNvSpPr/>
            <p:nvPr/>
          </p:nvSpPr>
          <p:spPr>
            <a:xfrm>
              <a:off x="4362447" y="65204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6" name="Sechseck 225">
              <a:extLst>
                <a:ext uri="{FF2B5EF4-FFF2-40B4-BE49-F238E27FC236}">
                  <a16:creationId xmlns:a16="http://schemas.microsoft.com/office/drawing/2014/main" id="{92C783D9-A37A-C2D3-1ED7-03C2459567B9}"/>
                </a:ext>
              </a:extLst>
            </p:cNvPr>
            <p:cNvSpPr/>
            <p:nvPr/>
          </p:nvSpPr>
          <p:spPr>
            <a:xfrm>
              <a:off x="4362447" y="475392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7" name="Sechseck 226">
              <a:extLst>
                <a:ext uri="{FF2B5EF4-FFF2-40B4-BE49-F238E27FC236}">
                  <a16:creationId xmlns:a16="http://schemas.microsoft.com/office/drawing/2014/main" id="{37D1FCD6-FF8C-AF73-46C8-205330D19ED2}"/>
                </a:ext>
              </a:extLst>
            </p:cNvPr>
            <p:cNvSpPr/>
            <p:nvPr/>
          </p:nvSpPr>
          <p:spPr>
            <a:xfrm>
              <a:off x="5010147" y="254571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1" name="Sechseck 230">
              <a:extLst>
                <a:ext uri="{FF2B5EF4-FFF2-40B4-BE49-F238E27FC236}">
                  <a16:creationId xmlns:a16="http://schemas.microsoft.com/office/drawing/2014/main" id="{53AC77E6-E59F-194A-3695-05BCA5317B7C}"/>
                </a:ext>
              </a:extLst>
            </p:cNvPr>
            <p:cNvSpPr/>
            <p:nvPr/>
          </p:nvSpPr>
          <p:spPr>
            <a:xfrm>
              <a:off x="5010146" y="-10413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2" name="Sechseck 231">
              <a:extLst>
                <a:ext uri="{FF2B5EF4-FFF2-40B4-BE49-F238E27FC236}">
                  <a16:creationId xmlns:a16="http://schemas.microsoft.com/office/drawing/2014/main" id="{F5E83919-F47B-F684-70E6-B38AC454DD2C}"/>
                </a:ext>
              </a:extLst>
            </p:cNvPr>
            <p:cNvSpPr/>
            <p:nvPr/>
          </p:nvSpPr>
          <p:spPr>
            <a:xfrm>
              <a:off x="5010147" y="519556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3" name="Sechseck 232">
              <a:extLst>
                <a:ext uri="{FF2B5EF4-FFF2-40B4-BE49-F238E27FC236}">
                  <a16:creationId xmlns:a16="http://schemas.microsoft.com/office/drawing/2014/main" id="{54366C7D-02C1-FCC1-B07A-35A769090ECE}"/>
                </a:ext>
              </a:extLst>
            </p:cNvPr>
            <p:cNvSpPr/>
            <p:nvPr/>
          </p:nvSpPr>
          <p:spPr>
            <a:xfrm>
              <a:off x="5010147" y="60788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6" name="Sechseck 235">
              <a:extLst>
                <a:ext uri="{FF2B5EF4-FFF2-40B4-BE49-F238E27FC236}">
                  <a16:creationId xmlns:a16="http://schemas.microsoft.com/office/drawing/2014/main" id="{848FD815-8AD0-A51B-3FDC-C61699069AE5}"/>
                </a:ext>
              </a:extLst>
            </p:cNvPr>
            <p:cNvSpPr/>
            <p:nvPr/>
          </p:nvSpPr>
          <p:spPr>
            <a:xfrm>
              <a:off x="8247061" y="387063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9" name="Sechseck 238">
              <a:extLst>
                <a:ext uri="{FF2B5EF4-FFF2-40B4-BE49-F238E27FC236}">
                  <a16:creationId xmlns:a16="http://schemas.microsoft.com/office/drawing/2014/main" id="{A285C087-C2F5-1523-C1FF-299DAE94C85A}"/>
                </a:ext>
              </a:extLst>
            </p:cNvPr>
            <p:cNvSpPr/>
            <p:nvPr/>
          </p:nvSpPr>
          <p:spPr>
            <a:xfrm>
              <a:off x="8247060" y="3375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0" name="Sechseck 239">
              <a:extLst>
                <a:ext uri="{FF2B5EF4-FFF2-40B4-BE49-F238E27FC236}">
                  <a16:creationId xmlns:a16="http://schemas.microsoft.com/office/drawing/2014/main" id="{2F231919-FDE4-D2C8-AAB6-245CC47C2A9D}"/>
                </a:ext>
              </a:extLst>
            </p:cNvPr>
            <p:cNvSpPr/>
            <p:nvPr/>
          </p:nvSpPr>
          <p:spPr>
            <a:xfrm>
              <a:off x="8247059" y="-54577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1" name="Sechseck 240">
              <a:extLst>
                <a:ext uri="{FF2B5EF4-FFF2-40B4-BE49-F238E27FC236}">
                  <a16:creationId xmlns:a16="http://schemas.microsoft.com/office/drawing/2014/main" id="{264FA14E-6D5F-2C0A-91DB-6C486D9D368B}"/>
                </a:ext>
              </a:extLst>
            </p:cNvPr>
            <p:cNvSpPr/>
            <p:nvPr/>
          </p:nvSpPr>
          <p:spPr>
            <a:xfrm>
              <a:off x="8247061" y="56372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2" name="Sechseck 241">
              <a:extLst>
                <a:ext uri="{FF2B5EF4-FFF2-40B4-BE49-F238E27FC236}">
                  <a16:creationId xmlns:a16="http://schemas.microsoft.com/office/drawing/2014/main" id="{8E5B9D4E-B46D-A0AF-2E82-FA3962EE9D12}"/>
                </a:ext>
              </a:extLst>
            </p:cNvPr>
            <p:cNvSpPr/>
            <p:nvPr/>
          </p:nvSpPr>
          <p:spPr>
            <a:xfrm>
              <a:off x="8247061" y="65204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3" name="Sechseck 242">
              <a:extLst>
                <a:ext uri="{FF2B5EF4-FFF2-40B4-BE49-F238E27FC236}">
                  <a16:creationId xmlns:a16="http://schemas.microsoft.com/office/drawing/2014/main" id="{B1A217CC-0BD0-C144-3D9A-BFB6156D628D}"/>
                </a:ext>
              </a:extLst>
            </p:cNvPr>
            <p:cNvSpPr/>
            <p:nvPr/>
          </p:nvSpPr>
          <p:spPr>
            <a:xfrm>
              <a:off x="8247061" y="475392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4" name="Sechseck 243">
              <a:extLst>
                <a:ext uri="{FF2B5EF4-FFF2-40B4-BE49-F238E27FC236}">
                  <a16:creationId xmlns:a16="http://schemas.microsoft.com/office/drawing/2014/main" id="{2A30A3A1-A4AF-E51E-C768-FE401335428F}"/>
                </a:ext>
              </a:extLst>
            </p:cNvPr>
            <p:cNvSpPr/>
            <p:nvPr/>
          </p:nvSpPr>
          <p:spPr>
            <a:xfrm>
              <a:off x="8894761" y="254571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6" name="Sechseck 245">
              <a:extLst>
                <a:ext uri="{FF2B5EF4-FFF2-40B4-BE49-F238E27FC236}">
                  <a16:creationId xmlns:a16="http://schemas.microsoft.com/office/drawing/2014/main" id="{BE6BB764-99C5-EA09-8C9B-0845D06FA5AF}"/>
                </a:ext>
              </a:extLst>
            </p:cNvPr>
            <p:cNvSpPr/>
            <p:nvPr/>
          </p:nvSpPr>
          <p:spPr>
            <a:xfrm>
              <a:off x="8894761" y="166243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7" name="Sechseck 246">
              <a:extLst>
                <a:ext uri="{FF2B5EF4-FFF2-40B4-BE49-F238E27FC236}">
                  <a16:creationId xmlns:a16="http://schemas.microsoft.com/office/drawing/2014/main" id="{F627E678-32DE-DD3F-E1AA-B078D971D35B}"/>
                </a:ext>
              </a:extLst>
            </p:cNvPr>
            <p:cNvSpPr/>
            <p:nvPr/>
          </p:nvSpPr>
          <p:spPr>
            <a:xfrm>
              <a:off x="8894761" y="77914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8" name="Sechseck 247">
              <a:extLst>
                <a:ext uri="{FF2B5EF4-FFF2-40B4-BE49-F238E27FC236}">
                  <a16:creationId xmlns:a16="http://schemas.microsoft.com/office/drawing/2014/main" id="{8EE2A589-3AD2-00AF-AAA8-BBEE1C67BB00}"/>
                </a:ext>
              </a:extLst>
            </p:cNvPr>
            <p:cNvSpPr/>
            <p:nvPr/>
          </p:nvSpPr>
          <p:spPr>
            <a:xfrm>
              <a:off x="8894760" y="-10413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9" name="Sechseck 248">
              <a:extLst>
                <a:ext uri="{FF2B5EF4-FFF2-40B4-BE49-F238E27FC236}">
                  <a16:creationId xmlns:a16="http://schemas.microsoft.com/office/drawing/2014/main" id="{F4A3C0C1-E9C8-4657-4EC3-FF51457699A4}"/>
                </a:ext>
              </a:extLst>
            </p:cNvPr>
            <p:cNvSpPr/>
            <p:nvPr/>
          </p:nvSpPr>
          <p:spPr>
            <a:xfrm>
              <a:off x="8894761" y="519556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0" name="Sechseck 249">
              <a:extLst>
                <a:ext uri="{FF2B5EF4-FFF2-40B4-BE49-F238E27FC236}">
                  <a16:creationId xmlns:a16="http://schemas.microsoft.com/office/drawing/2014/main" id="{ED8CFB1D-8BF1-089A-E048-B2E5A1FB73BD}"/>
                </a:ext>
              </a:extLst>
            </p:cNvPr>
            <p:cNvSpPr/>
            <p:nvPr/>
          </p:nvSpPr>
          <p:spPr>
            <a:xfrm>
              <a:off x="8894761" y="60788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2" name="Sechseck 251">
              <a:extLst>
                <a:ext uri="{FF2B5EF4-FFF2-40B4-BE49-F238E27FC236}">
                  <a16:creationId xmlns:a16="http://schemas.microsoft.com/office/drawing/2014/main" id="{5300F3BD-0368-0781-E0F5-B54631FE7ADE}"/>
                </a:ext>
              </a:extLst>
            </p:cNvPr>
            <p:cNvSpPr/>
            <p:nvPr/>
          </p:nvSpPr>
          <p:spPr>
            <a:xfrm>
              <a:off x="9542460" y="298735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3" name="Sechseck 252">
              <a:extLst>
                <a:ext uri="{FF2B5EF4-FFF2-40B4-BE49-F238E27FC236}">
                  <a16:creationId xmlns:a16="http://schemas.microsoft.com/office/drawing/2014/main" id="{3BBC05E2-1E9C-BE26-1229-6D16E7C7E29F}"/>
                </a:ext>
              </a:extLst>
            </p:cNvPr>
            <p:cNvSpPr/>
            <p:nvPr/>
          </p:nvSpPr>
          <p:spPr>
            <a:xfrm>
              <a:off x="9542460" y="38706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4" name="Sechseck 253">
              <a:extLst>
                <a:ext uri="{FF2B5EF4-FFF2-40B4-BE49-F238E27FC236}">
                  <a16:creationId xmlns:a16="http://schemas.microsoft.com/office/drawing/2014/main" id="{C67C0B69-9644-1020-1C30-B881FEB50DAD}"/>
                </a:ext>
              </a:extLst>
            </p:cNvPr>
            <p:cNvSpPr/>
            <p:nvPr/>
          </p:nvSpPr>
          <p:spPr>
            <a:xfrm>
              <a:off x="9542460" y="210407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5" name="Sechseck 254">
              <a:extLst>
                <a:ext uri="{FF2B5EF4-FFF2-40B4-BE49-F238E27FC236}">
                  <a16:creationId xmlns:a16="http://schemas.microsoft.com/office/drawing/2014/main" id="{6161029D-F451-94CE-4AAE-437E0F307D4D}"/>
                </a:ext>
              </a:extLst>
            </p:cNvPr>
            <p:cNvSpPr/>
            <p:nvPr/>
          </p:nvSpPr>
          <p:spPr>
            <a:xfrm>
              <a:off x="9542460" y="12207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6" name="Sechseck 255">
              <a:extLst>
                <a:ext uri="{FF2B5EF4-FFF2-40B4-BE49-F238E27FC236}">
                  <a16:creationId xmlns:a16="http://schemas.microsoft.com/office/drawing/2014/main" id="{D546FF50-29B8-096B-D182-DBF2C168DCF4}"/>
                </a:ext>
              </a:extLst>
            </p:cNvPr>
            <p:cNvSpPr/>
            <p:nvPr/>
          </p:nvSpPr>
          <p:spPr>
            <a:xfrm>
              <a:off x="9542459" y="3375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7" name="Sechseck 256">
              <a:extLst>
                <a:ext uri="{FF2B5EF4-FFF2-40B4-BE49-F238E27FC236}">
                  <a16:creationId xmlns:a16="http://schemas.microsoft.com/office/drawing/2014/main" id="{EB131AE6-38F1-2E4B-6E95-3CB2F999B3A7}"/>
                </a:ext>
              </a:extLst>
            </p:cNvPr>
            <p:cNvSpPr/>
            <p:nvPr/>
          </p:nvSpPr>
          <p:spPr>
            <a:xfrm>
              <a:off x="9542458" y="-54577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8" name="Sechseck 257">
              <a:extLst>
                <a:ext uri="{FF2B5EF4-FFF2-40B4-BE49-F238E27FC236}">
                  <a16:creationId xmlns:a16="http://schemas.microsoft.com/office/drawing/2014/main" id="{8EB771F4-3FDF-E896-68E0-BA6A0BF9BB57}"/>
                </a:ext>
              </a:extLst>
            </p:cNvPr>
            <p:cNvSpPr/>
            <p:nvPr/>
          </p:nvSpPr>
          <p:spPr>
            <a:xfrm>
              <a:off x="9542460" y="56372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9" name="Sechseck 258">
              <a:extLst>
                <a:ext uri="{FF2B5EF4-FFF2-40B4-BE49-F238E27FC236}">
                  <a16:creationId xmlns:a16="http://schemas.microsoft.com/office/drawing/2014/main" id="{FCE61F08-AA53-46CF-B9EC-963C2E028FEA}"/>
                </a:ext>
              </a:extLst>
            </p:cNvPr>
            <p:cNvSpPr/>
            <p:nvPr/>
          </p:nvSpPr>
          <p:spPr>
            <a:xfrm>
              <a:off x="9542460" y="65204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0" name="Sechseck 259">
              <a:extLst>
                <a:ext uri="{FF2B5EF4-FFF2-40B4-BE49-F238E27FC236}">
                  <a16:creationId xmlns:a16="http://schemas.microsoft.com/office/drawing/2014/main" id="{1DDBD850-FDAA-B952-F4CD-F9F268E0F0E8}"/>
                </a:ext>
              </a:extLst>
            </p:cNvPr>
            <p:cNvSpPr/>
            <p:nvPr/>
          </p:nvSpPr>
          <p:spPr>
            <a:xfrm>
              <a:off x="9542460" y="475392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1" name="Sechseck 260">
              <a:extLst>
                <a:ext uri="{FF2B5EF4-FFF2-40B4-BE49-F238E27FC236}">
                  <a16:creationId xmlns:a16="http://schemas.microsoft.com/office/drawing/2014/main" id="{7C4AD8FC-ECA1-E4FC-CE55-2C8BA776F7DA}"/>
                </a:ext>
              </a:extLst>
            </p:cNvPr>
            <p:cNvSpPr/>
            <p:nvPr/>
          </p:nvSpPr>
          <p:spPr>
            <a:xfrm>
              <a:off x="10190160" y="254571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2" name="Sechseck 261">
              <a:extLst>
                <a:ext uri="{FF2B5EF4-FFF2-40B4-BE49-F238E27FC236}">
                  <a16:creationId xmlns:a16="http://schemas.microsoft.com/office/drawing/2014/main" id="{1C6D84AD-E5AA-B823-07DF-69456F06D36E}"/>
                </a:ext>
              </a:extLst>
            </p:cNvPr>
            <p:cNvSpPr/>
            <p:nvPr/>
          </p:nvSpPr>
          <p:spPr>
            <a:xfrm>
              <a:off x="10190160" y="342899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3" name="Sechseck 262">
              <a:extLst>
                <a:ext uri="{FF2B5EF4-FFF2-40B4-BE49-F238E27FC236}">
                  <a16:creationId xmlns:a16="http://schemas.microsoft.com/office/drawing/2014/main" id="{CE4F94A6-D73E-0DED-D4C7-4B731836F7F2}"/>
                </a:ext>
              </a:extLst>
            </p:cNvPr>
            <p:cNvSpPr/>
            <p:nvPr/>
          </p:nvSpPr>
          <p:spPr>
            <a:xfrm>
              <a:off x="10190160" y="166243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4" name="Sechseck 263">
              <a:extLst>
                <a:ext uri="{FF2B5EF4-FFF2-40B4-BE49-F238E27FC236}">
                  <a16:creationId xmlns:a16="http://schemas.microsoft.com/office/drawing/2014/main" id="{16088092-3A89-B707-A530-70C804D85CFC}"/>
                </a:ext>
              </a:extLst>
            </p:cNvPr>
            <p:cNvSpPr/>
            <p:nvPr/>
          </p:nvSpPr>
          <p:spPr>
            <a:xfrm>
              <a:off x="10190160" y="7791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5" name="Sechseck 264">
              <a:extLst>
                <a:ext uri="{FF2B5EF4-FFF2-40B4-BE49-F238E27FC236}">
                  <a16:creationId xmlns:a16="http://schemas.microsoft.com/office/drawing/2014/main" id="{CD2727F4-4866-BC2A-AF70-C24F17D0E08F}"/>
                </a:ext>
              </a:extLst>
            </p:cNvPr>
            <p:cNvSpPr/>
            <p:nvPr/>
          </p:nvSpPr>
          <p:spPr>
            <a:xfrm>
              <a:off x="10190159" y="-1041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6" name="Sechseck 265">
              <a:extLst>
                <a:ext uri="{FF2B5EF4-FFF2-40B4-BE49-F238E27FC236}">
                  <a16:creationId xmlns:a16="http://schemas.microsoft.com/office/drawing/2014/main" id="{044DC255-8A22-7B3A-4219-5640F88198A7}"/>
                </a:ext>
              </a:extLst>
            </p:cNvPr>
            <p:cNvSpPr/>
            <p:nvPr/>
          </p:nvSpPr>
          <p:spPr>
            <a:xfrm>
              <a:off x="10190160" y="519556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7" name="Sechseck 266">
              <a:extLst>
                <a:ext uri="{FF2B5EF4-FFF2-40B4-BE49-F238E27FC236}">
                  <a16:creationId xmlns:a16="http://schemas.microsoft.com/office/drawing/2014/main" id="{D3BC1D2B-DC25-338E-B0F3-32E4267D12CE}"/>
                </a:ext>
              </a:extLst>
            </p:cNvPr>
            <p:cNvSpPr/>
            <p:nvPr/>
          </p:nvSpPr>
          <p:spPr>
            <a:xfrm>
              <a:off x="10190160" y="607884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8" name="Sechseck 267">
              <a:extLst>
                <a:ext uri="{FF2B5EF4-FFF2-40B4-BE49-F238E27FC236}">
                  <a16:creationId xmlns:a16="http://schemas.microsoft.com/office/drawing/2014/main" id="{7B74D41E-4175-BDC7-2A65-FA08269FBD90}"/>
                </a:ext>
              </a:extLst>
            </p:cNvPr>
            <p:cNvSpPr/>
            <p:nvPr/>
          </p:nvSpPr>
          <p:spPr>
            <a:xfrm>
              <a:off x="10190160" y="43122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9" name="Sechseck 268">
              <a:extLst>
                <a:ext uri="{FF2B5EF4-FFF2-40B4-BE49-F238E27FC236}">
                  <a16:creationId xmlns:a16="http://schemas.microsoft.com/office/drawing/2014/main" id="{480E9670-8456-5073-E69B-4445F1E1149F}"/>
                </a:ext>
              </a:extLst>
            </p:cNvPr>
            <p:cNvSpPr/>
            <p:nvPr/>
          </p:nvSpPr>
          <p:spPr>
            <a:xfrm>
              <a:off x="10837860" y="298735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0" name="Sechseck 269">
              <a:extLst>
                <a:ext uri="{FF2B5EF4-FFF2-40B4-BE49-F238E27FC236}">
                  <a16:creationId xmlns:a16="http://schemas.microsoft.com/office/drawing/2014/main" id="{8EBF43B8-4D23-4044-9893-031B3916E15D}"/>
                </a:ext>
              </a:extLst>
            </p:cNvPr>
            <p:cNvSpPr/>
            <p:nvPr/>
          </p:nvSpPr>
          <p:spPr>
            <a:xfrm>
              <a:off x="10837860" y="38706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1" name="Sechseck 270">
              <a:extLst>
                <a:ext uri="{FF2B5EF4-FFF2-40B4-BE49-F238E27FC236}">
                  <a16:creationId xmlns:a16="http://schemas.microsoft.com/office/drawing/2014/main" id="{DC5646F1-1D62-3A45-F47D-FCA5BBA77DF5}"/>
                </a:ext>
              </a:extLst>
            </p:cNvPr>
            <p:cNvSpPr/>
            <p:nvPr/>
          </p:nvSpPr>
          <p:spPr>
            <a:xfrm>
              <a:off x="10837860" y="210407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2" name="Sechseck 271">
              <a:extLst>
                <a:ext uri="{FF2B5EF4-FFF2-40B4-BE49-F238E27FC236}">
                  <a16:creationId xmlns:a16="http://schemas.microsoft.com/office/drawing/2014/main" id="{8E1F4716-65AE-8582-6C07-845A5E3FDB7F}"/>
                </a:ext>
              </a:extLst>
            </p:cNvPr>
            <p:cNvSpPr/>
            <p:nvPr/>
          </p:nvSpPr>
          <p:spPr>
            <a:xfrm>
              <a:off x="10837860" y="12207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3" name="Sechseck 272">
              <a:extLst>
                <a:ext uri="{FF2B5EF4-FFF2-40B4-BE49-F238E27FC236}">
                  <a16:creationId xmlns:a16="http://schemas.microsoft.com/office/drawing/2014/main" id="{424B3E35-96A6-19BB-6749-6C2B686B8C53}"/>
                </a:ext>
              </a:extLst>
            </p:cNvPr>
            <p:cNvSpPr/>
            <p:nvPr/>
          </p:nvSpPr>
          <p:spPr>
            <a:xfrm>
              <a:off x="10837859" y="3375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4" name="Sechseck 273">
              <a:extLst>
                <a:ext uri="{FF2B5EF4-FFF2-40B4-BE49-F238E27FC236}">
                  <a16:creationId xmlns:a16="http://schemas.microsoft.com/office/drawing/2014/main" id="{74AF091C-14EC-7329-E82F-7013694DCA9A}"/>
                </a:ext>
              </a:extLst>
            </p:cNvPr>
            <p:cNvSpPr/>
            <p:nvPr/>
          </p:nvSpPr>
          <p:spPr>
            <a:xfrm>
              <a:off x="10837858" y="-5457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5" name="Sechseck 274">
              <a:extLst>
                <a:ext uri="{FF2B5EF4-FFF2-40B4-BE49-F238E27FC236}">
                  <a16:creationId xmlns:a16="http://schemas.microsoft.com/office/drawing/2014/main" id="{42B97F2D-1F1A-7AB0-4E81-1E2F450A1578}"/>
                </a:ext>
              </a:extLst>
            </p:cNvPr>
            <p:cNvSpPr/>
            <p:nvPr/>
          </p:nvSpPr>
          <p:spPr>
            <a:xfrm>
              <a:off x="10837860" y="563720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6" name="Sechseck 275">
              <a:extLst>
                <a:ext uri="{FF2B5EF4-FFF2-40B4-BE49-F238E27FC236}">
                  <a16:creationId xmlns:a16="http://schemas.microsoft.com/office/drawing/2014/main" id="{4B7B78BB-BEE6-03B9-4204-2ABC2704F32E}"/>
                </a:ext>
              </a:extLst>
            </p:cNvPr>
            <p:cNvSpPr/>
            <p:nvPr/>
          </p:nvSpPr>
          <p:spPr>
            <a:xfrm>
              <a:off x="10837860" y="652048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7" name="Sechseck 276">
              <a:extLst>
                <a:ext uri="{FF2B5EF4-FFF2-40B4-BE49-F238E27FC236}">
                  <a16:creationId xmlns:a16="http://schemas.microsoft.com/office/drawing/2014/main" id="{623FEFB1-8AC1-2205-2716-5F406D38A70B}"/>
                </a:ext>
              </a:extLst>
            </p:cNvPr>
            <p:cNvSpPr/>
            <p:nvPr/>
          </p:nvSpPr>
          <p:spPr>
            <a:xfrm>
              <a:off x="10837860" y="475392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8" name="Sechseck 277">
              <a:extLst>
                <a:ext uri="{FF2B5EF4-FFF2-40B4-BE49-F238E27FC236}">
                  <a16:creationId xmlns:a16="http://schemas.microsoft.com/office/drawing/2014/main" id="{139445ED-9022-9887-2C97-88F12B594FB3}"/>
                </a:ext>
              </a:extLst>
            </p:cNvPr>
            <p:cNvSpPr/>
            <p:nvPr/>
          </p:nvSpPr>
          <p:spPr>
            <a:xfrm>
              <a:off x="11485560" y="254571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9" name="Sechseck 278">
              <a:extLst>
                <a:ext uri="{FF2B5EF4-FFF2-40B4-BE49-F238E27FC236}">
                  <a16:creationId xmlns:a16="http://schemas.microsoft.com/office/drawing/2014/main" id="{9B8D3649-22FA-A482-76F9-4975BAFD2694}"/>
                </a:ext>
              </a:extLst>
            </p:cNvPr>
            <p:cNvSpPr/>
            <p:nvPr/>
          </p:nvSpPr>
          <p:spPr>
            <a:xfrm>
              <a:off x="11485560" y="342899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0" name="Sechseck 279">
              <a:extLst>
                <a:ext uri="{FF2B5EF4-FFF2-40B4-BE49-F238E27FC236}">
                  <a16:creationId xmlns:a16="http://schemas.microsoft.com/office/drawing/2014/main" id="{A73785F0-75B5-1650-867B-3AC12F83C1E5}"/>
                </a:ext>
              </a:extLst>
            </p:cNvPr>
            <p:cNvSpPr/>
            <p:nvPr/>
          </p:nvSpPr>
          <p:spPr>
            <a:xfrm>
              <a:off x="11485560" y="166242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1" name="Sechseck 280">
              <a:extLst>
                <a:ext uri="{FF2B5EF4-FFF2-40B4-BE49-F238E27FC236}">
                  <a16:creationId xmlns:a16="http://schemas.microsoft.com/office/drawing/2014/main" id="{61825C70-B9C4-E729-6B50-B68C7D2B6DF4}"/>
                </a:ext>
              </a:extLst>
            </p:cNvPr>
            <p:cNvSpPr/>
            <p:nvPr/>
          </p:nvSpPr>
          <p:spPr>
            <a:xfrm>
              <a:off x="11485560" y="7791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2" name="Sechseck 281">
              <a:extLst>
                <a:ext uri="{FF2B5EF4-FFF2-40B4-BE49-F238E27FC236}">
                  <a16:creationId xmlns:a16="http://schemas.microsoft.com/office/drawing/2014/main" id="{BA7EA6BD-AB7B-C9AC-F670-117BCAA7D040}"/>
                </a:ext>
              </a:extLst>
            </p:cNvPr>
            <p:cNvSpPr/>
            <p:nvPr/>
          </p:nvSpPr>
          <p:spPr>
            <a:xfrm>
              <a:off x="11485559" y="-1041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3" name="Sechseck 282">
              <a:extLst>
                <a:ext uri="{FF2B5EF4-FFF2-40B4-BE49-F238E27FC236}">
                  <a16:creationId xmlns:a16="http://schemas.microsoft.com/office/drawing/2014/main" id="{F84F9776-2B6D-BD36-8508-4AA68D585ED4}"/>
                </a:ext>
              </a:extLst>
            </p:cNvPr>
            <p:cNvSpPr/>
            <p:nvPr/>
          </p:nvSpPr>
          <p:spPr>
            <a:xfrm>
              <a:off x="11485560" y="519556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4" name="Sechseck 283">
              <a:extLst>
                <a:ext uri="{FF2B5EF4-FFF2-40B4-BE49-F238E27FC236}">
                  <a16:creationId xmlns:a16="http://schemas.microsoft.com/office/drawing/2014/main" id="{29628E50-84C7-89A6-F5EF-3698308BDB8C}"/>
                </a:ext>
              </a:extLst>
            </p:cNvPr>
            <p:cNvSpPr/>
            <p:nvPr/>
          </p:nvSpPr>
          <p:spPr>
            <a:xfrm>
              <a:off x="11485560" y="607884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5" name="Sechseck 284">
              <a:extLst>
                <a:ext uri="{FF2B5EF4-FFF2-40B4-BE49-F238E27FC236}">
                  <a16:creationId xmlns:a16="http://schemas.microsoft.com/office/drawing/2014/main" id="{8EE0DA5C-618E-7A6F-A686-C1D30580F98B}"/>
                </a:ext>
              </a:extLst>
            </p:cNvPr>
            <p:cNvSpPr/>
            <p:nvPr/>
          </p:nvSpPr>
          <p:spPr>
            <a:xfrm>
              <a:off x="11485560" y="43122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6" name="Sechseck 285">
              <a:extLst>
                <a:ext uri="{FF2B5EF4-FFF2-40B4-BE49-F238E27FC236}">
                  <a16:creationId xmlns:a16="http://schemas.microsoft.com/office/drawing/2014/main" id="{18EEE67C-5064-FD84-AF8E-1FDBF205393C}"/>
                </a:ext>
              </a:extLst>
            </p:cNvPr>
            <p:cNvSpPr/>
            <p:nvPr/>
          </p:nvSpPr>
          <p:spPr>
            <a:xfrm>
              <a:off x="12131672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7" name="Sechseck 286">
              <a:extLst>
                <a:ext uri="{FF2B5EF4-FFF2-40B4-BE49-F238E27FC236}">
                  <a16:creationId xmlns:a16="http://schemas.microsoft.com/office/drawing/2014/main" id="{11C3A96C-7767-D9AB-97D5-2991D9224323}"/>
                </a:ext>
              </a:extLst>
            </p:cNvPr>
            <p:cNvSpPr/>
            <p:nvPr/>
          </p:nvSpPr>
          <p:spPr>
            <a:xfrm>
              <a:off x="12131672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8" name="Sechseck 287">
              <a:extLst>
                <a:ext uri="{FF2B5EF4-FFF2-40B4-BE49-F238E27FC236}">
                  <a16:creationId xmlns:a16="http://schemas.microsoft.com/office/drawing/2014/main" id="{12C143E7-2EA7-5D12-B693-50B0D5CBC5D3}"/>
                </a:ext>
              </a:extLst>
            </p:cNvPr>
            <p:cNvSpPr/>
            <p:nvPr/>
          </p:nvSpPr>
          <p:spPr>
            <a:xfrm>
              <a:off x="12131672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9" name="Sechseck 288">
              <a:extLst>
                <a:ext uri="{FF2B5EF4-FFF2-40B4-BE49-F238E27FC236}">
                  <a16:creationId xmlns:a16="http://schemas.microsoft.com/office/drawing/2014/main" id="{1A3B1B12-EAA1-6E04-E2BB-BFA7BCE353B1}"/>
                </a:ext>
              </a:extLst>
            </p:cNvPr>
            <p:cNvSpPr/>
            <p:nvPr/>
          </p:nvSpPr>
          <p:spPr>
            <a:xfrm>
              <a:off x="12131672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0" name="Sechseck 289">
              <a:extLst>
                <a:ext uri="{FF2B5EF4-FFF2-40B4-BE49-F238E27FC236}">
                  <a16:creationId xmlns:a16="http://schemas.microsoft.com/office/drawing/2014/main" id="{DE30C20F-91BC-E73F-0951-5B6197370E1D}"/>
                </a:ext>
              </a:extLst>
            </p:cNvPr>
            <p:cNvSpPr/>
            <p:nvPr/>
          </p:nvSpPr>
          <p:spPr>
            <a:xfrm>
              <a:off x="12131671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1" name="Sechseck 290">
              <a:extLst>
                <a:ext uri="{FF2B5EF4-FFF2-40B4-BE49-F238E27FC236}">
                  <a16:creationId xmlns:a16="http://schemas.microsoft.com/office/drawing/2014/main" id="{17592040-FEDA-3BA1-C109-3E8F94368194}"/>
                </a:ext>
              </a:extLst>
            </p:cNvPr>
            <p:cNvSpPr/>
            <p:nvPr/>
          </p:nvSpPr>
          <p:spPr>
            <a:xfrm>
              <a:off x="12131670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2" name="Sechseck 291">
              <a:extLst>
                <a:ext uri="{FF2B5EF4-FFF2-40B4-BE49-F238E27FC236}">
                  <a16:creationId xmlns:a16="http://schemas.microsoft.com/office/drawing/2014/main" id="{75037796-02B4-A00A-8E1D-8E4D85C1D192}"/>
                </a:ext>
              </a:extLst>
            </p:cNvPr>
            <p:cNvSpPr/>
            <p:nvPr/>
          </p:nvSpPr>
          <p:spPr>
            <a:xfrm>
              <a:off x="12131672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3" name="Sechseck 292">
              <a:extLst>
                <a:ext uri="{FF2B5EF4-FFF2-40B4-BE49-F238E27FC236}">
                  <a16:creationId xmlns:a16="http://schemas.microsoft.com/office/drawing/2014/main" id="{854CBEC9-9803-4D06-1144-A19C0B654EA8}"/>
                </a:ext>
              </a:extLst>
            </p:cNvPr>
            <p:cNvSpPr/>
            <p:nvPr/>
          </p:nvSpPr>
          <p:spPr>
            <a:xfrm>
              <a:off x="12131672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4" name="Sechseck 293">
              <a:extLst>
                <a:ext uri="{FF2B5EF4-FFF2-40B4-BE49-F238E27FC236}">
                  <a16:creationId xmlns:a16="http://schemas.microsoft.com/office/drawing/2014/main" id="{2B258713-613A-B3D2-B352-7AA3E582F677}"/>
                </a:ext>
              </a:extLst>
            </p:cNvPr>
            <p:cNvSpPr/>
            <p:nvPr/>
          </p:nvSpPr>
          <p:spPr>
            <a:xfrm>
              <a:off x="12131672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5" name="Sechseck 294">
              <a:extLst>
                <a:ext uri="{FF2B5EF4-FFF2-40B4-BE49-F238E27FC236}">
                  <a16:creationId xmlns:a16="http://schemas.microsoft.com/office/drawing/2014/main" id="{32CD17AA-D2A2-6B80-DA65-7C0B12FE779C}"/>
                </a:ext>
              </a:extLst>
            </p:cNvPr>
            <p:cNvSpPr/>
            <p:nvPr/>
          </p:nvSpPr>
          <p:spPr>
            <a:xfrm>
              <a:off x="476247" y="298735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6" name="Sechseck 295">
              <a:extLst>
                <a:ext uri="{FF2B5EF4-FFF2-40B4-BE49-F238E27FC236}">
                  <a16:creationId xmlns:a16="http://schemas.microsoft.com/office/drawing/2014/main" id="{382F3514-540A-C9D2-4A22-ABB70BB7A26E}"/>
                </a:ext>
              </a:extLst>
            </p:cNvPr>
            <p:cNvSpPr/>
            <p:nvPr/>
          </p:nvSpPr>
          <p:spPr>
            <a:xfrm>
              <a:off x="476247" y="38706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7" name="Sechseck 296">
              <a:extLst>
                <a:ext uri="{FF2B5EF4-FFF2-40B4-BE49-F238E27FC236}">
                  <a16:creationId xmlns:a16="http://schemas.microsoft.com/office/drawing/2014/main" id="{DD2319A2-BF3D-4815-A79D-FCD6F36451AA}"/>
                </a:ext>
              </a:extLst>
            </p:cNvPr>
            <p:cNvSpPr/>
            <p:nvPr/>
          </p:nvSpPr>
          <p:spPr>
            <a:xfrm>
              <a:off x="476247" y="210407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8" name="Sechseck 297">
              <a:extLst>
                <a:ext uri="{FF2B5EF4-FFF2-40B4-BE49-F238E27FC236}">
                  <a16:creationId xmlns:a16="http://schemas.microsoft.com/office/drawing/2014/main" id="{A9AD1928-57F4-E7F0-5D2C-53F80F32E5E9}"/>
                </a:ext>
              </a:extLst>
            </p:cNvPr>
            <p:cNvSpPr/>
            <p:nvPr/>
          </p:nvSpPr>
          <p:spPr>
            <a:xfrm>
              <a:off x="476247" y="12207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9" name="Sechseck 298">
              <a:extLst>
                <a:ext uri="{FF2B5EF4-FFF2-40B4-BE49-F238E27FC236}">
                  <a16:creationId xmlns:a16="http://schemas.microsoft.com/office/drawing/2014/main" id="{E65B0E72-80C8-EB16-E12C-B440C3DFAB34}"/>
                </a:ext>
              </a:extLst>
            </p:cNvPr>
            <p:cNvSpPr/>
            <p:nvPr/>
          </p:nvSpPr>
          <p:spPr>
            <a:xfrm>
              <a:off x="476246" y="3375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0" name="Sechseck 299">
              <a:extLst>
                <a:ext uri="{FF2B5EF4-FFF2-40B4-BE49-F238E27FC236}">
                  <a16:creationId xmlns:a16="http://schemas.microsoft.com/office/drawing/2014/main" id="{B0A32968-43B1-7899-260B-43E7A5B49C6C}"/>
                </a:ext>
              </a:extLst>
            </p:cNvPr>
            <p:cNvSpPr/>
            <p:nvPr/>
          </p:nvSpPr>
          <p:spPr>
            <a:xfrm>
              <a:off x="476245" y="-5457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1" name="Sechseck 300">
              <a:extLst>
                <a:ext uri="{FF2B5EF4-FFF2-40B4-BE49-F238E27FC236}">
                  <a16:creationId xmlns:a16="http://schemas.microsoft.com/office/drawing/2014/main" id="{9C40BED6-10B6-3084-A39F-2D35171723B2}"/>
                </a:ext>
              </a:extLst>
            </p:cNvPr>
            <p:cNvSpPr/>
            <p:nvPr/>
          </p:nvSpPr>
          <p:spPr>
            <a:xfrm>
              <a:off x="476247" y="563720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2" name="Sechseck 301">
              <a:extLst>
                <a:ext uri="{FF2B5EF4-FFF2-40B4-BE49-F238E27FC236}">
                  <a16:creationId xmlns:a16="http://schemas.microsoft.com/office/drawing/2014/main" id="{95837E81-7B74-37B2-C8DA-74A44C45701A}"/>
                </a:ext>
              </a:extLst>
            </p:cNvPr>
            <p:cNvSpPr/>
            <p:nvPr/>
          </p:nvSpPr>
          <p:spPr>
            <a:xfrm>
              <a:off x="476247" y="652048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3" name="Sechseck 302">
              <a:extLst>
                <a:ext uri="{FF2B5EF4-FFF2-40B4-BE49-F238E27FC236}">
                  <a16:creationId xmlns:a16="http://schemas.microsoft.com/office/drawing/2014/main" id="{CA5B3166-F277-B6FA-4B82-8F4EDD7B253B}"/>
                </a:ext>
              </a:extLst>
            </p:cNvPr>
            <p:cNvSpPr/>
            <p:nvPr/>
          </p:nvSpPr>
          <p:spPr>
            <a:xfrm>
              <a:off x="476247" y="475392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4" name="Sechseck 303">
              <a:extLst>
                <a:ext uri="{FF2B5EF4-FFF2-40B4-BE49-F238E27FC236}">
                  <a16:creationId xmlns:a16="http://schemas.microsoft.com/office/drawing/2014/main" id="{966C74C7-E046-A995-F5B2-17C418073EB8}"/>
                </a:ext>
              </a:extLst>
            </p:cNvPr>
            <p:cNvSpPr/>
            <p:nvPr/>
          </p:nvSpPr>
          <p:spPr>
            <a:xfrm>
              <a:off x="1123947" y="254571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5" name="Sechseck 304">
              <a:extLst>
                <a:ext uri="{FF2B5EF4-FFF2-40B4-BE49-F238E27FC236}">
                  <a16:creationId xmlns:a16="http://schemas.microsoft.com/office/drawing/2014/main" id="{2A65384F-AA08-B2B4-253E-8D65189F9809}"/>
                </a:ext>
              </a:extLst>
            </p:cNvPr>
            <p:cNvSpPr/>
            <p:nvPr/>
          </p:nvSpPr>
          <p:spPr>
            <a:xfrm>
              <a:off x="1123947" y="342899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6" name="Sechseck 305">
              <a:extLst>
                <a:ext uri="{FF2B5EF4-FFF2-40B4-BE49-F238E27FC236}">
                  <a16:creationId xmlns:a16="http://schemas.microsoft.com/office/drawing/2014/main" id="{3F1FCEEE-B233-9EE4-34ED-7F37303BA69D}"/>
                </a:ext>
              </a:extLst>
            </p:cNvPr>
            <p:cNvSpPr/>
            <p:nvPr/>
          </p:nvSpPr>
          <p:spPr>
            <a:xfrm>
              <a:off x="1123947" y="166242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7" name="Sechseck 306">
              <a:extLst>
                <a:ext uri="{FF2B5EF4-FFF2-40B4-BE49-F238E27FC236}">
                  <a16:creationId xmlns:a16="http://schemas.microsoft.com/office/drawing/2014/main" id="{6009A806-7E88-88C1-A4C8-1745CD0F72C2}"/>
                </a:ext>
              </a:extLst>
            </p:cNvPr>
            <p:cNvSpPr/>
            <p:nvPr/>
          </p:nvSpPr>
          <p:spPr>
            <a:xfrm>
              <a:off x="1123947" y="7791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8" name="Sechseck 307">
              <a:extLst>
                <a:ext uri="{FF2B5EF4-FFF2-40B4-BE49-F238E27FC236}">
                  <a16:creationId xmlns:a16="http://schemas.microsoft.com/office/drawing/2014/main" id="{CD793FFB-4A53-F93B-A3E2-BA2E6EC6BDAC}"/>
                </a:ext>
              </a:extLst>
            </p:cNvPr>
            <p:cNvSpPr/>
            <p:nvPr/>
          </p:nvSpPr>
          <p:spPr>
            <a:xfrm>
              <a:off x="1123946" y="-1041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9" name="Sechseck 308">
              <a:extLst>
                <a:ext uri="{FF2B5EF4-FFF2-40B4-BE49-F238E27FC236}">
                  <a16:creationId xmlns:a16="http://schemas.microsoft.com/office/drawing/2014/main" id="{7815AA39-33D5-5FFD-52B3-AA09BA77B95E}"/>
                </a:ext>
              </a:extLst>
            </p:cNvPr>
            <p:cNvSpPr/>
            <p:nvPr/>
          </p:nvSpPr>
          <p:spPr>
            <a:xfrm>
              <a:off x="1123947" y="519556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0" name="Sechseck 309">
              <a:extLst>
                <a:ext uri="{FF2B5EF4-FFF2-40B4-BE49-F238E27FC236}">
                  <a16:creationId xmlns:a16="http://schemas.microsoft.com/office/drawing/2014/main" id="{E5DCED60-4128-8893-4B90-C4BAFC466222}"/>
                </a:ext>
              </a:extLst>
            </p:cNvPr>
            <p:cNvSpPr/>
            <p:nvPr/>
          </p:nvSpPr>
          <p:spPr>
            <a:xfrm>
              <a:off x="1123947" y="607884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1" name="Sechseck 310">
              <a:extLst>
                <a:ext uri="{FF2B5EF4-FFF2-40B4-BE49-F238E27FC236}">
                  <a16:creationId xmlns:a16="http://schemas.microsoft.com/office/drawing/2014/main" id="{C712A7F2-C4BB-3CEC-54AB-2819E41B3CA2}"/>
                </a:ext>
              </a:extLst>
            </p:cNvPr>
            <p:cNvSpPr/>
            <p:nvPr/>
          </p:nvSpPr>
          <p:spPr>
            <a:xfrm>
              <a:off x="1123947" y="43122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2" name="Sechseck 311">
              <a:extLst>
                <a:ext uri="{FF2B5EF4-FFF2-40B4-BE49-F238E27FC236}">
                  <a16:creationId xmlns:a16="http://schemas.microsoft.com/office/drawing/2014/main" id="{42BE83F5-6A09-0FC8-C6BE-44BF28AC1637}"/>
                </a:ext>
              </a:extLst>
            </p:cNvPr>
            <p:cNvSpPr/>
            <p:nvPr/>
          </p:nvSpPr>
          <p:spPr>
            <a:xfrm>
              <a:off x="1771646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3" name="Sechseck 312">
              <a:extLst>
                <a:ext uri="{FF2B5EF4-FFF2-40B4-BE49-F238E27FC236}">
                  <a16:creationId xmlns:a16="http://schemas.microsoft.com/office/drawing/2014/main" id="{174F752A-4BAA-0C71-8A4D-B12537897557}"/>
                </a:ext>
              </a:extLst>
            </p:cNvPr>
            <p:cNvSpPr/>
            <p:nvPr/>
          </p:nvSpPr>
          <p:spPr>
            <a:xfrm>
              <a:off x="1771646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4" name="Sechseck 313">
              <a:extLst>
                <a:ext uri="{FF2B5EF4-FFF2-40B4-BE49-F238E27FC236}">
                  <a16:creationId xmlns:a16="http://schemas.microsoft.com/office/drawing/2014/main" id="{48FE04FA-9CE0-36A3-1DB9-1C492241F633}"/>
                </a:ext>
              </a:extLst>
            </p:cNvPr>
            <p:cNvSpPr/>
            <p:nvPr/>
          </p:nvSpPr>
          <p:spPr>
            <a:xfrm>
              <a:off x="1771646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5" name="Sechseck 314">
              <a:extLst>
                <a:ext uri="{FF2B5EF4-FFF2-40B4-BE49-F238E27FC236}">
                  <a16:creationId xmlns:a16="http://schemas.microsoft.com/office/drawing/2014/main" id="{0D26E973-4A83-276F-8C7D-55DA2597F409}"/>
                </a:ext>
              </a:extLst>
            </p:cNvPr>
            <p:cNvSpPr/>
            <p:nvPr/>
          </p:nvSpPr>
          <p:spPr>
            <a:xfrm>
              <a:off x="1771646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6" name="Sechseck 315">
              <a:extLst>
                <a:ext uri="{FF2B5EF4-FFF2-40B4-BE49-F238E27FC236}">
                  <a16:creationId xmlns:a16="http://schemas.microsoft.com/office/drawing/2014/main" id="{9D858B33-2B11-F184-71FC-AC4663419FDA}"/>
                </a:ext>
              </a:extLst>
            </p:cNvPr>
            <p:cNvSpPr/>
            <p:nvPr/>
          </p:nvSpPr>
          <p:spPr>
            <a:xfrm>
              <a:off x="1771645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7" name="Sechseck 316">
              <a:extLst>
                <a:ext uri="{FF2B5EF4-FFF2-40B4-BE49-F238E27FC236}">
                  <a16:creationId xmlns:a16="http://schemas.microsoft.com/office/drawing/2014/main" id="{BFB4FEB4-0EE6-96DA-D909-CA7A0B3A16A8}"/>
                </a:ext>
              </a:extLst>
            </p:cNvPr>
            <p:cNvSpPr/>
            <p:nvPr/>
          </p:nvSpPr>
          <p:spPr>
            <a:xfrm>
              <a:off x="1771644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8" name="Sechseck 317">
              <a:extLst>
                <a:ext uri="{FF2B5EF4-FFF2-40B4-BE49-F238E27FC236}">
                  <a16:creationId xmlns:a16="http://schemas.microsoft.com/office/drawing/2014/main" id="{FCDDD69B-F41E-73FB-DF56-3ADB82E5B66F}"/>
                </a:ext>
              </a:extLst>
            </p:cNvPr>
            <p:cNvSpPr/>
            <p:nvPr/>
          </p:nvSpPr>
          <p:spPr>
            <a:xfrm>
              <a:off x="1771646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9" name="Sechseck 318">
              <a:extLst>
                <a:ext uri="{FF2B5EF4-FFF2-40B4-BE49-F238E27FC236}">
                  <a16:creationId xmlns:a16="http://schemas.microsoft.com/office/drawing/2014/main" id="{D27A8BE4-41A4-41B4-53B0-4FA3C805EFF5}"/>
                </a:ext>
              </a:extLst>
            </p:cNvPr>
            <p:cNvSpPr/>
            <p:nvPr/>
          </p:nvSpPr>
          <p:spPr>
            <a:xfrm>
              <a:off x="1771646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0" name="Sechseck 319">
              <a:extLst>
                <a:ext uri="{FF2B5EF4-FFF2-40B4-BE49-F238E27FC236}">
                  <a16:creationId xmlns:a16="http://schemas.microsoft.com/office/drawing/2014/main" id="{3AE5B272-B3ED-F933-4034-C0C4FCA2E478}"/>
                </a:ext>
              </a:extLst>
            </p:cNvPr>
            <p:cNvSpPr/>
            <p:nvPr/>
          </p:nvSpPr>
          <p:spPr>
            <a:xfrm>
              <a:off x="1771646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1" name="Sechseck 320">
              <a:extLst>
                <a:ext uri="{FF2B5EF4-FFF2-40B4-BE49-F238E27FC236}">
                  <a16:creationId xmlns:a16="http://schemas.microsoft.com/office/drawing/2014/main" id="{9AEC1A71-38C1-B8FE-4168-B197F2011787}"/>
                </a:ext>
              </a:extLst>
            </p:cNvPr>
            <p:cNvSpPr/>
            <p:nvPr/>
          </p:nvSpPr>
          <p:spPr>
            <a:xfrm>
              <a:off x="2419346" y="254571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5" name="Sechseck 324">
              <a:extLst>
                <a:ext uri="{FF2B5EF4-FFF2-40B4-BE49-F238E27FC236}">
                  <a16:creationId xmlns:a16="http://schemas.microsoft.com/office/drawing/2014/main" id="{05A406D2-B512-3BFD-0C4C-465543EC1EF6}"/>
                </a:ext>
              </a:extLst>
            </p:cNvPr>
            <p:cNvSpPr/>
            <p:nvPr/>
          </p:nvSpPr>
          <p:spPr>
            <a:xfrm>
              <a:off x="2419345" y="-1041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6" name="Sechseck 325">
              <a:extLst>
                <a:ext uri="{FF2B5EF4-FFF2-40B4-BE49-F238E27FC236}">
                  <a16:creationId xmlns:a16="http://schemas.microsoft.com/office/drawing/2014/main" id="{5C9DF081-0253-305F-D921-F28BB91AC568}"/>
                </a:ext>
              </a:extLst>
            </p:cNvPr>
            <p:cNvSpPr/>
            <p:nvPr/>
          </p:nvSpPr>
          <p:spPr>
            <a:xfrm>
              <a:off x="2419346" y="519556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7" name="Sechseck 326">
              <a:extLst>
                <a:ext uri="{FF2B5EF4-FFF2-40B4-BE49-F238E27FC236}">
                  <a16:creationId xmlns:a16="http://schemas.microsoft.com/office/drawing/2014/main" id="{CC232982-BFAB-CB03-EBA1-232845BA0934}"/>
                </a:ext>
              </a:extLst>
            </p:cNvPr>
            <p:cNvSpPr/>
            <p:nvPr/>
          </p:nvSpPr>
          <p:spPr>
            <a:xfrm>
              <a:off x="2419346" y="607884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8" name="Sechseck 327">
              <a:extLst>
                <a:ext uri="{FF2B5EF4-FFF2-40B4-BE49-F238E27FC236}">
                  <a16:creationId xmlns:a16="http://schemas.microsoft.com/office/drawing/2014/main" id="{16EBC514-0816-3F94-882B-6B7F253C91A9}"/>
                </a:ext>
              </a:extLst>
            </p:cNvPr>
            <p:cNvSpPr/>
            <p:nvPr/>
          </p:nvSpPr>
          <p:spPr>
            <a:xfrm>
              <a:off x="2419346" y="431227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9" name="Sechseck 328">
              <a:extLst>
                <a:ext uri="{FF2B5EF4-FFF2-40B4-BE49-F238E27FC236}">
                  <a16:creationId xmlns:a16="http://schemas.microsoft.com/office/drawing/2014/main" id="{6FC3253E-2EB4-28D1-0912-E5EFA455C652}"/>
                </a:ext>
              </a:extLst>
            </p:cNvPr>
            <p:cNvSpPr/>
            <p:nvPr/>
          </p:nvSpPr>
          <p:spPr>
            <a:xfrm>
              <a:off x="-819156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0" name="Sechseck 329">
              <a:extLst>
                <a:ext uri="{FF2B5EF4-FFF2-40B4-BE49-F238E27FC236}">
                  <a16:creationId xmlns:a16="http://schemas.microsoft.com/office/drawing/2014/main" id="{96675A15-30AF-1AE8-9C0C-418B00D2717C}"/>
                </a:ext>
              </a:extLst>
            </p:cNvPr>
            <p:cNvSpPr/>
            <p:nvPr/>
          </p:nvSpPr>
          <p:spPr>
            <a:xfrm>
              <a:off x="-819156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1" name="Sechseck 330">
              <a:extLst>
                <a:ext uri="{FF2B5EF4-FFF2-40B4-BE49-F238E27FC236}">
                  <a16:creationId xmlns:a16="http://schemas.microsoft.com/office/drawing/2014/main" id="{CC31613B-7F54-4376-A198-690A3EA26128}"/>
                </a:ext>
              </a:extLst>
            </p:cNvPr>
            <p:cNvSpPr/>
            <p:nvPr/>
          </p:nvSpPr>
          <p:spPr>
            <a:xfrm>
              <a:off x="-819156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2" name="Sechseck 331">
              <a:extLst>
                <a:ext uri="{FF2B5EF4-FFF2-40B4-BE49-F238E27FC236}">
                  <a16:creationId xmlns:a16="http://schemas.microsoft.com/office/drawing/2014/main" id="{9821854C-F571-BE91-2D00-38C77865BA84}"/>
                </a:ext>
              </a:extLst>
            </p:cNvPr>
            <p:cNvSpPr/>
            <p:nvPr/>
          </p:nvSpPr>
          <p:spPr>
            <a:xfrm>
              <a:off x="-819156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3" name="Sechseck 332">
              <a:extLst>
                <a:ext uri="{FF2B5EF4-FFF2-40B4-BE49-F238E27FC236}">
                  <a16:creationId xmlns:a16="http://schemas.microsoft.com/office/drawing/2014/main" id="{BEC10101-7E26-8C0E-FCA2-63E78FA28C03}"/>
                </a:ext>
              </a:extLst>
            </p:cNvPr>
            <p:cNvSpPr/>
            <p:nvPr/>
          </p:nvSpPr>
          <p:spPr>
            <a:xfrm>
              <a:off x="-819157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4" name="Sechseck 333">
              <a:extLst>
                <a:ext uri="{FF2B5EF4-FFF2-40B4-BE49-F238E27FC236}">
                  <a16:creationId xmlns:a16="http://schemas.microsoft.com/office/drawing/2014/main" id="{3AA61514-55BF-A0F6-124A-86BFEA514EB3}"/>
                </a:ext>
              </a:extLst>
            </p:cNvPr>
            <p:cNvSpPr/>
            <p:nvPr/>
          </p:nvSpPr>
          <p:spPr>
            <a:xfrm>
              <a:off x="-819158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5" name="Sechseck 334">
              <a:extLst>
                <a:ext uri="{FF2B5EF4-FFF2-40B4-BE49-F238E27FC236}">
                  <a16:creationId xmlns:a16="http://schemas.microsoft.com/office/drawing/2014/main" id="{ED8A13A0-1978-0A59-D3BA-78C9D8247B32}"/>
                </a:ext>
              </a:extLst>
            </p:cNvPr>
            <p:cNvSpPr/>
            <p:nvPr/>
          </p:nvSpPr>
          <p:spPr>
            <a:xfrm>
              <a:off x="-819156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6" name="Sechseck 335">
              <a:extLst>
                <a:ext uri="{FF2B5EF4-FFF2-40B4-BE49-F238E27FC236}">
                  <a16:creationId xmlns:a16="http://schemas.microsoft.com/office/drawing/2014/main" id="{E7D79426-FD30-C9F0-1430-E5FA5506AA22}"/>
                </a:ext>
              </a:extLst>
            </p:cNvPr>
            <p:cNvSpPr/>
            <p:nvPr/>
          </p:nvSpPr>
          <p:spPr>
            <a:xfrm>
              <a:off x="-819156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7" name="Sechseck 336">
              <a:extLst>
                <a:ext uri="{FF2B5EF4-FFF2-40B4-BE49-F238E27FC236}">
                  <a16:creationId xmlns:a16="http://schemas.microsoft.com/office/drawing/2014/main" id="{67F05F66-E984-C58B-D8BB-35D77145DFE7}"/>
                </a:ext>
              </a:extLst>
            </p:cNvPr>
            <p:cNvSpPr/>
            <p:nvPr/>
          </p:nvSpPr>
          <p:spPr>
            <a:xfrm>
              <a:off x="-819156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8" name="Sechseck 337">
              <a:extLst>
                <a:ext uri="{FF2B5EF4-FFF2-40B4-BE49-F238E27FC236}">
                  <a16:creationId xmlns:a16="http://schemas.microsoft.com/office/drawing/2014/main" id="{D9D69FBA-6BD1-4514-E73D-FC559319B098}"/>
                </a:ext>
              </a:extLst>
            </p:cNvPr>
            <p:cNvSpPr/>
            <p:nvPr/>
          </p:nvSpPr>
          <p:spPr>
            <a:xfrm>
              <a:off x="-171456" y="254571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9" name="Sechseck 338">
              <a:extLst>
                <a:ext uri="{FF2B5EF4-FFF2-40B4-BE49-F238E27FC236}">
                  <a16:creationId xmlns:a16="http://schemas.microsoft.com/office/drawing/2014/main" id="{34862DFD-523A-F04B-D589-F0487F1A198B}"/>
                </a:ext>
              </a:extLst>
            </p:cNvPr>
            <p:cNvSpPr/>
            <p:nvPr/>
          </p:nvSpPr>
          <p:spPr>
            <a:xfrm>
              <a:off x="-171456" y="342899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0" name="Sechseck 339">
              <a:extLst>
                <a:ext uri="{FF2B5EF4-FFF2-40B4-BE49-F238E27FC236}">
                  <a16:creationId xmlns:a16="http://schemas.microsoft.com/office/drawing/2014/main" id="{B70B7652-B489-A89B-0FD6-11EDE3A0BB1F}"/>
                </a:ext>
              </a:extLst>
            </p:cNvPr>
            <p:cNvSpPr/>
            <p:nvPr/>
          </p:nvSpPr>
          <p:spPr>
            <a:xfrm>
              <a:off x="-171456" y="166242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1" name="Sechseck 340">
              <a:extLst>
                <a:ext uri="{FF2B5EF4-FFF2-40B4-BE49-F238E27FC236}">
                  <a16:creationId xmlns:a16="http://schemas.microsoft.com/office/drawing/2014/main" id="{3E8186F7-6256-09F3-9486-9D1B54F0B699}"/>
                </a:ext>
              </a:extLst>
            </p:cNvPr>
            <p:cNvSpPr/>
            <p:nvPr/>
          </p:nvSpPr>
          <p:spPr>
            <a:xfrm>
              <a:off x="-171456" y="77914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2" name="Sechseck 341">
              <a:extLst>
                <a:ext uri="{FF2B5EF4-FFF2-40B4-BE49-F238E27FC236}">
                  <a16:creationId xmlns:a16="http://schemas.microsoft.com/office/drawing/2014/main" id="{246CB080-AA72-9EA9-2567-CB74BC629FDA}"/>
                </a:ext>
              </a:extLst>
            </p:cNvPr>
            <p:cNvSpPr/>
            <p:nvPr/>
          </p:nvSpPr>
          <p:spPr>
            <a:xfrm>
              <a:off x="-171457" y="-1041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3" name="Sechseck 342">
              <a:extLst>
                <a:ext uri="{FF2B5EF4-FFF2-40B4-BE49-F238E27FC236}">
                  <a16:creationId xmlns:a16="http://schemas.microsoft.com/office/drawing/2014/main" id="{B3FE2931-2BE0-77C4-2E3A-474EA1E7641D}"/>
                </a:ext>
              </a:extLst>
            </p:cNvPr>
            <p:cNvSpPr/>
            <p:nvPr/>
          </p:nvSpPr>
          <p:spPr>
            <a:xfrm>
              <a:off x="-171456" y="519556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4" name="Sechseck 343">
              <a:extLst>
                <a:ext uri="{FF2B5EF4-FFF2-40B4-BE49-F238E27FC236}">
                  <a16:creationId xmlns:a16="http://schemas.microsoft.com/office/drawing/2014/main" id="{6D6B4D13-CC4B-ED22-70ED-45BD035C03DF}"/>
                </a:ext>
              </a:extLst>
            </p:cNvPr>
            <p:cNvSpPr/>
            <p:nvPr/>
          </p:nvSpPr>
          <p:spPr>
            <a:xfrm>
              <a:off x="-171456" y="607884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5" name="Sechseck 344">
              <a:extLst>
                <a:ext uri="{FF2B5EF4-FFF2-40B4-BE49-F238E27FC236}">
                  <a16:creationId xmlns:a16="http://schemas.microsoft.com/office/drawing/2014/main" id="{830B55D3-38FF-2481-A0D4-E0546974A853}"/>
                </a:ext>
              </a:extLst>
            </p:cNvPr>
            <p:cNvSpPr/>
            <p:nvPr/>
          </p:nvSpPr>
          <p:spPr>
            <a:xfrm>
              <a:off x="-171456" y="431227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73719020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Person, Kleidung, Flasche, Menschen enthält.&#10;&#10;Automatisch generierte Beschreibung">
            <a:extLst>
              <a:ext uri="{FF2B5EF4-FFF2-40B4-BE49-F238E27FC236}">
                <a16:creationId xmlns:a16="http://schemas.microsoft.com/office/drawing/2014/main" id="{3015F109-93FD-F82F-384E-F09ECD0DF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0990" y="-745064"/>
            <a:ext cx="12947647" cy="8631764"/>
          </a:xfrm>
          <a:prstGeom prst="rect">
            <a:avLst/>
          </a:prstGeo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100F80D1-A2AF-FCF5-CA13-915D6D326B63}"/>
              </a:ext>
            </a:extLst>
          </p:cNvPr>
          <p:cNvGrpSpPr/>
          <p:nvPr/>
        </p:nvGrpSpPr>
        <p:grpSpPr>
          <a:xfrm>
            <a:off x="-5943600" y="-3295650"/>
            <a:ext cx="24136350" cy="14763750"/>
            <a:chOff x="-819158" y="-545779"/>
            <a:chExt cx="13830305" cy="7949552"/>
          </a:xfrm>
        </p:grpSpPr>
        <p:sp>
          <p:nvSpPr>
            <p:cNvPr id="169" name="Sechseck 168">
              <a:extLst>
                <a:ext uri="{FF2B5EF4-FFF2-40B4-BE49-F238E27FC236}">
                  <a16:creationId xmlns:a16="http://schemas.microsoft.com/office/drawing/2014/main" id="{5B6BE1F9-5265-F7AB-8CD5-F55FA6BC973B}"/>
                </a:ext>
              </a:extLst>
            </p:cNvPr>
            <p:cNvSpPr/>
            <p:nvPr/>
          </p:nvSpPr>
          <p:spPr>
            <a:xfrm>
              <a:off x="5656262" y="122079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0" name="Sechseck 169">
              <a:extLst>
                <a:ext uri="{FF2B5EF4-FFF2-40B4-BE49-F238E27FC236}">
                  <a16:creationId xmlns:a16="http://schemas.microsoft.com/office/drawing/2014/main" id="{A3931273-D7D1-37B3-A3B5-61D7F7107C5E}"/>
                </a:ext>
              </a:extLst>
            </p:cNvPr>
            <p:cNvSpPr/>
            <p:nvPr/>
          </p:nvSpPr>
          <p:spPr>
            <a:xfrm>
              <a:off x="5656261" y="33750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1" name="Sechseck 170">
              <a:extLst>
                <a:ext uri="{FF2B5EF4-FFF2-40B4-BE49-F238E27FC236}">
                  <a16:creationId xmlns:a16="http://schemas.microsoft.com/office/drawing/2014/main" id="{4B15D718-FECD-5F68-F55B-389010F9891B}"/>
                </a:ext>
              </a:extLst>
            </p:cNvPr>
            <p:cNvSpPr/>
            <p:nvPr/>
          </p:nvSpPr>
          <p:spPr>
            <a:xfrm>
              <a:off x="5656260" y="-54577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2" name="Sechseck 171">
              <a:extLst>
                <a:ext uri="{FF2B5EF4-FFF2-40B4-BE49-F238E27FC236}">
                  <a16:creationId xmlns:a16="http://schemas.microsoft.com/office/drawing/2014/main" id="{BEA319E4-C5DF-5A2F-B12D-3BDBC574C460}"/>
                </a:ext>
              </a:extLst>
            </p:cNvPr>
            <p:cNvSpPr/>
            <p:nvPr/>
          </p:nvSpPr>
          <p:spPr>
            <a:xfrm>
              <a:off x="5656262" y="56372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3" name="Sechseck 172">
              <a:extLst>
                <a:ext uri="{FF2B5EF4-FFF2-40B4-BE49-F238E27FC236}">
                  <a16:creationId xmlns:a16="http://schemas.microsoft.com/office/drawing/2014/main" id="{F0C51DBA-BB24-65D3-A4D2-30D02A3AF241}"/>
                </a:ext>
              </a:extLst>
            </p:cNvPr>
            <p:cNvSpPr/>
            <p:nvPr/>
          </p:nvSpPr>
          <p:spPr>
            <a:xfrm>
              <a:off x="5656262" y="652049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4" name="Sechseck 173">
              <a:extLst>
                <a:ext uri="{FF2B5EF4-FFF2-40B4-BE49-F238E27FC236}">
                  <a16:creationId xmlns:a16="http://schemas.microsoft.com/office/drawing/2014/main" id="{E9DB00F8-9902-CDCC-C926-75751DC9F131}"/>
                </a:ext>
              </a:extLst>
            </p:cNvPr>
            <p:cNvSpPr/>
            <p:nvPr/>
          </p:nvSpPr>
          <p:spPr>
            <a:xfrm>
              <a:off x="5656262" y="475392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6" name="Sechseck 175">
              <a:extLst>
                <a:ext uri="{FF2B5EF4-FFF2-40B4-BE49-F238E27FC236}">
                  <a16:creationId xmlns:a16="http://schemas.microsoft.com/office/drawing/2014/main" id="{3C4316F7-4EDA-8EE1-4B83-152519F3E1AC}"/>
                </a:ext>
              </a:extLst>
            </p:cNvPr>
            <p:cNvSpPr/>
            <p:nvPr/>
          </p:nvSpPr>
          <p:spPr>
            <a:xfrm>
              <a:off x="6303962" y="342899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9" name="Sechseck 178">
              <a:extLst>
                <a:ext uri="{FF2B5EF4-FFF2-40B4-BE49-F238E27FC236}">
                  <a16:creationId xmlns:a16="http://schemas.microsoft.com/office/drawing/2014/main" id="{B0DF63BB-133C-A964-339B-84FA6320A9F0}"/>
                </a:ext>
              </a:extLst>
            </p:cNvPr>
            <p:cNvSpPr/>
            <p:nvPr/>
          </p:nvSpPr>
          <p:spPr>
            <a:xfrm>
              <a:off x="6303961" y="-10413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1" name="Sechseck 180">
              <a:extLst>
                <a:ext uri="{FF2B5EF4-FFF2-40B4-BE49-F238E27FC236}">
                  <a16:creationId xmlns:a16="http://schemas.microsoft.com/office/drawing/2014/main" id="{0401A66E-0C08-2055-30E6-49DB28171AFE}"/>
                </a:ext>
              </a:extLst>
            </p:cNvPr>
            <p:cNvSpPr/>
            <p:nvPr/>
          </p:nvSpPr>
          <p:spPr>
            <a:xfrm>
              <a:off x="6303962" y="519556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2" name="Sechseck 181">
              <a:extLst>
                <a:ext uri="{FF2B5EF4-FFF2-40B4-BE49-F238E27FC236}">
                  <a16:creationId xmlns:a16="http://schemas.microsoft.com/office/drawing/2014/main" id="{C8DB283B-C6FA-9260-3874-699547BD81D2}"/>
                </a:ext>
              </a:extLst>
            </p:cNvPr>
            <p:cNvSpPr/>
            <p:nvPr/>
          </p:nvSpPr>
          <p:spPr>
            <a:xfrm>
              <a:off x="6303962" y="607884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6" name="Sechseck 185">
              <a:extLst>
                <a:ext uri="{FF2B5EF4-FFF2-40B4-BE49-F238E27FC236}">
                  <a16:creationId xmlns:a16="http://schemas.microsoft.com/office/drawing/2014/main" id="{21A6A763-4D2A-39A5-CEC1-307572D8E2A6}"/>
                </a:ext>
              </a:extLst>
            </p:cNvPr>
            <p:cNvSpPr/>
            <p:nvPr/>
          </p:nvSpPr>
          <p:spPr>
            <a:xfrm>
              <a:off x="6951661" y="210407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8" name="Sechseck 187">
              <a:extLst>
                <a:ext uri="{FF2B5EF4-FFF2-40B4-BE49-F238E27FC236}">
                  <a16:creationId xmlns:a16="http://schemas.microsoft.com/office/drawing/2014/main" id="{57613BE4-F9D5-7D29-52DF-D16DEEA22792}"/>
                </a:ext>
              </a:extLst>
            </p:cNvPr>
            <p:cNvSpPr/>
            <p:nvPr/>
          </p:nvSpPr>
          <p:spPr>
            <a:xfrm>
              <a:off x="6951660" y="33750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9" name="Sechseck 188">
              <a:extLst>
                <a:ext uri="{FF2B5EF4-FFF2-40B4-BE49-F238E27FC236}">
                  <a16:creationId xmlns:a16="http://schemas.microsoft.com/office/drawing/2014/main" id="{6880AAE1-41CA-76B5-6703-0311DE81577A}"/>
                </a:ext>
              </a:extLst>
            </p:cNvPr>
            <p:cNvSpPr/>
            <p:nvPr/>
          </p:nvSpPr>
          <p:spPr>
            <a:xfrm>
              <a:off x="6951659" y="-54577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0" name="Sechseck 189">
              <a:extLst>
                <a:ext uri="{FF2B5EF4-FFF2-40B4-BE49-F238E27FC236}">
                  <a16:creationId xmlns:a16="http://schemas.microsoft.com/office/drawing/2014/main" id="{0A403097-F6BC-450F-6EBE-37EFA3F92282}"/>
                </a:ext>
              </a:extLst>
            </p:cNvPr>
            <p:cNvSpPr/>
            <p:nvPr/>
          </p:nvSpPr>
          <p:spPr>
            <a:xfrm>
              <a:off x="6951661" y="56372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1" name="Sechseck 190">
              <a:extLst>
                <a:ext uri="{FF2B5EF4-FFF2-40B4-BE49-F238E27FC236}">
                  <a16:creationId xmlns:a16="http://schemas.microsoft.com/office/drawing/2014/main" id="{906BC755-0C47-23D2-4A31-789F8018FA2F}"/>
                </a:ext>
              </a:extLst>
            </p:cNvPr>
            <p:cNvSpPr/>
            <p:nvPr/>
          </p:nvSpPr>
          <p:spPr>
            <a:xfrm>
              <a:off x="6951661" y="65204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7" name="Sechseck 196">
              <a:extLst>
                <a:ext uri="{FF2B5EF4-FFF2-40B4-BE49-F238E27FC236}">
                  <a16:creationId xmlns:a16="http://schemas.microsoft.com/office/drawing/2014/main" id="{C0EC518D-8AE7-71A5-B2AF-5C02D03A30FB}"/>
                </a:ext>
              </a:extLst>
            </p:cNvPr>
            <p:cNvSpPr/>
            <p:nvPr/>
          </p:nvSpPr>
          <p:spPr>
            <a:xfrm>
              <a:off x="7599360" y="-10413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8" name="Sechseck 197">
              <a:extLst>
                <a:ext uri="{FF2B5EF4-FFF2-40B4-BE49-F238E27FC236}">
                  <a16:creationId xmlns:a16="http://schemas.microsoft.com/office/drawing/2014/main" id="{33146D5D-78B4-E94A-D60A-8F0C5CDD88DA}"/>
                </a:ext>
              </a:extLst>
            </p:cNvPr>
            <p:cNvSpPr/>
            <p:nvPr/>
          </p:nvSpPr>
          <p:spPr>
            <a:xfrm>
              <a:off x="7599361" y="519556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9" name="Sechseck 198">
              <a:extLst>
                <a:ext uri="{FF2B5EF4-FFF2-40B4-BE49-F238E27FC236}">
                  <a16:creationId xmlns:a16="http://schemas.microsoft.com/office/drawing/2014/main" id="{9ED1BD72-713F-5DF9-AA16-58795DE1C0BC}"/>
                </a:ext>
              </a:extLst>
            </p:cNvPr>
            <p:cNvSpPr/>
            <p:nvPr/>
          </p:nvSpPr>
          <p:spPr>
            <a:xfrm>
              <a:off x="7599361" y="60788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5" name="Sechseck 204">
              <a:extLst>
                <a:ext uri="{FF2B5EF4-FFF2-40B4-BE49-F238E27FC236}">
                  <a16:creationId xmlns:a16="http://schemas.microsoft.com/office/drawing/2014/main" id="{DEFDC681-35AD-9E90-5C07-1EC9FA3E0C98}"/>
                </a:ext>
              </a:extLst>
            </p:cNvPr>
            <p:cNvSpPr/>
            <p:nvPr/>
          </p:nvSpPr>
          <p:spPr>
            <a:xfrm>
              <a:off x="3067047" y="33750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6" name="Sechseck 205">
              <a:extLst>
                <a:ext uri="{FF2B5EF4-FFF2-40B4-BE49-F238E27FC236}">
                  <a16:creationId xmlns:a16="http://schemas.microsoft.com/office/drawing/2014/main" id="{640389F7-5F80-D07E-7967-8192BAB60644}"/>
                </a:ext>
              </a:extLst>
            </p:cNvPr>
            <p:cNvSpPr/>
            <p:nvPr/>
          </p:nvSpPr>
          <p:spPr>
            <a:xfrm>
              <a:off x="3067046" y="-54577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7" name="Sechseck 206">
              <a:extLst>
                <a:ext uri="{FF2B5EF4-FFF2-40B4-BE49-F238E27FC236}">
                  <a16:creationId xmlns:a16="http://schemas.microsoft.com/office/drawing/2014/main" id="{90B40A7C-09B5-6EBE-B27F-4631ECB30FEA}"/>
                </a:ext>
              </a:extLst>
            </p:cNvPr>
            <p:cNvSpPr/>
            <p:nvPr/>
          </p:nvSpPr>
          <p:spPr>
            <a:xfrm>
              <a:off x="3067048" y="56372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8" name="Sechseck 207">
              <a:extLst>
                <a:ext uri="{FF2B5EF4-FFF2-40B4-BE49-F238E27FC236}">
                  <a16:creationId xmlns:a16="http://schemas.microsoft.com/office/drawing/2014/main" id="{F3BD6B07-572E-BD70-09CE-9490264A3CA9}"/>
                </a:ext>
              </a:extLst>
            </p:cNvPr>
            <p:cNvSpPr/>
            <p:nvPr/>
          </p:nvSpPr>
          <p:spPr>
            <a:xfrm>
              <a:off x="3067048" y="65204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1" name="Sechseck 210">
              <a:extLst>
                <a:ext uri="{FF2B5EF4-FFF2-40B4-BE49-F238E27FC236}">
                  <a16:creationId xmlns:a16="http://schemas.microsoft.com/office/drawing/2014/main" id="{A1C0A5CD-FFB8-35A8-98A6-97E6D4D0C2BA}"/>
                </a:ext>
              </a:extLst>
            </p:cNvPr>
            <p:cNvSpPr/>
            <p:nvPr/>
          </p:nvSpPr>
          <p:spPr>
            <a:xfrm>
              <a:off x="3714748" y="342899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2" name="Sechseck 211">
              <a:extLst>
                <a:ext uri="{FF2B5EF4-FFF2-40B4-BE49-F238E27FC236}">
                  <a16:creationId xmlns:a16="http://schemas.microsoft.com/office/drawing/2014/main" id="{DEBC170A-41C7-43A0-346B-37292626AD1E}"/>
                </a:ext>
              </a:extLst>
            </p:cNvPr>
            <p:cNvSpPr/>
            <p:nvPr/>
          </p:nvSpPr>
          <p:spPr>
            <a:xfrm>
              <a:off x="3714748" y="166243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4" name="Sechseck 213">
              <a:extLst>
                <a:ext uri="{FF2B5EF4-FFF2-40B4-BE49-F238E27FC236}">
                  <a16:creationId xmlns:a16="http://schemas.microsoft.com/office/drawing/2014/main" id="{A0130838-D499-47FF-C96E-D866E35786E5}"/>
                </a:ext>
              </a:extLst>
            </p:cNvPr>
            <p:cNvSpPr/>
            <p:nvPr/>
          </p:nvSpPr>
          <p:spPr>
            <a:xfrm>
              <a:off x="3714747" y="-10413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5" name="Sechseck 214">
              <a:extLst>
                <a:ext uri="{FF2B5EF4-FFF2-40B4-BE49-F238E27FC236}">
                  <a16:creationId xmlns:a16="http://schemas.microsoft.com/office/drawing/2014/main" id="{416F0816-3F39-FFAA-A4DD-33E17717484F}"/>
                </a:ext>
              </a:extLst>
            </p:cNvPr>
            <p:cNvSpPr/>
            <p:nvPr/>
          </p:nvSpPr>
          <p:spPr>
            <a:xfrm>
              <a:off x="3714748" y="519556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6" name="Sechseck 215">
              <a:extLst>
                <a:ext uri="{FF2B5EF4-FFF2-40B4-BE49-F238E27FC236}">
                  <a16:creationId xmlns:a16="http://schemas.microsoft.com/office/drawing/2014/main" id="{A039CF25-23B5-3307-AAE0-50D1213DAA8D}"/>
                </a:ext>
              </a:extLst>
            </p:cNvPr>
            <p:cNvSpPr/>
            <p:nvPr/>
          </p:nvSpPr>
          <p:spPr>
            <a:xfrm>
              <a:off x="3714748" y="60788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2" name="Sechseck 221">
              <a:extLst>
                <a:ext uri="{FF2B5EF4-FFF2-40B4-BE49-F238E27FC236}">
                  <a16:creationId xmlns:a16="http://schemas.microsoft.com/office/drawing/2014/main" id="{0A2DFC93-3A9C-7379-776F-CD7F0EA5292C}"/>
                </a:ext>
              </a:extLst>
            </p:cNvPr>
            <p:cNvSpPr/>
            <p:nvPr/>
          </p:nvSpPr>
          <p:spPr>
            <a:xfrm>
              <a:off x="4362446" y="3375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3" name="Sechseck 222">
              <a:extLst>
                <a:ext uri="{FF2B5EF4-FFF2-40B4-BE49-F238E27FC236}">
                  <a16:creationId xmlns:a16="http://schemas.microsoft.com/office/drawing/2014/main" id="{4C9B2203-03D5-939F-7964-88E55C074480}"/>
                </a:ext>
              </a:extLst>
            </p:cNvPr>
            <p:cNvSpPr/>
            <p:nvPr/>
          </p:nvSpPr>
          <p:spPr>
            <a:xfrm>
              <a:off x="4362445" y="-54577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4" name="Sechseck 223">
              <a:extLst>
                <a:ext uri="{FF2B5EF4-FFF2-40B4-BE49-F238E27FC236}">
                  <a16:creationId xmlns:a16="http://schemas.microsoft.com/office/drawing/2014/main" id="{AA0BA42C-00D5-FF58-93C5-A82823C18BA2}"/>
                </a:ext>
              </a:extLst>
            </p:cNvPr>
            <p:cNvSpPr/>
            <p:nvPr/>
          </p:nvSpPr>
          <p:spPr>
            <a:xfrm>
              <a:off x="4362447" y="56372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5" name="Sechseck 224">
              <a:extLst>
                <a:ext uri="{FF2B5EF4-FFF2-40B4-BE49-F238E27FC236}">
                  <a16:creationId xmlns:a16="http://schemas.microsoft.com/office/drawing/2014/main" id="{AFE895DF-EF07-6120-9704-FE75C4B0D17B}"/>
                </a:ext>
              </a:extLst>
            </p:cNvPr>
            <p:cNvSpPr/>
            <p:nvPr/>
          </p:nvSpPr>
          <p:spPr>
            <a:xfrm>
              <a:off x="4362447" y="65204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6" name="Sechseck 225">
              <a:extLst>
                <a:ext uri="{FF2B5EF4-FFF2-40B4-BE49-F238E27FC236}">
                  <a16:creationId xmlns:a16="http://schemas.microsoft.com/office/drawing/2014/main" id="{92C783D9-A37A-C2D3-1ED7-03C2459567B9}"/>
                </a:ext>
              </a:extLst>
            </p:cNvPr>
            <p:cNvSpPr/>
            <p:nvPr/>
          </p:nvSpPr>
          <p:spPr>
            <a:xfrm>
              <a:off x="4362447" y="475392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7" name="Sechseck 226">
              <a:extLst>
                <a:ext uri="{FF2B5EF4-FFF2-40B4-BE49-F238E27FC236}">
                  <a16:creationId xmlns:a16="http://schemas.microsoft.com/office/drawing/2014/main" id="{37D1FCD6-FF8C-AF73-46C8-205330D19ED2}"/>
                </a:ext>
              </a:extLst>
            </p:cNvPr>
            <p:cNvSpPr/>
            <p:nvPr/>
          </p:nvSpPr>
          <p:spPr>
            <a:xfrm>
              <a:off x="5010147" y="254571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1" name="Sechseck 230">
              <a:extLst>
                <a:ext uri="{FF2B5EF4-FFF2-40B4-BE49-F238E27FC236}">
                  <a16:creationId xmlns:a16="http://schemas.microsoft.com/office/drawing/2014/main" id="{53AC77E6-E59F-194A-3695-05BCA5317B7C}"/>
                </a:ext>
              </a:extLst>
            </p:cNvPr>
            <p:cNvSpPr/>
            <p:nvPr/>
          </p:nvSpPr>
          <p:spPr>
            <a:xfrm>
              <a:off x="5010146" y="-10413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2" name="Sechseck 231">
              <a:extLst>
                <a:ext uri="{FF2B5EF4-FFF2-40B4-BE49-F238E27FC236}">
                  <a16:creationId xmlns:a16="http://schemas.microsoft.com/office/drawing/2014/main" id="{F5E83919-F47B-F684-70E6-B38AC454DD2C}"/>
                </a:ext>
              </a:extLst>
            </p:cNvPr>
            <p:cNvSpPr/>
            <p:nvPr/>
          </p:nvSpPr>
          <p:spPr>
            <a:xfrm>
              <a:off x="5010147" y="519556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3" name="Sechseck 232">
              <a:extLst>
                <a:ext uri="{FF2B5EF4-FFF2-40B4-BE49-F238E27FC236}">
                  <a16:creationId xmlns:a16="http://schemas.microsoft.com/office/drawing/2014/main" id="{54366C7D-02C1-FCC1-B07A-35A769090ECE}"/>
                </a:ext>
              </a:extLst>
            </p:cNvPr>
            <p:cNvSpPr/>
            <p:nvPr/>
          </p:nvSpPr>
          <p:spPr>
            <a:xfrm>
              <a:off x="5010147" y="60788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6" name="Sechseck 235">
              <a:extLst>
                <a:ext uri="{FF2B5EF4-FFF2-40B4-BE49-F238E27FC236}">
                  <a16:creationId xmlns:a16="http://schemas.microsoft.com/office/drawing/2014/main" id="{848FD815-8AD0-A51B-3FDC-C61699069AE5}"/>
                </a:ext>
              </a:extLst>
            </p:cNvPr>
            <p:cNvSpPr/>
            <p:nvPr/>
          </p:nvSpPr>
          <p:spPr>
            <a:xfrm>
              <a:off x="8247061" y="387063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9" name="Sechseck 238">
              <a:extLst>
                <a:ext uri="{FF2B5EF4-FFF2-40B4-BE49-F238E27FC236}">
                  <a16:creationId xmlns:a16="http://schemas.microsoft.com/office/drawing/2014/main" id="{A285C087-C2F5-1523-C1FF-299DAE94C85A}"/>
                </a:ext>
              </a:extLst>
            </p:cNvPr>
            <p:cNvSpPr/>
            <p:nvPr/>
          </p:nvSpPr>
          <p:spPr>
            <a:xfrm>
              <a:off x="8247060" y="3375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0" name="Sechseck 239">
              <a:extLst>
                <a:ext uri="{FF2B5EF4-FFF2-40B4-BE49-F238E27FC236}">
                  <a16:creationId xmlns:a16="http://schemas.microsoft.com/office/drawing/2014/main" id="{2F231919-FDE4-D2C8-AAB6-245CC47C2A9D}"/>
                </a:ext>
              </a:extLst>
            </p:cNvPr>
            <p:cNvSpPr/>
            <p:nvPr/>
          </p:nvSpPr>
          <p:spPr>
            <a:xfrm>
              <a:off x="8247059" y="-54577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1" name="Sechseck 240">
              <a:extLst>
                <a:ext uri="{FF2B5EF4-FFF2-40B4-BE49-F238E27FC236}">
                  <a16:creationId xmlns:a16="http://schemas.microsoft.com/office/drawing/2014/main" id="{264FA14E-6D5F-2C0A-91DB-6C486D9D368B}"/>
                </a:ext>
              </a:extLst>
            </p:cNvPr>
            <p:cNvSpPr/>
            <p:nvPr/>
          </p:nvSpPr>
          <p:spPr>
            <a:xfrm>
              <a:off x="8247061" y="56372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2" name="Sechseck 241">
              <a:extLst>
                <a:ext uri="{FF2B5EF4-FFF2-40B4-BE49-F238E27FC236}">
                  <a16:creationId xmlns:a16="http://schemas.microsoft.com/office/drawing/2014/main" id="{8E5B9D4E-B46D-A0AF-2E82-FA3962EE9D12}"/>
                </a:ext>
              </a:extLst>
            </p:cNvPr>
            <p:cNvSpPr/>
            <p:nvPr/>
          </p:nvSpPr>
          <p:spPr>
            <a:xfrm>
              <a:off x="8247061" y="65204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4" name="Sechseck 243">
              <a:extLst>
                <a:ext uri="{FF2B5EF4-FFF2-40B4-BE49-F238E27FC236}">
                  <a16:creationId xmlns:a16="http://schemas.microsoft.com/office/drawing/2014/main" id="{2A30A3A1-A4AF-E51E-C768-FE401335428F}"/>
                </a:ext>
              </a:extLst>
            </p:cNvPr>
            <p:cNvSpPr/>
            <p:nvPr/>
          </p:nvSpPr>
          <p:spPr>
            <a:xfrm>
              <a:off x="8894761" y="254571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6" name="Sechseck 245">
              <a:extLst>
                <a:ext uri="{FF2B5EF4-FFF2-40B4-BE49-F238E27FC236}">
                  <a16:creationId xmlns:a16="http://schemas.microsoft.com/office/drawing/2014/main" id="{BE6BB764-99C5-EA09-8C9B-0845D06FA5AF}"/>
                </a:ext>
              </a:extLst>
            </p:cNvPr>
            <p:cNvSpPr/>
            <p:nvPr/>
          </p:nvSpPr>
          <p:spPr>
            <a:xfrm>
              <a:off x="8894761" y="166243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7" name="Sechseck 246">
              <a:extLst>
                <a:ext uri="{FF2B5EF4-FFF2-40B4-BE49-F238E27FC236}">
                  <a16:creationId xmlns:a16="http://schemas.microsoft.com/office/drawing/2014/main" id="{F627E678-32DE-DD3F-E1AA-B078D971D35B}"/>
                </a:ext>
              </a:extLst>
            </p:cNvPr>
            <p:cNvSpPr/>
            <p:nvPr/>
          </p:nvSpPr>
          <p:spPr>
            <a:xfrm>
              <a:off x="8894761" y="77914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8" name="Sechseck 247">
              <a:extLst>
                <a:ext uri="{FF2B5EF4-FFF2-40B4-BE49-F238E27FC236}">
                  <a16:creationId xmlns:a16="http://schemas.microsoft.com/office/drawing/2014/main" id="{8EE2A589-3AD2-00AF-AAA8-BBEE1C67BB00}"/>
                </a:ext>
              </a:extLst>
            </p:cNvPr>
            <p:cNvSpPr/>
            <p:nvPr/>
          </p:nvSpPr>
          <p:spPr>
            <a:xfrm>
              <a:off x="8894760" y="-10413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9" name="Sechseck 248">
              <a:extLst>
                <a:ext uri="{FF2B5EF4-FFF2-40B4-BE49-F238E27FC236}">
                  <a16:creationId xmlns:a16="http://schemas.microsoft.com/office/drawing/2014/main" id="{F4A3C0C1-E9C8-4657-4EC3-FF51457699A4}"/>
                </a:ext>
              </a:extLst>
            </p:cNvPr>
            <p:cNvSpPr/>
            <p:nvPr/>
          </p:nvSpPr>
          <p:spPr>
            <a:xfrm>
              <a:off x="8894761" y="519556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0" name="Sechseck 249">
              <a:extLst>
                <a:ext uri="{FF2B5EF4-FFF2-40B4-BE49-F238E27FC236}">
                  <a16:creationId xmlns:a16="http://schemas.microsoft.com/office/drawing/2014/main" id="{ED8CFB1D-8BF1-089A-E048-B2E5A1FB73BD}"/>
                </a:ext>
              </a:extLst>
            </p:cNvPr>
            <p:cNvSpPr/>
            <p:nvPr/>
          </p:nvSpPr>
          <p:spPr>
            <a:xfrm>
              <a:off x="8894761" y="60788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2" name="Sechseck 251">
              <a:extLst>
                <a:ext uri="{FF2B5EF4-FFF2-40B4-BE49-F238E27FC236}">
                  <a16:creationId xmlns:a16="http://schemas.microsoft.com/office/drawing/2014/main" id="{5300F3BD-0368-0781-E0F5-B54631FE7ADE}"/>
                </a:ext>
              </a:extLst>
            </p:cNvPr>
            <p:cNvSpPr/>
            <p:nvPr/>
          </p:nvSpPr>
          <p:spPr>
            <a:xfrm>
              <a:off x="9542460" y="298735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3" name="Sechseck 252">
              <a:extLst>
                <a:ext uri="{FF2B5EF4-FFF2-40B4-BE49-F238E27FC236}">
                  <a16:creationId xmlns:a16="http://schemas.microsoft.com/office/drawing/2014/main" id="{3BBC05E2-1E9C-BE26-1229-6D16E7C7E29F}"/>
                </a:ext>
              </a:extLst>
            </p:cNvPr>
            <p:cNvSpPr/>
            <p:nvPr/>
          </p:nvSpPr>
          <p:spPr>
            <a:xfrm>
              <a:off x="9542460" y="38706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4" name="Sechseck 253">
              <a:extLst>
                <a:ext uri="{FF2B5EF4-FFF2-40B4-BE49-F238E27FC236}">
                  <a16:creationId xmlns:a16="http://schemas.microsoft.com/office/drawing/2014/main" id="{C67C0B69-9644-1020-1C30-B881FEB50DAD}"/>
                </a:ext>
              </a:extLst>
            </p:cNvPr>
            <p:cNvSpPr/>
            <p:nvPr/>
          </p:nvSpPr>
          <p:spPr>
            <a:xfrm>
              <a:off x="9542460" y="210407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5" name="Sechseck 254">
              <a:extLst>
                <a:ext uri="{FF2B5EF4-FFF2-40B4-BE49-F238E27FC236}">
                  <a16:creationId xmlns:a16="http://schemas.microsoft.com/office/drawing/2014/main" id="{6161029D-F451-94CE-4AAE-437E0F307D4D}"/>
                </a:ext>
              </a:extLst>
            </p:cNvPr>
            <p:cNvSpPr/>
            <p:nvPr/>
          </p:nvSpPr>
          <p:spPr>
            <a:xfrm>
              <a:off x="9542460" y="12207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6" name="Sechseck 255">
              <a:extLst>
                <a:ext uri="{FF2B5EF4-FFF2-40B4-BE49-F238E27FC236}">
                  <a16:creationId xmlns:a16="http://schemas.microsoft.com/office/drawing/2014/main" id="{D546FF50-29B8-096B-D182-DBF2C168DCF4}"/>
                </a:ext>
              </a:extLst>
            </p:cNvPr>
            <p:cNvSpPr/>
            <p:nvPr/>
          </p:nvSpPr>
          <p:spPr>
            <a:xfrm>
              <a:off x="9542459" y="3375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7" name="Sechseck 256">
              <a:extLst>
                <a:ext uri="{FF2B5EF4-FFF2-40B4-BE49-F238E27FC236}">
                  <a16:creationId xmlns:a16="http://schemas.microsoft.com/office/drawing/2014/main" id="{EB131AE6-38F1-2E4B-6E95-3CB2F999B3A7}"/>
                </a:ext>
              </a:extLst>
            </p:cNvPr>
            <p:cNvSpPr/>
            <p:nvPr/>
          </p:nvSpPr>
          <p:spPr>
            <a:xfrm>
              <a:off x="9542458" y="-54577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8" name="Sechseck 257">
              <a:extLst>
                <a:ext uri="{FF2B5EF4-FFF2-40B4-BE49-F238E27FC236}">
                  <a16:creationId xmlns:a16="http://schemas.microsoft.com/office/drawing/2014/main" id="{8EB771F4-3FDF-E896-68E0-BA6A0BF9BB57}"/>
                </a:ext>
              </a:extLst>
            </p:cNvPr>
            <p:cNvSpPr/>
            <p:nvPr/>
          </p:nvSpPr>
          <p:spPr>
            <a:xfrm>
              <a:off x="9542460" y="56372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9" name="Sechseck 258">
              <a:extLst>
                <a:ext uri="{FF2B5EF4-FFF2-40B4-BE49-F238E27FC236}">
                  <a16:creationId xmlns:a16="http://schemas.microsoft.com/office/drawing/2014/main" id="{FCE61F08-AA53-46CF-B9EC-963C2E028FEA}"/>
                </a:ext>
              </a:extLst>
            </p:cNvPr>
            <p:cNvSpPr/>
            <p:nvPr/>
          </p:nvSpPr>
          <p:spPr>
            <a:xfrm>
              <a:off x="9542460" y="65204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0" name="Sechseck 259">
              <a:extLst>
                <a:ext uri="{FF2B5EF4-FFF2-40B4-BE49-F238E27FC236}">
                  <a16:creationId xmlns:a16="http://schemas.microsoft.com/office/drawing/2014/main" id="{1DDBD850-FDAA-B952-F4CD-F9F268E0F0E8}"/>
                </a:ext>
              </a:extLst>
            </p:cNvPr>
            <p:cNvSpPr/>
            <p:nvPr/>
          </p:nvSpPr>
          <p:spPr>
            <a:xfrm>
              <a:off x="9542460" y="475392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1" name="Sechseck 260">
              <a:extLst>
                <a:ext uri="{FF2B5EF4-FFF2-40B4-BE49-F238E27FC236}">
                  <a16:creationId xmlns:a16="http://schemas.microsoft.com/office/drawing/2014/main" id="{7C4AD8FC-ECA1-E4FC-CE55-2C8BA776F7DA}"/>
                </a:ext>
              </a:extLst>
            </p:cNvPr>
            <p:cNvSpPr/>
            <p:nvPr/>
          </p:nvSpPr>
          <p:spPr>
            <a:xfrm>
              <a:off x="10190160" y="254571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2" name="Sechseck 261">
              <a:extLst>
                <a:ext uri="{FF2B5EF4-FFF2-40B4-BE49-F238E27FC236}">
                  <a16:creationId xmlns:a16="http://schemas.microsoft.com/office/drawing/2014/main" id="{1C6D84AD-E5AA-B823-07DF-69456F06D36E}"/>
                </a:ext>
              </a:extLst>
            </p:cNvPr>
            <p:cNvSpPr/>
            <p:nvPr/>
          </p:nvSpPr>
          <p:spPr>
            <a:xfrm>
              <a:off x="10190160" y="342899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3" name="Sechseck 262">
              <a:extLst>
                <a:ext uri="{FF2B5EF4-FFF2-40B4-BE49-F238E27FC236}">
                  <a16:creationId xmlns:a16="http://schemas.microsoft.com/office/drawing/2014/main" id="{CE4F94A6-D73E-0DED-D4C7-4B731836F7F2}"/>
                </a:ext>
              </a:extLst>
            </p:cNvPr>
            <p:cNvSpPr/>
            <p:nvPr/>
          </p:nvSpPr>
          <p:spPr>
            <a:xfrm>
              <a:off x="10190160" y="166243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4" name="Sechseck 263">
              <a:extLst>
                <a:ext uri="{FF2B5EF4-FFF2-40B4-BE49-F238E27FC236}">
                  <a16:creationId xmlns:a16="http://schemas.microsoft.com/office/drawing/2014/main" id="{16088092-3A89-B707-A530-70C804D85CFC}"/>
                </a:ext>
              </a:extLst>
            </p:cNvPr>
            <p:cNvSpPr/>
            <p:nvPr/>
          </p:nvSpPr>
          <p:spPr>
            <a:xfrm>
              <a:off x="10190160" y="7791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5" name="Sechseck 264">
              <a:extLst>
                <a:ext uri="{FF2B5EF4-FFF2-40B4-BE49-F238E27FC236}">
                  <a16:creationId xmlns:a16="http://schemas.microsoft.com/office/drawing/2014/main" id="{CD2727F4-4866-BC2A-AF70-C24F17D0E08F}"/>
                </a:ext>
              </a:extLst>
            </p:cNvPr>
            <p:cNvSpPr/>
            <p:nvPr/>
          </p:nvSpPr>
          <p:spPr>
            <a:xfrm>
              <a:off x="10190159" y="-1041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6" name="Sechseck 265">
              <a:extLst>
                <a:ext uri="{FF2B5EF4-FFF2-40B4-BE49-F238E27FC236}">
                  <a16:creationId xmlns:a16="http://schemas.microsoft.com/office/drawing/2014/main" id="{044DC255-8A22-7B3A-4219-5640F88198A7}"/>
                </a:ext>
              </a:extLst>
            </p:cNvPr>
            <p:cNvSpPr/>
            <p:nvPr/>
          </p:nvSpPr>
          <p:spPr>
            <a:xfrm>
              <a:off x="10190160" y="519556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7" name="Sechseck 266">
              <a:extLst>
                <a:ext uri="{FF2B5EF4-FFF2-40B4-BE49-F238E27FC236}">
                  <a16:creationId xmlns:a16="http://schemas.microsoft.com/office/drawing/2014/main" id="{D3BC1D2B-DC25-338E-B0F3-32E4267D12CE}"/>
                </a:ext>
              </a:extLst>
            </p:cNvPr>
            <p:cNvSpPr/>
            <p:nvPr/>
          </p:nvSpPr>
          <p:spPr>
            <a:xfrm>
              <a:off x="10190160" y="607884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8" name="Sechseck 267">
              <a:extLst>
                <a:ext uri="{FF2B5EF4-FFF2-40B4-BE49-F238E27FC236}">
                  <a16:creationId xmlns:a16="http://schemas.microsoft.com/office/drawing/2014/main" id="{7B74D41E-4175-BDC7-2A65-FA08269FBD90}"/>
                </a:ext>
              </a:extLst>
            </p:cNvPr>
            <p:cNvSpPr/>
            <p:nvPr/>
          </p:nvSpPr>
          <p:spPr>
            <a:xfrm>
              <a:off x="10190160" y="43122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9" name="Sechseck 268">
              <a:extLst>
                <a:ext uri="{FF2B5EF4-FFF2-40B4-BE49-F238E27FC236}">
                  <a16:creationId xmlns:a16="http://schemas.microsoft.com/office/drawing/2014/main" id="{480E9670-8456-5073-E69B-4445F1E1149F}"/>
                </a:ext>
              </a:extLst>
            </p:cNvPr>
            <p:cNvSpPr/>
            <p:nvPr/>
          </p:nvSpPr>
          <p:spPr>
            <a:xfrm>
              <a:off x="10837860" y="298735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0" name="Sechseck 269">
              <a:extLst>
                <a:ext uri="{FF2B5EF4-FFF2-40B4-BE49-F238E27FC236}">
                  <a16:creationId xmlns:a16="http://schemas.microsoft.com/office/drawing/2014/main" id="{8EBF43B8-4D23-4044-9893-031B3916E15D}"/>
                </a:ext>
              </a:extLst>
            </p:cNvPr>
            <p:cNvSpPr/>
            <p:nvPr/>
          </p:nvSpPr>
          <p:spPr>
            <a:xfrm>
              <a:off x="10837860" y="38706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1" name="Sechseck 270">
              <a:extLst>
                <a:ext uri="{FF2B5EF4-FFF2-40B4-BE49-F238E27FC236}">
                  <a16:creationId xmlns:a16="http://schemas.microsoft.com/office/drawing/2014/main" id="{DC5646F1-1D62-3A45-F47D-FCA5BBA77DF5}"/>
                </a:ext>
              </a:extLst>
            </p:cNvPr>
            <p:cNvSpPr/>
            <p:nvPr/>
          </p:nvSpPr>
          <p:spPr>
            <a:xfrm>
              <a:off x="10837860" y="210407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2" name="Sechseck 271">
              <a:extLst>
                <a:ext uri="{FF2B5EF4-FFF2-40B4-BE49-F238E27FC236}">
                  <a16:creationId xmlns:a16="http://schemas.microsoft.com/office/drawing/2014/main" id="{8E1F4716-65AE-8582-6C07-845A5E3FDB7F}"/>
                </a:ext>
              </a:extLst>
            </p:cNvPr>
            <p:cNvSpPr/>
            <p:nvPr/>
          </p:nvSpPr>
          <p:spPr>
            <a:xfrm>
              <a:off x="10837860" y="12207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3" name="Sechseck 272">
              <a:extLst>
                <a:ext uri="{FF2B5EF4-FFF2-40B4-BE49-F238E27FC236}">
                  <a16:creationId xmlns:a16="http://schemas.microsoft.com/office/drawing/2014/main" id="{424B3E35-96A6-19BB-6749-6C2B686B8C53}"/>
                </a:ext>
              </a:extLst>
            </p:cNvPr>
            <p:cNvSpPr/>
            <p:nvPr/>
          </p:nvSpPr>
          <p:spPr>
            <a:xfrm>
              <a:off x="10837859" y="3375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4" name="Sechseck 273">
              <a:extLst>
                <a:ext uri="{FF2B5EF4-FFF2-40B4-BE49-F238E27FC236}">
                  <a16:creationId xmlns:a16="http://schemas.microsoft.com/office/drawing/2014/main" id="{74AF091C-14EC-7329-E82F-7013694DCA9A}"/>
                </a:ext>
              </a:extLst>
            </p:cNvPr>
            <p:cNvSpPr/>
            <p:nvPr/>
          </p:nvSpPr>
          <p:spPr>
            <a:xfrm>
              <a:off x="10837858" y="-5457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5" name="Sechseck 274">
              <a:extLst>
                <a:ext uri="{FF2B5EF4-FFF2-40B4-BE49-F238E27FC236}">
                  <a16:creationId xmlns:a16="http://schemas.microsoft.com/office/drawing/2014/main" id="{42B97F2D-1F1A-7AB0-4E81-1E2F450A1578}"/>
                </a:ext>
              </a:extLst>
            </p:cNvPr>
            <p:cNvSpPr/>
            <p:nvPr/>
          </p:nvSpPr>
          <p:spPr>
            <a:xfrm>
              <a:off x="10837860" y="563720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6" name="Sechseck 275">
              <a:extLst>
                <a:ext uri="{FF2B5EF4-FFF2-40B4-BE49-F238E27FC236}">
                  <a16:creationId xmlns:a16="http://schemas.microsoft.com/office/drawing/2014/main" id="{4B7B78BB-BEE6-03B9-4204-2ABC2704F32E}"/>
                </a:ext>
              </a:extLst>
            </p:cNvPr>
            <p:cNvSpPr/>
            <p:nvPr/>
          </p:nvSpPr>
          <p:spPr>
            <a:xfrm>
              <a:off x="10837860" y="652048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7" name="Sechseck 276">
              <a:extLst>
                <a:ext uri="{FF2B5EF4-FFF2-40B4-BE49-F238E27FC236}">
                  <a16:creationId xmlns:a16="http://schemas.microsoft.com/office/drawing/2014/main" id="{623FEFB1-8AC1-2205-2716-5F406D38A70B}"/>
                </a:ext>
              </a:extLst>
            </p:cNvPr>
            <p:cNvSpPr/>
            <p:nvPr/>
          </p:nvSpPr>
          <p:spPr>
            <a:xfrm>
              <a:off x="10837860" y="475392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8" name="Sechseck 277">
              <a:extLst>
                <a:ext uri="{FF2B5EF4-FFF2-40B4-BE49-F238E27FC236}">
                  <a16:creationId xmlns:a16="http://schemas.microsoft.com/office/drawing/2014/main" id="{139445ED-9022-9887-2C97-88F12B594FB3}"/>
                </a:ext>
              </a:extLst>
            </p:cNvPr>
            <p:cNvSpPr/>
            <p:nvPr/>
          </p:nvSpPr>
          <p:spPr>
            <a:xfrm>
              <a:off x="11485560" y="254571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9" name="Sechseck 278">
              <a:extLst>
                <a:ext uri="{FF2B5EF4-FFF2-40B4-BE49-F238E27FC236}">
                  <a16:creationId xmlns:a16="http://schemas.microsoft.com/office/drawing/2014/main" id="{9B8D3649-22FA-A482-76F9-4975BAFD2694}"/>
                </a:ext>
              </a:extLst>
            </p:cNvPr>
            <p:cNvSpPr/>
            <p:nvPr/>
          </p:nvSpPr>
          <p:spPr>
            <a:xfrm>
              <a:off x="11485560" y="342899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0" name="Sechseck 279">
              <a:extLst>
                <a:ext uri="{FF2B5EF4-FFF2-40B4-BE49-F238E27FC236}">
                  <a16:creationId xmlns:a16="http://schemas.microsoft.com/office/drawing/2014/main" id="{A73785F0-75B5-1650-867B-3AC12F83C1E5}"/>
                </a:ext>
              </a:extLst>
            </p:cNvPr>
            <p:cNvSpPr/>
            <p:nvPr/>
          </p:nvSpPr>
          <p:spPr>
            <a:xfrm>
              <a:off x="11485560" y="166242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1" name="Sechseck 280">
              <a:extLst>
                <a:ext uri="{FF2B5EF4-FFF2-40B4-BE49-F238E27FC236}">
                  <a16:creationId xmlns:a16="http://schemas.microsoft.com/office/drawing/2014/main" id="{61825C70-B9C4-E729-6B50-B68C7D2B6DF4}"/>
                </a:ext>
              </a:extLst>
            </p:cNvPr>
            <p:cNvSpPr/>
            <p:nvPr/>
          </p:nvSpPr>
          <p:spPr>
            <a:xfrm>
              <a:off x="11485560" y="7791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2" name="Sechseck 281">
              <a:extLst>
                <a:ext uri="{FF2B5EF4-FFF2-40B4-BE49-F238E27FC236}">
                  <a16:creationId xmlns:a16="http://schemas.microsoft.com/office/drawing/2014/main" id="{BA7EA6BD-AB7B-C9AC-F670-117BCAA7D040}"/>
                </a:ext>
              </a:extLst>
            </p:cNvPr>
            <p:cNvSpPr/>
            <p:nvPr/>
          </p:nvSpPr>
          <p:spPr>
            <a:xfrm>
              <a:off x="11485559" y="-1041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3" name="Sechseck 282">
              <a:extLst>
                <a:ext uri="{FF2B5EF4-FFF2-40B4-BE49-F238E27FC236}">
                  <a16:creationId xmlns:a16="http://schemas.microsoft.com/office/drawing/2014/main" id="{F84F9776-2B6D-BD36-8508-4AA68D585ED4}"/>
                </a:ext>
              </a:extLst>
            </p:cNvPr>
            <p:cNvSpPr/>
            <p:nvPr/>
          </p:nvSpPr>
          <p:spPr>
            <a:xfrm>
              <a:off x="11485560" y="519556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4" name="Sechseck 283">
              <a:extLst>
                <a:ext uri="{FF2B5EF4-FFF2-40B4-BE49-F238E27FC236}">
                  <a16:creationId xmlns:a16="http://schemas.microsoft.com/office/drawing/2014/main" id="{29628E50-84C7-89A6-F5EF-3698308BDB8C}"/>
                </a:ext>
              </a:extLst>
            </p:cNvPr>
            <p:cNvSpPr/>
            <p:nvPr/>
          </p:nvSpPr>
          <p:spPr>
            <a:xfrm>
              <a:off x="11485560" y="607884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5" name="Sechseck 284">
              <a:extLst>
                <a:ext uri="{FF2B5EF4-FFF2-40B4-BE49-F238E27FC236}">
                  <a16:creationId xmlns:a16="http://schemas.microsoft.com/office/drawing/2014/main" id="{8EE0DA5C-618E-7A6F-A686-C1D30580F98B}"/>
                </a:ext>
              </a:extLst>
            </p:cNvPr>
            <p:cNvSpPr/>
            <p:nvPr/>
          </p:nvSpPr>
          <p:spPr>
            <a:xfrm>
              <a:off x="11485560" y="43122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6" name="Sechseck 285">
              <a:extLst>
                <a:ext uri="{FF2B5EF4-FFF2-40B4-BE49-F238E27FC236}">
                  <a16:creationId xmlns:a16="http://schemas.microsoft.com/office/drawing/2014/main" id="{18EEE67C-5064-FD84-AF8E-1FDBF205393C}"/>
                </a:ext>
              </a:extLst>
            </p:cNvPr>
            <p:cNvSpPr/>
            <p:nvPr/>
          </p:nvSpPr>
          <p:spPr>
            <a:xfrm>
              <a:off x="12131672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7" name="Sechseck 286">
              <a:extLst>
                <a:ext uri="{FF2B5EF4-FFF2-40B4-BE49-F238E27FC236}">
                  <a16:creationId xmlns:a16="http://schemas.microsoft.com/office/drawing/2014/main" id="{11C3A96C-7767-D9AB-97D5-2991D9224323}"/>
                </a:ext>
              </a:extLst>
            </p:cNvPr>
            <p:cNvSpPr/>
            <p:nvPr/>
          </p:nvSpPr>
          <p:spPr>
            <a:xfrm>
              <a:off x="12131672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8" name="Sechseck 287">
              <a:extLst>
                <a:ext uri="{FF2B5EF4-FFF2-40B4-BE49-F238E27FC236}">
                  <a16:creationId xmlns:a16="http://schemas.microsoft.com/office/drawing/2014/main" id="{12C143E7-2EA7-5D12-B693-50B0D5CBC5D3}"/>
                </a:ext>
              </a:extLst>
            </p:cNvPr>
            <p:cNvSpPr/>
            <p:nvPr/>
          </p:nvSpPr>
          <p:spPr>
            <a:xfrm>
              <a:off x="12131672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9" name="Sechseck 288">
              <a:extLst>
                <a:ext uri="{FF2B5EF4-FFF2-40B4-BE49-F238E27FC236}">
                  <a16:creationId xmlns:a16="http://schemas.microsoft.com/office/drawing/2014/main" id="{1A3B1B12-EAA1-6E04-E2BB-BFA7BCE353B1}"/>
                </a:ext>
              </a:extLst>
            </p:cNvPr>
            <p:cNvSpPr/>
            <p:nvPr/>
          </p:nvSpPr>
          <p:spPr>
            <a:xfrm>
              <a:off x="12131672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0" name="Sechseck 289">
              <a:extLst>
                <a:ext uri="{FF2B5EF4-FFF2-40B4-BE49-F238E27FC236}">
                  <a16:creationId xmlns:a16="http://schemas.microsoft.com/office/drawing/2014/main" id="{DE30C20F-91BC-E73F-0951-5B6197370E1D}"/>
                </a:ext>
              </a:extLst>
            </p:cNvPr>
            <p:cNvSpPr/>
            <p:nvPr/>
          </p:nvSpPr>
          <p:spPr>
            <a:xfrm>
              <a:off x="12131671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1" name="Sechseck 290">
              <a:extLst>
                <a:ext uri="{FF2B5EF4-FFF2-40B4-BE49-F238E27FC236}">
                  <a16:creationId xmlns:a16="http://schemas.microsoft.com/office/drawing/2014/main" id="{17592040-FEDA-3BA1-C109-3E8F94368194}"/>
                </a:ext>
              </a:extLst>
            </p:cNvPr>
            <p:cNvSpPr/>
            <p:nvPr/>
          </p:nvSpPr>
          <p:spPr>
            <a:xfrm>
              <a:off x="12131670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2" name="Sechseck 291">
              <a:extLst>
                <a:ext uri="{FF2B5EF4-FFF2-40B4-BE49-F238E27FC236}">
                  <a16:creationId xmlns:a16="http://schemas.microsoft.com/office/drawing/2014/main" id="{75037796-02B4-A00A-8E1D-8E4D85C1D192}"/>
                </a:ext>
              </a:extLst>
            </p:cNvPr>
            <p:cNvSpPr/>
            <p:nvPr/>
          </p:nvSpPr>
          <p:spPr>
            <a:xfrm>
              <a:off x="12131672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3" name="Sechseck 292">
              <a:extLst>
                <a:ext uri="{FF2B5EF4-FFF2-40B4-BE49-F238E27FC236}">
                  <a16:creationId xmlns:a16="http://schemas.microsoft.com/office/drawing/2014/main" id="{854CBEC9-9803-4D06-1144-A19C0B654EA8}"/>
                </a:ext>
              </a:extLst>
            </p:cNvPr>
            <p:cNvSpPr/>
            <p:nvPr/>
          </p:nvSpPr>
          <p:spPr>
            <a:xfrm>
              <a:off x="12131672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4" name="Sechseck 293">
              <a:extLst>
                <a:ext uri="{FF2B5EF4-FFF2-40B4-BE49-F238E27FC236}">
                  <a16:creationId xmlns:a16="http://schemas.microsoft.com/office/drawing/2014/main" id="{2B258713-613A-B3D2-B352-7AA3E582F677}"/>
                </a:ext>
              </a:extLst>
            </p:cNvPr>
            <p:cNvSpPr/>
            <p:nvPr/>
          </p:nvSpPr>
          <p:spPr>
            <a:xfrm>
              <a:off x="12131672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5" name="Sechseck 294">
              <a:extLst>
                <a:ext uri="{FF2B5EF4-FFF2-40B4-BE49-F238E27FC236}">
                  <a16:creationId xmlns:a16="http://schemas.microsoft.com/office/drawing/2014/main" id="{32CD17AA-D2A2-6B80-DA65-7C0B12FE779C}"/>
                </a:ext>
              </a:extLst>
            </p:cNvPr>
            <p:cNvSpPr/>
            <p:nvPr/>
          </p:nvSpPr>
          <p:spPr>
            <a:xfrm>
              <a:off x="476247" y="298735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6" name="Sechseck 295">
              <a:extLst>
                <a:ext uri="{FF2B5EF4-FFF2-40B4-BE49-F238E27FC236}">
                  <a16:creationId xmlns:a16="http://schemas.microsoft.com/office/drawing/2014/main" id="{382F3514-540A-C9D2-4A22-ABB70BB7A26E}"/>
                </a:ext>
              </a:extLst>
            </p:cNvPr>
            <p:cNvSpPr/>
            <p:nvPr/>
          </p:nvSpPr>
          <p:spPr>
            <a:xfrm>
              <a:off x="476247" y="38706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7" name="Sechseck 296">
              <a:extLst>
                <a:ext uri="{FF2B5EF4-FFF2-40B4-BE49-F238E27FC236}">
                  <a16:creationId xmlns:a16="http://schemas.microsoft.com/office/drawing/2014/main" id="{DD2319A2-BF3D-4815-A79D-FCD6F36451AA}"/>
                </a:ext>
              </a:extLst>
            </p:cNvPr>
            <p:cNvSpPr/>
            <p:nvPr/>
          </p:nvSpPr>
          <p:spPr>
            <a:xfrm>
              <a:off x="476247" y="210407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8" name="Sechseck 297">
              <a:extLst>
                <a:ext uri="{FF2B5EF4-FFF2-40B4-BE49-F238E27FC236}">
                  <a16:creationId xmlns:a16="http://schemas.microsoft.com/office/drawing/2014/main" id="{A9AD1928-57F4-E7F0-5D2C-53F80F32E5E9}"/>
                </a:ext>
              </a:extLst>
            </p:cNvPr>
            <p:cNvSpPr/>
            <p:nvPr/>
          </p:nvSpPr>
          <p:spPr>
            <a:xfrm>
              <a:off x="476247" y="12207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9" name="Sechseck 298">
              <a:extLst>
                <a:ext uri="{FF2B5EF4-FFF2-40B4-BE49-F238E27FC236}">
                  <a16:creationId xmlns:a16="http://schemas.microsoft.com/office/drawing/2014/main" id="{E65B0E72-80C8-EB16-E12C-B440C3DFAB34}"/>
                </a:ext>
              </a:extLst>
            </p:cNvPr>
            <p:cNvSpPr/>
            <p:nvPr/>
          </p:nvSpPr>
          <p:spPr>
            <a:xfrm>
              <a:off x="476246" y="3375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0" name="Sechseck 299">
              <a:extLst>
                <a:ext uri="{FF2B5EF4-FFF2-40B4-BE49-F238E27FC236}">
                  <a16:creationId xmlns:a16="http://schemas.microsoft.com/office/drawing/2014/main" id="{B0A32968-43B1-7899-260B-43E7A5B49C6C}"/>
                </a:ext>
              </a:extLst>
            </p:cNvPr>
            <p:cNvSpPr/>
            <p:nvPr/>
          </p:nvSpPr>
          <p:spPr>
            <a:xfrm>
              <a:off x="476245" y="-5457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1" name="Sechseck 300">
              <a:extLst>
                <a:ext uri="{FF2B5EF4-FFF2-40B4-BE49-F238E27FC236}">
                  <a16:creationId xmlns:a16="http://schemas.microsoft.com/office/drawing/2014/main" id="{9C40BED6-10B6-3084-A39F-2D35171723B2}"/>
                </a:ext>
              </a:extLst>
            </p:cNvPr>
            <p:cNvSpPr/>
            <p:nvPr/>
          </p:nvSpPr>
          <p:spPr>
            <a:xfrm>
              <a:off x="476247" y="563720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2" name="Sechseck 301">
              <a:extLst>
                <a:ext uri="{FF2B5EF4-FFF2-40B4-BE49-F238E27FC236}">
                  <a16:creationId xmlns:a16="http://schemas.microsoft.com/office/drawing/2014/main" id="{95837E81-7B74-37B2-C8DA-74A44C45701A}"/>
                </a:ext>
              </a:extLst>
            </p:cNvPr>
            <p:cNvSpPr/>
            <p:nvPr/>
          </p:nvSpPr>
          <p:spPr>
            <a:xfrm>
              <a:off x="476247" y="652048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3" name="Sechseck 302">
              <a:extLst>
                <a:ext uri="{FF2B5EF4-FFF2-40B4-BE49-F238E27FC236}">
                  <a16:creationId xmlns:a16="http://schemas.microsoft.com/office/drawing/2014/main" id="{CA5B3166-F277-B6FA-4B82-8F4EDD7B253B}"/>
                </a:ext>
              </a:extLst>
            </p:cNvPr>
            <p:cNvSpPr/>
            <p:nvPr/>
          </p:nvSpPr>
          <p:spPr>
            <a:xfrm>
              <a:off x="476247" y="475392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4" name="Sechseck 303">
              <a:extLst>
                <a:ext uri="{FF2B5EF4-FFF2-40B4-BE49-F238E27FC236}">
                  <a16:creationId xmlns:a16="http://schemas.microsoft.com/office/drawing/2014/main" id="{966C74C7-E046-A995-F5B2-17C418073EB8}"/>
                </a:ext>
              </a:extLst>
            </p:cNvPr>
            <p:cNvSpPr/>
            <p:nvPr/>
          </p:nvSpPr>
          <p:spPr>
            <a:xfrm>
              <a:off x="1123947" y="254571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5" name="Sechseck 304">
              <a:extLst>
                <a:ext uri="{FF2B5EF4-FFF2-40B4-BE49-F238E27FC236}">
                  <a16:creationId xmlns:a16="http://schemas.microsoft.com/office/drawing/2014/main" id="{2A65384F-AA08-B2B4-253E-8D65189F9809}"/>
                </a:ext>
              </a:extLst>
            </p:cNvPr>
            <p:cNvSpPr/>
            <p:nvPr/>
          </p:nvSpPr>
          <p:spPr>
            <a:xfrm>
              <a:off x="1123947" y="342899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6" name="Sechseck 305">
              <a:extLst>
                <a:ext uri="{FF2B5EF4-FFF2-40B4-BE49-F238E27FC236}">
                  <a16:creationId xmlns:a16="http://schemas.microsoft.com/office/drawing/2014/main" id="{3F1FCEEE-B233-9EE4-34ED-7F37303BA69D}"/>
                </a:ext>
              </a:extLst>
            </p:cNvPr>
            <p:cNvSpPr/>
            <p:nvPr/>
          </p:nvSpPr>
          <p:spPr>
            <a:xfrm>
              <a:off x="1123947" y="166242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7" name="Sechseck 306">
              <a:extLst>
                <a:ext uri="{FF2B5EF4-FFF2-40B4-BE49-F238E27FC236}">
                  <a16:creationId xmlns:a16="http://schemas.microsoft.com/office/drawing/2014/main" id="{6009A806-7E88-88C1-A4C8-1745CD0F72C2}"/>
                </a:ext>
              </a:extLst>
            </p:cNvPr>
            <p:cNvSpPr/>
            <p:nvPr/>
          </p:nvSpPr>
          <p:spPr>
            <a:xfrm>
              <a:off x="1123947" y="7791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8" name="Sechseck 307">
              <a:extLst>
                <a:ext uri="{FF2B5EF4-FFF2-40B4-BE49-F238E27FC236}">
                  <a16:creationId xmlns:a16="http://schemas.microsoft.com/office/drawing/2014/main" id="{CD793FFB-4A53-F93B-A3E2-BA2E6EC6BDAC}"/>
                </a:ext>
              </a:extLst>
            </p:cNvPr>
            <p:cNvSpPr/>
            <p:nvPr/>
          </p:nvSpPr>
          <p:spPr>
            <a:xfrm>
              <a:off x="1123946" y="-1041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9" name="Sechseck 308">
              <a:extLst>
                <a:ext uri="{FF2B5EF4-FFF2-40B4-BE49-F238E27FC236}">
                  <a16:creationId xmlns:a16="http://schemas.microsoft.com/office/drawing/2014/main" id="{7815AA39-33D5-5FFD-52B3-AA09BA77B95E}"/>
                </a:ext>
              </a:extLst>
            </p:cNvPr>
            <p:cNvSpPr/>
            <p:nvPr/>
          </p:nvSpPr>
          <p:spPr>
            <a:xfrm>
              <a:off x="1123947" y="519556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0" name="Sechseck 309">
              <a:extLst>
                <a:ext uri="{FF2B5EF4-FFF2-40B4-BE49-F238E27FC236}">
                  <a16:creationId xmlns:a16="http://schemas.microsoft.com/office/drawing/2014/main" id="{E5DCED60-4128-8893-4B90-C4BAFC466222}"/>
                </a:ext>
              </a:extLst>
            </p:cNvPr>
            <p:cNvSpPr/>
            <p:nvPr/>
          </p:nvSpPr>
          <p:spPr>
            <a:xfrm>
              <a:off x="1123947" y="607884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1" name="Sechseck 310">
              <a:extLst>
                <a:ext uri="{FF2B5EF4-FFF2-40B4-BE49-F238E27FC236}">
                  <a16:creationId xmlns:a16="http://schemas.microsoft.com/office/drawing/2014/main" id="{C712A7F2-C4BB-3CEC-54AB-2819E41B3CA2}"/>
                </a:ext>
              </a:extLst>
            </p:cNvPr>
            <p:cNvSpPr/>
            <p:nvPr/>
          </p:nvSpPr>
          <p:spPr>
            <a:xfrm>
              <a:off x="1123947" y="43122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2" name="Sechseck 311">
              <a:extLst>
                <a:ext uri="{FF2B5EF4-FFF2-40B4-BE49-F238E27FC236}">
                  <a16:creationId xmlns:a16="http://schemas.microsoft.com/office/drawing/2014/main" id="{42BE83F5-6A09-0FC8-C6BE-44BF28AC1637}"/>
                </a:ext>
              </a:extLst>
            </p:cNvPr>
            <p:cNvSpPr/>
            <p:nvPr/>
          </p:nvSpPr>
          <p:spPr>
            <a:xfrm>
              <a:off x="1771646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3" name="Sechseck 312">
              <a:extLst>
                <a:ext uri="{FF2B5EF4-FFF2-40B4-BE49-F238E27FC236}">
                  <a16:creationId xmlns:a16="http://schemas.microsoft.com/office/drawing/2014/main" id="{174F752A-4BAA-0C71-8A4D-B12537897557}"/>
                </a:ext>
              </a:extLst>
            </p:cNvPr>
            <p:cNvSpPr/>
            <p:nvPr/>
          </p:nvSpPr>
          <p:spPr>
            <a:xfrm>
              <a:off x="1771646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4" name="Sechseck 313">
              <a:extLst>
                <a:ext uri="{FF2B5EF4-FFF2-40B4-BE49-F238E27FC236}">
                  <a16:creationId xmlns:a16="http://schemas.microsoft.com/office/drawing/2014/main" id="{48FE04FA-9CE0-36A3-1DB9-1C492241F633}"/>
                </a:ext>
              </a:extLst>
            </p:cNvPr>
            <p:cNvSpPr/>
            <p:nvPr/>
          </p:nvSpPr>
          <p:spPr>
            <a:xfrm>
              <a:off x="1771646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5" name="Sechseck 314">
              <a:extLst>
                <a:ext uri="{FF2B5EF4-FFF2-40B4-BE49-F238E27FC236}">
                  <a16:creationId xmlns:a16="http://schemas.microsoft.com/office/drawing/2014/main" id="{0D26E973-4A83-276F-8C7D-55DA2597F409}"/>
                </a:ext>
              </a:extLst>
            </p:cNvPr>
            <p:cNvSpPr/>
            <p:nvPr/>
          </p:nvSpPr>
          <p:spPr>
            <a:xfrm>
              <a:off x="1771646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6" name="Sechseck 315">
              <a:extLst>
                <a:ext uri="{FF2B5EF4-FFF2-40B4-BE49-F238E27FC236}">
                  <a16:creationId xmlns:a16="http://schemas.microsoft.com/office/drawing/2014/main" id="{9D858B33-2B11-F184-71FC-AC4663419FDA}"/>
                </a:ext>
              </a:extLst>
            </p:cNvPr>
            <p:cNvSpPr/>
            <p:nvPr/>
          </p:nvSpPr>
          <p:spPr>
            <a:xfrm>
              <a:off x="1771645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7" name="Sechseck 316">
              <a:extLst>
                <a:ext uri="{FF2B5EF4-FFF2-40B4-BE49-F238E27FC236}">
                  <a16:creationId xmlns:a16="http://schemas.microsoft.com/office/drawing/2014/main" id="{BFB4FEB4-0EE6-96DA-D909-CA7A0B3A16A8}"/>
                </a:ext>
              </a:extLst>
            </p:cNvPr>
            <p:cNvSpPr/>
            <p:nvPr/>
          </p:nvSpPr>
          <p:spPr>
            <a:xfrm>
              <a:off x="1771644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8" name="Sechseck 317">
              <a:extLst>
                <a:ext uri="{FF2B5EF4-FFF2-40B4-BE49-F238E27FC236}">
                  <a16:creationId xmlns:a16="http://schemas.microsoft.com/office/drawing/2014/main" id="{FCDDD69B-F41E-73FB-DF56-3ADB82E5B66F}"/>
                </a:ext>
              </a:extLst>
            </p:cNvPr>
            <p:cNvSpPr/>
            <p:nvPr/>
          </p:nvSpPr>
          <p:spPr>
            <a:xfrm>
              <a:off x="1771646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9" name="Sechseck 318">
              <a:extLst>
                <a:ext uri="{FF2B5EF4-FFF2-40B4-BE49-F238E27FC236}">
                  <a16:creationId xmlns:a16="http://schemas.microsoft.com/office/drawing/2014/main" id="{D27A8BE4-41A4-41B4-53B0-4FA3C805EFF5}"/>
                </a:ext>
              </a:extLst>
            </p:cNvPr>
            <p:cNvSpPr/>
            <p:nvPr/>
          </p:nvSpPr>
          <p:spPr>
            <a:xfrm>
              <a:off x="1771646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0" name="Sechseck 319">
              <a:extLst>
                <a:ext uri="{FF2B5EF4-FFF2-40B4-BE49-F238E27FC236}">
                  <a16:creationId xmlns:a16="http://schemas.microsoft.com/office/drawing/2014/main" id="{3AE5B272-B3ED-F933-4034-C0C4FCA2E478}"/>
                </a:ext>
              </a:extLst>
            </p:cNvPr>
            <p:cNvSpPr/>
            <p:nvPr/>
          </p:nvSpPr>
          <p:spPr>
            <a:xfrm>
              <a:off x="1771646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1" name="Sechseck 320">
              <a:extLst>
                <a:ext uri="{FF2B5EF4-FFF2-40B4-BE49-F238E27FC236}">
                  <a16:creationId xmlns:a16="http://schemas.microsoft.com/office/drawing/2014/main" id="{9AEC1A71-38C1-B8FE-4168-B197F2011787}"/>
                </a:ext>
              </a:extLst>
            </p:cNvPr>
            <p:cNvSpPr/>
            <p:nvPr/>
          </p:nvSpPr>
          <p:spPr>
            <a:xfrm>
              <a:off x="2419346" y="254571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5" name="Sechseck 324">
              <a:extLst>
                <a:ext uri="{FF2B5EF4-FFF2-40B4-BE49-F238E27FC236}">
                  <a16:creationId xmlns:a16="http://schemas.microsoft.com/office/drawing/2014/main" id="{05A406D2-B512-3BFD-0C4C-465543EC1EF6}"/>
                </a:ext>
              </a:extLst>
            </p:cNvPr>
            <p:cNvSpPr/>
            <p:nvPr/>
          </p:nvSpPr>
          <p:spPr>
            <a:xfrm>
              <a:off x="2419345" y="-1041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6" name="Sechseck 325">
              <a:extLst>
                <a:ext uri="{FF2B5EF4-FFF2-40B4-BE49-F238E27FC236}">
                  <a16:creationId xmlns:a16="http://schemas.microsoft.com/office/drawing/2014/main" id="{5C9DF081-0253-305F-D921-F28BB91AC568}"/>
                </a:ext>
              </a:extLst>
            </p:cNvPr>
            <p:cNvSpPr/>
            <p:nvPr/>
          </p:nvSpPr>
          <p:spPr>
            <a:xfrm>
              <a:off x="2419346" y="519556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7" name="Sechseck 326">
              <a:extLst>
                <a:ext uri="{FF2B5EF4-FFF2-40B4-BE49-F238E27FC236}">
                  <a16:creationId xmlns:a16="http://schemas.microsoft.com/office/drawing/2014/main" id="{CC232982-BFAB-CB03-EBA1-232845BA0934}"/>
                </a:ext>
              </a:extLst>
            </p:cNvPr>
            <p:cNvSpPr/>
            <p:nvPr/>
          </p:nvSpPr>
          <p:spPr>
            <a:xfrm>
              <a:off x="2419346" y="607884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8" name="Sechseck 327">
              <a:extLst>
                <a:ext uri="{FF2B5EF4-FFF2-40B4-BE49-F238E27FC236}">
                  <a16:creationId xmlns:a16="http://schemas.microsoft.com/office/drawing/2014/main" id="{16EBC514-0816-3F94-882B-6B7F253C91A9}"/>
                </a:ext>
              </a:extLst>
            </p:cNvPr>
            <p:cNvSpPr/>
            <p:nvPr/>
          </p:nvSpPr>
          <p:spPr>
            <a:xfrm>
              <a:off x="2419346" y="431227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9" name="Sechseck 328">
              <a:extLst>
                <a:ext uri="{FF2B5EF4-FFF2-40B4-BE49-F238E27FC236}">
                  <a16:creationId xmlns:a16="http://schemas.microsoft.com/office/drawing/2014/main" id="{6FC3253E-2EB4-28D1-0912-E5EFA455C652}"/>
                </a:ext>
              </a:extLst>
            </p:cNvPr>
            <p:cNvSpPr/>
            <p:nvPr/>
          </p:nvSpPr>
          <p:spPr>
            <a:xfrm>
              <a:off x="-819156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0" name="Sechseck 329">
              <a:extLst>
                <a:ext uri="{FF2B5EF4-FFF2-40B4-BE49-F238E27FC236}">
                  <a16:creationId xmlns:a16="http://schemas.microsoft.com/office/drawing/2014/main" id="{96675A15-30AF-1AE8-9C0C-418B00D2717C}"/>
                </a:ext>
              </a:extLst>
            </p:cNvPr>
            <p:cNvSpPr/>
            <p:nvPr/>
          </p:nvSpPr>
          <p:spPr>
            <a:xfrm>
              <a:off x="-819156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1" name="Sechseck 330">
              <a:extLst>
                <a:ext uri="{FF2B5EF4-FFF2-40B4-BE49-F238E27FC236}">
                  <a16:creationId xmlns:a16="http://schemas.microsoft.com/office/drawing/2014/main" id="{CC31613B-7F54-4376-A198-690A3EA26128}"/>
                </a:ext>
              </a:extLst>
            </p:cNvPr>
            <p:cNvSpPr/>
            <p:nvPr/>
          </p:nvSpPr>
          <p:spPr>
            <a:xfrm>
              <a:off x="-819156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2" name="Sechseck 331">
              <a:extLst>
                <a:ext uri="{FF2B5EF4-FFF2-40B4-BE49-F238E27FC236}">
                  <a16:creationId xmlns:a16="http://schemas.microsoft.com/office/drawing/2014/main" id="{9821854C-F571-BE91-2D00-38C77865BA84}"/>
                </a:ext>
              </a:extLst>
            </p:cNvPr>
            <p:cNvSpPr/>
            <p:nvPr/>
          </p:nvSpPr>
          <p:spPr>
            <a:xfrm>
              <a:off x="-819156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3" name="Sechseck 332">
              <a:extLst>
                <a:ext uri="{FF2B5EF4-FFF2-40B4-BE49-F238E27FC236}">
                  <a16:creationId xmlns:a16="http://schemas.microsoft.com/office/drawing/2014/main" id="{BEC10101-7E26-8C0E-FCA2-63E78FA28C03}"/>
                </a:ext>
              </a:extLst>
            </p:cNvPr>
            <p:cNvSpPr/>
            <p:nvPr/>
          </p:nvSpPr>
          <p:spPr>
            <a:xfrm>
              <a:off x="-819157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4" name="Sechseck 333">
              <a:extLst>
                <a:ext uri="{FF2B5EF4-FFF2-40B4-BE49-F238E27FC236}">
                  <a16:creationId xmlns:a16="http://schemas.microsoft.com/office/drawing/2014/main" id="{3AA61514-55BF-A0F6-124A-86BFEA514EB3}"/>
                </a:ext>
              </a:extLst>
            </p:cNvPr>
            <p:cNvSpPr/>
            <p:nvPr/>
          </p:nvSpPr>
          <p:spPr>
            <a:xfrm>
              <a:off x="-819158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5" name="Sechseck 334">
              <a:extLst>
                <a:ext uri="{FF2B5EF4-FFF2-40B4-BE49-F238E27FC236}">
                  <a16:creationId xmlns:a16="http://schemas.microsoft.com/office/drawing/2014/main" id="{ED8A13A0-1978-0A59-D3BA-78C9D8247B32}"/>
                </a:ext>
              </a:extLst>
            </p:cNvPr>
            <p:cNvSpPr/>
            <p:nvPr/>
          </p:nvSpPr>
          <p:spPr>
            <a:xfrm>
              <a:off x="-819156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6" name="Sechseck 335">
              <a:extLst>
                <a:ext uri="{FF2B5EF4-FFF2-40B4-BE49-F238E27FC236}">
                  <a16:creationId xmlns:a16="http://schemas.microsoft.com/office/drawing/2014/main" id="{E7D79426-FD30-C9F0-1430-E5FA5506AA22}"/>
                </a:ext>
              </a:extLst>
            </p:cNvPr>
            <p:cNvSpPr/>
            <p:nvPr/>
          </p:nvSpPr>
          <p:spPr>
            <a:xfrm>
              <a:off x="-819156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7" name="Sechseck 336">
              <a:extLst>
                <a:ext uri="{FF2B5EF4-FFF2-40B4-BE49-F238E27FC236}">
                  <a16:creationId xmlns:a16="http://schemas.microsoft.com/office/drawing/2014/main" id="{67F05F66-E984-C58B-D8BB-35D77145DFE7}"/>
                </a:ext>
              </a:extLst>
            </p:cNvPr>
            <p:cNvSpPr/>
            <p:nvPr/>
          </p:nvSpPr>
          <p:spPr>
            <a:xfrm>
              <a:off x="-819156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8" name="Sechseck 337">
              <a:extLst>
                <a:ext uri="{FF2B5EF4-FFF2-40B4-BE49-F238E27FC236}">
                  <a16:creationId xmlns:a16="http://schemas.microsoft.com/office/drawing/2014/main" id="{D9D69FBA-6BD1-4514-E73D-FC559319B098}"/>
                </a:ext>
              </a:extLst>
            </p:cNvPr>
            <p:cNvSpPr/>
            <p:nvPr/>
          </p:nvSpPr>
          <p:spPr>
            <a:xfrm>
              <a:off x="-171456" y="254571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9" name="Sechseck 338">
              <a:extLst>
                <a:ext uri="{FF2B5EF4-FFF2-40B4-BE49-F238E27FC236}">
                  <a16:creationId xmlns:a16="http://schemas.microsoft.com/office/drawing/2014/main" id="{34862DFD-523A-F04B-D589-F0487F1A198B}"/>
                </a:ext>
              </a:extLst>
            </p:cNvPr>
            <p:cNvSpPr/>
            <p:nvPr/>
          </p:nvSpPr>
          <p:spPr>
            <a:xfrm>
              <a:off x="-171456" y="342899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0" name="Sechseck 339">
              <a:extLst>
                <a:ext uri="{FF2B5EF4-FFF2-40B4-BE49-F238E27FC236}">
                  <a16:creationId xmlns:a16="http://schemas.microsoft.com/office/drawing/2014/main" id="{B70B7652-B489-A89B-0FD6-11EDE3A0BB1F}"/>
                </a:ext>
              </a:extLst>
            </p:cNvPr>
            <p:cNvSpPr/>
            <p:nvPr/>
          </p:nvSpPr>
          <p:spPr>
            <a:xfrm>
              <a:off x="-171456" y="166242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1" name="Sechseck 340">
              <a:extLst>
                <a:ext uri="{FF2B5EF4-FFF2-40B4-BE49-F238E27FC236}">
                  <a16:creationId xmlns:a16="http://schemas.microsoft.com/office/drawing/2014/main" id="{3E8186F7-6256-09F3-9486-9D1B54F0B699}"/>
                </a:ext>
              </a:extLst>
            </p:cNvPr>
            <p:cNvSpPr/>
            <p:nvPr/>
          </p:nvSpPr>
          <p:spPr>
            <a:xfrm>
              <a:off x="-171456" y="77914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2" name="Sechseck 341">
              <a:extLst>
                <a:ext uri="{FF2B5EF4-FFF2-40B4-BE49-F238E27FC236}">
                  <a16:creationId xmlns:a16="http://schemas.microsoft.com/office/drawing/2014/main" id="{246CB080-AA72-9EA9-2567-CB74BC629FDA}"/>
                </a:ext>
              </a:extLst>
            </p:cNvPr>
            <p:cNvSpPr/>
            <p:nvPr/>
          </p:nvSpPr>
          <p:spPr>
            <a:xfrm>
              <a:off x="-171457" y="-1041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3" name="Sechseck 342">
              <a:extLst>
                <a:ext uri="{FF2B5EF4-FFF2-40B4-BE49-F238E27FC236}">
                  <a16:creationId xmlns:a16="http://schemas.microsoft.com/office/drawing/2014/main" id="{B3FE2931-2BE0-77C4-2E3A-474EA1E7641D}"/>
                </a:ext>
              </a:extLst>
            </p:cNvPr>
            <p:cNvSpPr/>
            <p:nvPr/>
          </p:nvSpPr>
          <p:spPr>
            <a:xfrm>
              <a:off x="-171456" y="519556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4" name="Sechseck 343">
              <a:extLst>
                <a:ext uri="{FF2B5EF4-FFF2-40B4-BE49-F238E27FC236}">
                  <a16:creationId xmlns:a16="http://schemas.microsoft.com/office/drawing/2014/main" id="{6D6B4D13-CC4B-ED22-70ED-45BD035C03DF}"/>
                </a:ext>
              </a:extLst>
            </p:cNvPr>
            <p:cNvSpPr/>
            <p:nvPr/>
          </p:nvSpPr>
          <p:spPr>
            <a:xfrm>
              <a:off x="-171456" y="607884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5" name="Sechseck 344">
              <a:extLst>
                <a:ext uri="{FF2B5EF4-FFF2-40B4-BE49-F238E27FC236}">
                  <a16:creationId xmlns:a16="http://schemas.microsoft.com/office/drawing/2014/main" id="{830B55D3-38FF-2481-A0D4-E0546974A853}"/>
                </a:ext>
              </a:extLst>
            </p:cNvPr>
            <p:cNvSpPr/>
            <p:nvPr/>
          </p:nvSpPr>
          <p:spPr>
            <a:xfrm>
              <a:off x="-171456" y="431227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4058677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100F80D1-A2AF-FCF5-CA13-915D6D326B63}"/>
              </a:ext>
            </a:extLst>
          </p:cNvPr>
          <p:cNvGrpSpPr/>
          <p:nvPr/>
        </p:nvGrpSpPr>
        <p:grpSpPr>
          <a:xfrm>
            <a:off x="-819158" y="-545779"/>
            <a:ext cx="13830305" cy="7949552"/>
            <a:chOff x="-819158" y="-545779"/>
            <a:chExt cx="13830305" cy="7949552"/>
          </a:xfrm>
        </p:grpSpPr>
        <p:sp>
          <p:nvSpPr>
            <p:cNvPr id="143" name="Sechseck 142"/>
            <p:cNvSpPr/>
            <p:nvPr/>
          </p:nvSpPr>
          <p:spPr>
            <a:xfrm>
              <a:off x="5656262" y="298735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7" name="Sechseck 166">
              <a:extLst>
                <a:ext uri="{FF2B5EF4-FFF2-40B4-BE49-F238E27FC236}">
                  <a16:creationId xmlns:a16="http://schemas.microsoft.com/office/drawing/2014/main" id="{F2FEB57B-A6E4-C47A-3B26-466896638541}"/>
                </a:ext>
              </a:extLst>
            </p:cNvPr>
            <p:cNvSpPr/>
            <p:nvPr/>
          </p:nvSpPr>
          <p:spPr>
            <a:xfrm>
              <a:off x="5656262" y="387064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8" name="Sechseck 167">
              <a:extLst>
                <a:ext uri="{FF2B5EF4-FFF2-40B4-BE49-F238E27FC236}">
                  <a16:creationId xmlns:a16="http://schemas.microsoft.com/office/drawing/2014/main" id="{783E3018-946D-7F34-A702-AB2D1E7EB1B0}"/>
                </a:ext>
              </a:extLst>
            </p:cNvPr>
            <p:cNvSpPr/>
            <p:nvPr/>
          </p:nvSpPr>
          <p:spPr>
            <a:xfrm>
              <a:off x="5656262" y="210407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9" name="Sechseck 168">
              <a:extLst>
                <a:ext uri="{FF2B5EF4-FFF2-40B4-BE49-F238E27FC236}">
                  <a16:creationId xmlns:a16="http://schemas.microsoft.com/office/drawing/2014/main" id="{5B6BE1F9-5265-F7AB-8CD5-F55FA6BC973B}"/>
                </a:ext>
              </a:extLst>
            </p:cNvPr>
            <p:cNvSpPr/>
            <p:nvPr/>
          </p:nvSpPr>
          <p:spPr>
            <a:xfrm>
              <a:off x="5656262" y="122079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0" name="Sechseck 169">
              <a:extLst>
                <a:ext uri="{FF2B5EF4-FFF2-40B4-BE49-F238E27FC236}">
                  <a16:creationId xmlns:a16="http://schemas.microsoft.com/office/drawing/2014/main" id="{A3931273-D7D1-37B3-A3B5-61D7F7107C5E}"/>
                </a:ext>
              </a:extLst>
            </p:cNvPr>
            <p:cNvSpPr/>
            <p:nvPr/>
          </p:nvSpPr>
          <p:spPr>
            <a:xfrm>
              <a:off x="5656261" y="33750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1" name="Sechseck 170">
              <a:extLst>
                <a:ext uri="{FF2B5EF4-FFF2-40B4-BE49-F238E27FC236}">
                  <a16:creationId xmlns:a16="http://schemas.microsoft.com/office/drawing/2014/main" id="{4B15D718-FECD-5F68-F55B-389010F9891B}"/>
                </a:ext>
              </a:extLst>
            </p:cNvPr>
            <p:cNvSpPr/>
            <p:nvPr/>
          </p:nvSpPr>
          <p:spPr>
            <a:xfrm>
              <a:off x="5656260" y="-54577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2" name="Sechseck 171">
              <a:extLst>
                <a:ext uri="{FF2B5EF4-FFF2-40B4-BE49-F238E27FC236}">
                  <a16:creationId xmlns:a16="http://schemas.microsoft.com/office/drawing/2014/main" id="{BEA319E4-C5DF-5A2F-B12D-3BDBC574C460}"/>
                </a:ext>
              </a:extLst>
            </p:cNvPr>
            <p:cNvSpPr/>
            <p:nvPr/>
          </p:nvSpPr>
          <p:spPr>
            <a:xfrm>
              <a:off x="5656262" y="56372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3" name="Sechseck 172">
              <a:extLst>
                <a:ext uri="{FF2B5EF4-FFF2-40B4-BE49-F238E27FC236}">
                  <a16:creationId xmlns:a16="http://schemas.microsoft.com/office/drawing/2014/main" id="{F0C51DBA-BB24-65D3-A4D2-30D02A3AF241}"/>
                </a:ext>
              </a:extLst>
            </p:cNvPr>
            <p:cNvSpPr/>
            <p:nvPr/>
          </p:nvSpPr>
          <p:spPr>
            <a:xfrm>
              <a:off x="5656262" y="652049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4" name="Sechseck 173">
              <a:extLst>
                <a:ext uri="{FF2B5EF4-FFF2-40B4-BE49-F238E27FC236}">
                  <a16:creationId xmlns:a16="http://schemas.microsoft.com/office/drawing/2014/main" id="{E9DB00F8-9902-CDCC-C926-75751DC9F131}"/>
                </a:ext>
              </a:extLst>
            </p:cNvPr>
            <p:cNvSpPr/>
            <p:nvPr/>
          </p:nvSpPr>
          <p:spPr>
            <a:xfrm>
              <a:off x="5656262" y="475392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5" name="Sechseck 174">
              <a:extLst>
                <a:ext uri="{FF2B5EF4-FFF2-40B4-BE49-F238E27FC236}">
                  <a16:creationId xmlns:a16="http://schemas.microsoft.com/office/drawing/2014/main" id="{BFA7E69C-9A22-5A00-2E16-5285B60F5956}"/>
                </a:ext>
              </a:extLst>
            </p:cNvPr>
            <p:cNvSpPr/>
            <p:nvPr/>
          </p:nvSpPr>
          <p:spPr>
            <a:xfrm>
              <a:off x="6303962" y="254571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6" name="Sechseck 175">
              <a:extLst>
                <a:ext uri="{FF2B5EF4-FFF2-40B4-BE49-F238E27FC236}">
                  <a16:creationId xmlns:a16="http://schemas.microsoft.com/office/drawing/2014/main" id="{3C4316F7-4EDA-8EE1-4B83-152519F3E1AC}"/>
                </a:ext>
              </a:extLst>
            </p:cNvPr>
            <p:cNvSpPr/>
            <p:nvPr/>
          </p:nvSpPr>
          <p:spPr>
            <a:xfrm>
              <a:off x="6303962" y="342899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7" name="Sechseck 176">
              <a:extLst>
                <a:ext uri="{FF2B5EF4-FFF2-40B4-BE49-F238E27FC236}">
                  <a16:creationId xmlns:a16="http://schemas.microsoft.com/office/drawing/2014/main" id="{20A4FF1F-A128-35F9-C9C6-EF5D24DA23D3}"/>
                </a:ext>
              </a:extLst>
            </p:cNvPr>
            <p:cNvSpPr/>
            <p:nvPr/>
          </p:nvSpPr>
          <p:spPr>
            <a:xfrm>
              <a:off x="6303962" y="166243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8" name="Sechseck 177">
              <a:extLst>
                <a:ext uri="{FF2B5EF4-FFF2-40B4-BE49-F238E27FC236}">
                  <a16:creationId xmlns:a16="http://schemas.microsoft.com/office/drawing/2014/main" id="{6BC727D5-F4AA-E41C-901E-89AF7BFDA7EF}"/>
                </a:ext>
              </a:extLst>
            </p:cNvPr>
            <p:cNvSpPr/>
            <p:nvPr/>
          </p:nvSpPr>
          <p:spPr>
            <a:xfrm>
              <a:off x="6303962" y="77915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9" name="Sechseck 178">
              <a:extLst>
                <a:ext uri="{FF2B5EF4-FFF2-40B4-BE49-F238E27FC236}">
                  <a16:creationId xmlns:a16="http://schemas.microsoft.com/office/drawing/2014/main" id="{B0DF63BB-133C-A964-339B-84FA6320A9F0}"/>
                </a:ext>
              </a:extLst>
            </p:cNvPr>
            <p:cNvSpPr/>
            <p:nvPr/>
          </p:nvSpPr>
          <p:spPr>
            <a:xfrm>
              <a:off x="6303961" y="-10413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1" name="Sechseck 180">
              <a:extLst>
                <a:ext uri="{FF2B5EF4-FFF2-40B4-BE49-F238E27FC236}">
                  <a16:creationId xmlns:a16="http://schemas.microsoft.com/office/drawing/2014/main" id="{0401A66E-0C08-2055-30E6-49DB28171AFE}"/>
                </a:ext>
              </a:extLst>
            </p:cNvPr>
            <p:cNvSpPr/>
            <p:nvPr/>
          </p:nvSpPr>
          <p:spPr>
            <a:xfrm>
              <a:off x="6303962" y="519556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2" name="Sechseck 181">
              <a:extLst>
                <a:ext uri="{FF2B5EF4-FFF2-40B4-BE49-F238E27FC236}">
                  <a16:creationId xmlns:a16="http://schemas.microsoft.com/office/drawing/2014/main" id="{C8DB283B-C6FA-9260-3874-699547BD81D2}"/>
                </a:ext>
              </a:extLst>
            </p:cNvPr>
            <p:cNvSpPr/>
            <p:nvPr/>
          </p:nvSpPr>
          <p:spPr>
            <a:xfrm>
              <a:off x="6303962" y="607884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3" name="Sechseck 182">
              <a:extLst>
                <a:ext uri="{FF2B5EF4-FFF2-40B4-BE49-F238E27FC236}">
                  <a16:creationId xmlns:a16="http://schemas.microsoft.com/office/drawing/2014/main" id="{94F37198-1D8B-85C3-C955-1CAE036450E7}"/>
                </a:ext>
              </a:extLst>
            </p:cNvPr>
            <p:cNvSpPr/>
            <p:nvPr/>
          </p:nvSpPr>
          <p:spPr>
            <a:xfrm>
              <a:off x="6303962" y="431228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4" name="Sechseck 183">
              <a:extLst>
                <a:ext uri="{FF2B5EF4-FFF2-40B4-BE49-F238E27FC236}">
                  <a16:creationId xmlns:a16="http://schemas.microsoft.com/office/drawing/2014/main" id="{B09A9AEF-D400-A459-4D0F-448A1D390544}"/>
                </a:ext>
              </a:extLst>
            </p:cNvPr>
            <p:cNvSpPr/>
            <p:nvPr/>
          </p:nvSpPr>
          <p:spPr>
            <a:xfrm>
              <a:off x="6951661" y="298735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5" name="Sechseck 184">
              <a:extLst>
                <a:ext uri="{FF2B5EF4-FFF2-40B4-BE49-F238E27FC236}">
                  <a16:creationId xmlns:a16="http://schemas.microsoft.com/office/drawing/2014/main" id="{31A9B124-1314-D652-B93C-278C2760C240}"/>
                </a:ext>
              </a:extLst>
            </p:cNvPr>
            <p:cNvSpPr/>
            <p:nvPr/>
          </p:nvSpPr>
          <p:spPr>
            <a:xfrm>
              <a:off x="6951661" y="387064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6" name="Sechseck 185">
              <a:extLst>
                <a:ext uri="{FF2B5EF4-FFF2-40B4-BE49-F238E27FC236}">
                  <a16:creationId xmlns:a16="http://schemas.microsoft.com/office/drawing/2014/main" id="{21A6A763-4D2A-39A5-CEC1-307572D8E2A6}"/>
                </a:ext>
              </a:extLst>
            </p:cNvPr>
            <p:cNvSpPr/>
            <p:nvPr/>
          </p:nvSpPr>
          <p:spPr>
            <a:xfrm>
              <a:off x="6951661" y="210407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7" name="Sechseck 186">
              <a:extLst>
                <a:ext uri="{FF2B5EF4-FFF2-40B4-BE49-F238E27FC236}">
                  <a16:creationId xmlns:a16="http://schemas.microsoft.com/office/drawing/2014/main" id="{51BFD9ED-B262-B27A-D816-182C31B26CD4}"/>
                </a:ext>
              </a:extLst>
            </p:cNvPr>
            <p:cNvSpPr/>
            <p:nvPr/>
          </p:nvSpPr>
          <p:spPr>
            <a:xfrm>
              <a:off x="6951661" y="122079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8" name="Sechseck 187">
              <a:extLst>
                <a:ext uri="{FF2B5EF4-FFF2-40B4-BE49-F238E27FC236}">
                  <a16:creationId xmlns:a16="http://schemas.microsoft.com/office/drawing/2014/main" id="{57613BE4-F9D5-7D29-52DF-D16DEEA22792}"/>
                </a:ext>
              </a:extLst>
            </p:cNvPr>
            <p:cNvSpPr/>
            <p:nvPr/>
          </p:nvSpPr>
          <p:spPr>
            <a:xfrm>
              <a:off x="6951660" y="33750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9" name="Sechseck 188">
              <a:extLst>
                <a:ext uri="{FF2B5EF4-FFF2-40B4-BE49-F238E27FC236}">
                  <a16:creationId xmlns:a16="http://schemas.microsoft.com/office/drawing/2014/main" id="{6880AAE1-41CA-76B5-6703-0311DE81577A}"/>
                </a:ext>
              </a:extLst>
            </p:cNvPr>
            <p:cNvSpPr/>
            <p:nvPr/>
          </p:nvSpPr>
          <p:spPr>
            <a:xfrm>
              <a:off x="6951659" y="-54577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0" name="Sechseck 189">
              <a:extLst>
                <a:ext uri="{FF2B5EF4-FFF2-40B4-BE49-F238E27FC236}">
                  <a16:creationId xmlns:a16="http://schemas.microsoft.com/office/drawing/2014/main" id="{0A403097-F6BC-450F-6EBE-37EFA3F92282}"/>
                </a:ext>
              </a:extLst>
            </p:cNvPr>
            <p:cNvSpPr/>
            <p:nvPr/>
          </p:nvSpPr>
          <p:spPr>
            <a:xfrm>
              <a:off x="6951661" y="56372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1" name="Sechseck 190">
              <a:extLst>
                <a:ext uri="{FF2B5EF4-FFF2-40B4-BE49-F238E27FC236}">
                  <a16:creationId xmlns:a16="http://schemas.microsoft.com/office/drawing/2014/main" id="{906BC755-0C47-23D2-4A31-789F8018FA2F}"/>
                </a:ext>
              </a:extLst>
            </p:cNvPr>
            <p:cNvSpPr/>
            <p:nvPr/>
          </p:nvSpPr>
          <p:spPr>
            <a:xfrm>
              <a:off x="6951661" y="65204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2" name="Sechseck 191">
              <a:extLst>
                <a:ext uri="{FF2B5EF4-FFF2-40B4-BE49-F238E27FC236}">
                  <a16:creationId xmlns:a16="http://schemas.microsoft.com/office/drawing/2014/main" id="{49DFEE7F-3D49-2D6A-5083-88FA92365536}"/>
                </a:ext>
              </a:extLst>
            </p:cNvPr>
            <p:cNvSpPr/>
            <p:nvPr/>
          </p:nvSpPr>
          <p:spPr>
            <a:xfrm>
              <a:off x="6951661" y="475392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3" name="Sechseck 192">
              <a:extLst>
                <a:ext uri="{FF2B5EF4-FFF2-40B4-BE49-F238E27FC236}">
                  <a16:creationId xmlns:a16="http://schemas.microsoft.com/office/drawing/2014/main" id="{1DD7D9B9-0EB8-A1A8-1A4F-A5373091747C}"/>
                </a:ext>
              </a:extLst>
            </p:cNvPr>
            <p:cNvSpPr/>
            <p:nvPr/>
          </p:nvSpPr>
          <p:spPr>
            <a:xfrm>
              <a:off x="7599361" y="254571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4" name="Sechseck 193">
              <a:extLst>
                <a:ext uri="{FF2B5EF4-FFF2-40B4-BE49-F238E27FC236}">
                  <a16:creationId xmlns:a16="http://schemas.microsoft.com/office/drawing/2014/main" id="{15879E7B-8D9A-F75F-ECB4-F33D2AC47C60}"/>
                </a:ext>
              </a:extLst>
            </p:cNvPr>
            <p:cNvSpPr/>
            <p:nvPr/>
          </p:nvSpPr>
          <p:spPr>
            <a:xfrm>
              <a:off x="7599361" y="342899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5" name="Sechseck 194">
              <a:extLst>
                <a:ext uri="{FF2B5EF4-FFF2-40B4-BE49-F238E27FC236}">
                  <a16:creationId xmlns:a16="http://schemas.microsoft.com/office/drawing/2014/main" id="{B15CE855-EEDC-90A5-1F03-77667CCF627A}"/>
                </a:ext>
              </a:extLst>
            </p:cNvPr>
            <p:cNvSpPr/>
            <p:nvPr/>
          </p:nvSpPr>
          <p:spPr>
            <a:xfrm>
              <a:off x="7599361" y="166243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6" name="Sechseck 195">
              <a:extLst>
                <a:ext uri="{FF2B5EF4-FFF2-40B4-BE49-F238E27FC236}">
                  <a16:creationId xmlns:a16="http://schemas.microsoft.com/office/drawing/2014/main" id="{AA4307A7-5D01-49BA-D319-56D66D306F7A}"/>
                </a:ext>
              </a:extLst>
            </p:cNvPr>
            <p:cNvSpPr/>
            <p:nvPr/>
          </p:nvSpPr>
          <p:spPr>
            <a:xfrm>
              <a:off x="7599361" y="77914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7" name="Sechseck 196">
              <a:extLst>
                <a:ext uri="{FF2B5EF4-FFF2-40B4-BE49-F238E27FC236}">
                  <a16:creationId xmlns:a16="http://schemas.microsoft.com/office/drawing/2014/main" id="{C0EC518D-8AE7-71A5-B2AF-5C02D03A30FB}"/>
                </a:ext>
              </a:extLst>
            </p:cNvPr>
            <p:cNvSpPr/>
            <p:nvPr/>
          </p:nvSpPr>
          <p:spPr>
            <a:xfrm>
              <a:off x="7599360" y="-10413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8" name="Sechseck 197">
              <a:extLst>
                <a:ext uri="{FF2B5EF4-FFF2-40B4-BE49-F238E27FC236}">
                  <a16:creationId xmlns:a16="http://schemas.microsoft.com/office/drawing/2014/main" id="{33146D5D-78B4-E94A-D60A-8F0C5CDD88DA}"/>
                </a:ext>
              </a:extLst>
            </p:cNvPr>
            <p:cNvSpPr/>
            <p:nvPr/>
          </p:nvSpPr>
          <p:spPr>
            <a:xfrm>
              <a:off x="7599361" y="519556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9" name="Sechseck 198">
              <a:extLst>
                <a:ext uri="{FF2B5EF4-FFF2-40B4-BE49-F238E27FC236}">
                  <a16:creationId xmlns:a16="http://schemas.microsoft.com/office/drawing/2014/main" id="{9ED1BD72-713F-5DF9-AA16-58795DE1C0BC}"/>
                </a:ext>
              </a:extLst>
            </p:cNvPr>
            <p:cNvSpPr/>
            <p:nvPr/>
          </p:nvSpPr>
          <p:spPr>
            <a:xfrm>
              <a:off x="7599361" y="60788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0" name="Sechseck 199">
              <a:extLst>
                <a:ext uri="{FF2B5EF4-FFF2-40B4-BE49-F238E27FC236}">
                  <a16:creationId xmlns:a16="http://schemas.microsoft.com/office/drawing/2014/main" id="{A90D6082-564C-256E-66A1-F75E998BCF04}"/>
                </a:ext>
              </a:extLst>
            </p:cNvPr>
            <p:cNvSpPr/>
            <p:nvPr/>
          </p:nvSpPr>
          <p:spPr>
            <a:xfrm>
              <a:off x="7599361" y="431228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1" name="Sechseck 200">
              <a:extLst>
                <a:ext uri="{FF2B5EF4-FFF2-40B4-BE49-F238E27FC236}">
                  <a16:creationId xmlns:a16="http://schemas.microsoft.com/office/drawing/2014/main" id="{6E19AD43-EECB-E1CB-7E36-1296BADE3A09}"/>
                </a:ext>
              </a:extLst>
            </p:cNvPr>
            <p:cNvSpPr/>
            <p:nvPr/>
          </p:nvSpPr>
          <p:spPr>
            <a:xfrm>
              <a:off x="3067048" y="298735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2" name="Sechseck 201">
              <a:extLst>
                <a:ext uri="{FF2B5EF4-FFF2-40B4-BE49-F238E27FC236}">
                  <a16:creationId xmlns:a16="http://schemas.microsoft.com/office/drawing/2014/main" id="{009B9521-880A-FB6F-3F49-6B27F734AF0B}"/>
                </a:ext>
              </a:extLst>
            </p:cNvPr>
            <p:cNvSpPr/>
            <p:nvPr/>
          </p:nvSpPr>
          <p:spPr>
            <a:xfrm>
              <a:off x="3067048" y="387064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3" name="Sechseck 202">
              <a:extLst>
                <a:ext uri="{FF2B5EF4-FFF2-40B4-BE49-F238E27FC236}">
                  <a16:creationId xmlns:a16="http://schemas.microsoft.com/office/drawing/2014/main" id="{21B4547D-44DE-1568-8F4F-A76E860E1127}"/>
                </a:ext>
              </a:extLst>
            </p:cNvPr>
            <p:cNvSpPr/>
            <p:nvPr/>
          </p:nvSpPr>
          <p:spPr>
            <a:xfrm>
              <a:off x="3067048" y="210407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4" name="Sechseck 203">
              <a:extLst>
                <a:ext uri="{FF2B5EF4-FFF2-40B4-BE49-F238E27FC236}">
                  <a16:creationId xmlns:a16="http://schemas.microsoft.com/office/drawing/2014/main" id="{70F02ABB-FF0E-E544-56B0-92DEC1D566BB}"/>
                </a:ext>
              </a:extLst>
            </p:cNvPr>
            <p:cNvSpPr/>
            <p:nvPr/>
          </p:nvSpPr>
          <p:spPr>
            <a:xfrm>
              <a:off x="3067048" y="122079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5" name="Sechseck 204">
              <a:extLst>
                <a:ext uri="{FF2B5EF4-FFF2-40B4-BE49-F238E27FC236}">
                  <a16:creationId xmlns:a16="http://schemas.microsoft.com/office/drawing/2014/main" id="{DEFDC681-35AD-9E90-5C07-1EC9FA3E0C98}"/>
                </a:ext>
              </a:extLst>
            </p:cNvPr>
            <p:cNvSpPr/>
            <p:nvPr/>
          </p:nvSpPr>
          <p:spPr>
            <a:xfrm>
              <a:off x="3067047" y="33750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6" name="Sechseck 205">
              <a:extLst>
                <a:ext uri="{FF2B5EF4-FFF2-40B4-BE49-F238E27FC236}">
                  <a16:creationId xmlns:a16="http://schemas.microsoft.com/office/drawing/2014/main" id="{640389F7-5F80-D07E-7967-8192BAB60644}"/>
                </a:ext>
              </a:extLst>
            </p:cNvPr>
            <p:cNvSpPr/>
            <p:nvPr/>
          </p:nvSpPr>
          <p:spPr>
            <a:xfrm>
              <a:off x="3067046" y="-54577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7" name="Sechseck 206">
              <a:extLst>
                <a:ext uri="{FF2B5EF4-FFF2-40B4-BE49-F238E27FC236}">
                  <a16:creationId xmlns:a16="http://schemas.microsoft.com/office/drawing/2014/main" id="{90B40A7C-09B5-6EBE-B27F-4631ECB30FEA}"/>
                </a:ext>
              </a:extLst>
            </p:cNvPr>
            <p:cNvSpPr/>
            <p:nvPr/>
          </p:nvSpPr>
          <p:spPr>
            <a:xfrm>
              <a:off x="3067048" y="56372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8" name="Sechseck 207">
              <a:extLst>
                <a:ext uri="{FF2B5EF4-FFF2-40B4-BE49-F238E27FC236}">
                  <a16:creationId xmlns:a16="http://schemas.microsoft.com/office/drawing/2014/main" id="{F3BD6B07-572E-BD70-09CE-9490264A3CA9}"/>
                </a:ext>
              </a:extLst>
            </p:cNvPr>
            <p:cNvSpPr/>
            <p:nvPr/>
          </p:nvSpPr>
          <p:spPr>
            <a:xfrm>
              <a:off x="3067048" y="65204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9" name="Sechseck 208">
              <a:extLst>
                <a:ext uri="{FF2B5EF4-FFF2-40B4-BE49-F238E27FC236}">
                  <a16:creationId xmlns:a16="http://schemas.microsoft.com/office/drawing/2014/main" id="{CF49DC27-948A-4C00-EBCC-7B6CFD659F2A}"/>
                </a:ext>
              </a:extLst>
            </p:cNvPr>
            <p:cNvSpPr/>
            <p:nvPr/>
          </p:nvSpPr>
          <p:spPr>
            <a:xfrm>
              <a:off x="3067048" y="475392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0" name="Sechseck 209">
              <a:extLst>
                <a:ext uri="{FF2B5EF4-FFF2-40B4-BE49-F238E27FC236}">
                  <a16:creationId xmlns:a16="http://schemas.microsoft.com/office/drawing/2014/main" id="{4BABE055-265A-2851-74E0-14ED7417D1E0}"/>
                </a:ext>
              </a:extLst>
            </p:cNvPr>
            <p:cNvSpPr/>
            <p:nvPr/>
          </p:nvSpPr>
          <p:spPr>
            <a:xfrm>
              <a:off x="3714748" y="254571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1" name="Sechseck 210">
              <a:extLst>
                <a:ext uri="{FF2B5EF4-FFF2-40B4-BE49-F238E27FC236}">
                  <a16:creationId xmlns:a16="http://schemas.microsoft.com/office/drawing/2014/main" id="{A1C0A5CD-FFB8-35A8-98A6-97E6D4D0C2BA}"/>
                </a:ext>
              </a:extLst>
            </p:cNvPr>
            <p:cNvSpPr/>
            <p:nvPr/>
          </p:nvSpPr>
          <p:spPr>
            <a:xfrm>
              <a:off x="3714748" y="342899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2" name="Sechseck 211">
              <a:extLst>
                <a:ext uri="{FF2B5EF4-FFF2-40B4-BE49-F238E27FC236}">
                  <a16:creationId xmlns:a16="http://schemas.microsoft.com/office/drawing/2014/main" id="{DEBC170A-41C7-43A0-346B-37292626AD1E}"/>
                </a:ext>
              </a:extLst>
            </p:cNvPr>
            <p:cNvSpPr/>
            <p:nvPr/>
          </p:nvSpPr>
          <p:spPr>
            <a:xfrm>
              <a:off x="3714748" y="166243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3" name="Sechseck 212">
              <a:extLst>
                <a:ext uri="{FF2B5EF4-FFF2-40B4-BE49-F238E27FC236}">
                  <a16:creationId xmlns:a16="http://schemas.microsoft.com/office/drawing/2014/main" id="{EDB1FD91-D544-CB30-6819-D2DADDB7C81B}"/>
                </a:ext>
              </a:extLst>
            </p:cNvPr>
            <p:cNvSpPr/>
            <p:nvPr/>
          </p:nvSpPr>
          <p:spPr>
            <a:xfrm>
              <a:off x="3714748" y="77914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4" name="Sechseck 213">
              <a:extLst>
                <a:ext uri="{FF2B5EF4-FFF2-40B4-BE49-F238E27FC236}">
                  <a16:creationId xmlns:a16="http://schemas.microsoft.com/office/drawing/2014/main" id="{A0130838-D499-47FF-C96E-D866E35786E5}"/>
                </a:ext>
              </a:extLst>
            </p:cNvPr>
            <p:cNvSpPr/>
            <p:nvPr/>
          </p:nvSpPr>
          <p:spPr>
            <a:xfrm>
              <a:off x="3714747" y="-10413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5" name="Sechseck 214">
              <a:extLst>
                <a:ext uri="{FF2B5EF4-FFF2-40B4-BE49-F238E27FC236}">
                  <a16:creationId xmlns:a16="http://schemas.microsoft.com/office/drawing/2014/main" id="{416F0816-3F39-FFAA-A4DD-33E17717484F}"/>
                </a:ext>
              </a:extLst>
            </p:cNvPr>
            <p:cNvSpPr/>
            <p:nvPr/>
          </p:nvSpPr>
          <p:spPr>
            <a:xfrm>
              <a:off x="3714748" y="519556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6" name="Sechseck 215">
              <a:extLst>
                <a:ext uri="{FF2B5EF4-FFF2-40B4-BE49-F238E27FC236}">
                  <a16:creationId xmlns:a16="http://schemas.microsoft.com/office/drawing/2014/main" id="{A039CF25-23B5-3307-AAE0-50D1213DAA8D}"/>
                </a:ext>
              </a:extLst>
            </p:cNvPr>
            <p:cNvSpPr/>
            <p:nvPr/>
          </p:nvSpPr>
          <p:spPr>
            <a:xfrm>
              <a:off x="3714748" y="60788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7" name="Sechseck 216">
              <a:extLst>
                <a:ext uri="{FF2B5EF4-FFF2-40B4-BE49-F238E27FC236}">
                  <a16:creationId xmlns:a16="http://schemas.microsoft.com/office/drawing/2014/main" id="{8CF6F795-01D1-0918-9148-E9F01BFA07E9}"/>
                </a:ext>
              </a:extLst>
            </p:cNvPr>
            <p:cNvSpPr/>
            <p:nvPr/>
          </p:nvSpPr>
          <p:spPr>
            <a:xfrm>
              <a:off x="3714748" y="431228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8" name="Sechseck 217">
              <a:extLst>
                <a:ext uri="{FF2B5EF4-FFF2-40B4-BE49-F238E27FC236}">
                  <a16:creationId xmlns:a16="http://schemas.microsoft.com/office/drawing/2014/main" id="{E930CB23-626E-33BA-870B-6101CC31A310}"/>
                </a:ext>
              </a:extLst>
            </p:cNvPr>
            <p:cNvSpPr/>
            <p:nvPr/>
          </p:nvSpPr>
          <p:spPr>
            <a:xfrm>
              <a:off x="4362447" y="298735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9" name="Sechseck 218">
              <a:extLst>
                <a:ext uri="{FF2B5EF4-FFF2-40B4-BE49-F238E27FC236}">
                  <a16:creationId xmlns:a16="http://schemas.microsoft.com/office/drawing/2014/main" id="{DFBB6412-1F4D-F576-45B8-D79D2EEB952B}"/>
                </a:ext>
              </a:extLst>
            </p:cNvPr>
            <p:cNvSpPr/>
            <p:nvPr/>
          </p:nvSpPr>
          <p:spPr>
            <a:xfrm>
              <a:off x="4362447" y="387063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0" name="Sechseck 219">
              <a:extLst>
                <a:ext uri="{FF2B5EF4-FFF2-40B4-BE49-F238E27FC236}">
                  <a16:creationId xmlns:a16="http://schemas.microsoft.com/office/drawing/2014/main" id="{3815D91C-A64F-263F-3975-582BE11BBEA8}"/>
                </a:ext>
              </a:extLst>
            </p:cNvPr>
            <p:cNvSpPr/>
            <p:nvPr/>
          </p:nvSpPr>
          <p:spPr>
            <a:xfrm>
              <a:off x="4362447" y="210407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1" name="Sechseck 220">
              <a:extLst>
                <a:ext uri="{FF2B5EF4-FFF2-40B4-BE49-F238E27FC236}">
                  <a16:creationId xmlns:a16="http://schemas.microsoft.com/office/drawing/2014/main" id="{8492AC88-61DE-7CB9-DB0A-AC3788A18B78}"/>
                </a:ext>
              </a:extLst>
            </p:cNvPr>
            <p:cNvSpPr/>
            <p:nvPr/>
          </p:nvSpPr>
          <p:spPr>
            <a:xfrm>
              <a:off x="4362447" y="122079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2" name="Sechseck 221">
              <a:extLst>
                <a:ext uri="{FF2B5EF4-FFF2-40B4-BE49-F238E27FC236}">
                  <a16:creationId xmlns:a16="http://schemas.microsoft.com/office/drawing/2014/main" id="{0A2DFC93-3A9C-7379-776F-CD7F0EA5292C}"/>
                </a:ext>
              </a:extLst>
            </p:cNvPr>
            <p:cNvSpPr/>
            <p:nvPr/>
          </p:nvSpPr>
          <p:spPr>
            <a:xfrm>
              <a:off x="4362446" y="3375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3" name="Sechseck 222">
              <a:extLst>
                <a:ext uri="{FF2B5EF4-FFF2-40B4-BE49-F238E27FC236}">
                  <a16:creationId xmlns:a16="http://schemas.microsoft.com/office/drawing/2014/main" id="{4C9B2203-03D5-939F-7964-88E55C074480}"/>
                </a:ext>
              </a:extLst>
            </p:cNvPr>
            <p:cNvSpPr/>
            <p:nvPr/>
          </p:nvSpPr>
          <p:spPr>
            <a:xfrm>
              <a:off x="4362445" y="-54577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4" name="Sechseck 223">
              <a:extLst>
                <a:ext uri="{FF2B5EF4-FFF2-40B4-BE49-F238E27FC236}">
                  <a16:creationId xmlns:a16="http://schemas.microsoft.com/office/drawing/2014/main" id="{AA0BA42C-00D5-FF58-93C5-A82823C18BA2}"/>
                </a:ext>
              </a:extLst>
            </p:cNvPr>
            <p:cNvSpPr/>
            <p:nvPr/>
          </p:nvSpPr>
          <p:spPr>
            <a:xfrm>
              <a:off x="4362447" y="56372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5" name="Sechseck 224">
              <a:extLst>
                <a:ext uri="{FF2B5EF4-FFF2-40B4-BE49-F238E27FC236}">
                  <a16:creationId xmlns:a16="http://schemas.microsoft.com/office/drawing/2014/main" id="{AFE895DF-EF07-6120-9704-FE75C4B0D17B}"/>
                </a:ext>
              </a:extLst>
            </p:cNvPr>
            <p:cNvSpPr/>
            <p:nvPr/>
          </p:nvSpPr>
          <p:spPr>
            <a:xfrm>
              <a:off x="4362447" y="65204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6" name="Sechseck 225">
              <a:extLst>
                <a:ext uri="{FF2B5EF4-FFF2-40B4-BE49-F238E27FC236}">
                  <a16:creationId xmlns:a16="http://schemas.microsoft.com/office/drawing/2014/main" id="{92C783D9-A37A-C2D3-1ED7-03C2459567B9}"/>
                </a:ext>
              </a:extLst>
            </p:cNvPr>
            <p:cNvSpPr/>
            <p:nvPr/>
          </p:nvSpPr>
          <p:spPr>
            <a:xfrm>
              <a:off x="4362447" y="475392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7" name="Sechseck 226">
              <a:extLst>
                <a:ext uri="{FF2B5EF4-FFF2-40B4-BE49-F238E27FC236}">
                  <a16:creationId xmlns:a16="http://schemas.microsoft.com/office/drawing/2014/main" id="{37D1FCD6-FF8C-AF73-46C8-205330D19ED2}"/>
                </a:ext>
              </a:extLst>
            </p:cNvPr>
            <p:cNvSpPr/>
            <p:nvPr/>
          </p:nvSpPr>
          <p:spPr>
            <a:xfrm>
              <a:off x="5010147" y="254571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8" name="Sechseck 227">
              <a:extLst>
                <a:ext uri="{FF2B5EF4-FFF2-40B4-BE49-F238E27FC236}">
                  <a16:creationId xmlns:a16="http://schemas.microsoft.com/office/drawing/2014/main" id="{DA1A83B0-79D2-8DE7-A0D7-44428F0425F3}"/>
                </a:ext>
              </a:extLst>
            </p:cNvPr>
            <p:cNvSpPr/>
            <p:nvPr/>
          </p:nvSpPr>
          <p:spPr>
            <a:xfrm>
              <a:off x="5010147" y="342899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9" name="Sechseck 228">
              <a:extLst>
                <a:ext uri="{FF2B5EF4-FFF2-40B4-BE49-F238E27FC236}">
                  <a16:creationId xmlns:a16="http://schemas.microsoft.com/office/drawing/2014/main" id="{BA44CD67-2B32-FCB6-30C1-09776B1D4CD4}"/>
                </a:ext>
              </a:extLst>
            </p:cNvPr>
            <p:cNvSpPr/>
            <p:nvPr/>
          </p:nvSpPr>
          <p:spPr>
            <a:xfrm>
              <a:off x="5010147" y="166243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0" name="Sechseck 229">
              <a:extLst>
                <a:ext uri="{FF2B5EF4-FFF2-40B4-BE49-F238E27FC236}">
                  <a16:creationId xmlns:a16="http://schemas.microsoft.com/office/drawing/2014/main" id="{A8772D28-F9DE-C142-7BA2-A1D5AC0EB37A}"/>
                </a:ext>
              </a:extLst>
            </p:cNvPr>
            <p:cNvSpPr/>
            <p:nvPr/>
          </p:nvSpPr>
          <p:spPr>
            <a:xfrm>
              <a:off x="5010147" y="77914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1" name="Sechseck 230">
              <a:extLst>
                <a:ext uri="{FF2B5EF4-FFF2-40B4-BE49-F238E27FC236}">
                  <a16:creationId xmlns:a16="http://schemas.microsoft.com/office/drawing/2014/main" id="{53AC77E6-E59F-194A-3695-05BCA5317B7C}"/>
                </a:ext>
              </a:extLst>
            </p:cNvPr>
            <p:cNvSpPr/>
            <p:nvPr/>
          </p:nvSpPr>
          <p:spPr>
            <a:xfrm>
              <a:off x="5010146" y="-10413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2" name="Sechseck 231">
              <a:extLst>
                <a:ext uri="{FF2B5EF4-FFF2-40B4-BE49-F238E27FC236}">
                  <a16:creationId xmlns:a16="http://schemas.microsoft.com/office/drawing/2014/main" id="{F5E83919-F47B-F684-70E6-B38AC454DD2C}"/>
                </a:ext>
              </a:extLst>
            </p:cNvPr>
            <p:cNvSpPr/>
            <p:nvPr/>
          </p:nvSpPr>
          <p:spPr>
            <a:xfrm>
              <a:off x="5010147" y="519556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3" name="Sechseck 232">
              <a:extLst>
                <a:ext uri="{FF2B5EF4-FFF2-40B4-BE49-F238E27FC236}">
                  <a16:creationId xmlns:a16="http://schemas.microsoft.com/office/drawing/2014/main" id="{54366C7D-02C1-FCC1-B07A-35A769090ECE}"/>
                </a:ext>
              </a:extLst>
            </p:cNvPr>
            <p:cNvSpPr/>
            <p:nvPr/>
          </p:nvSpPr>
          <p:spPr>
            <a:xfrm>
              <a:off x="5010147" y="60788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4" name="Sechseck 233">
              <a:extLst>
                <a:ext uri="{FF2B5EF4-FFF2-40B4-BE49-F238E27FC236}">
                  <a16:creationId xmlns:a16="http://schemas.microsoft.com/office/drawing/2014/main" id="{6FDF7E8B-7232-420C-7CC1-2BF4A06720FF}"/>
                </a:ext>
              </a:extLst>
            </p:cNvPr>
            <p:cNvSpPr/>
            <p:nvPr/>
          </p:nvSpPr>
          <p:spPr>
            <a:xfrm>
              <a:off x="5010147" y="431228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5" name="Sechseck 234">
              <a:extLst>
                <a:ext uri="{FF2B5EF4-FFF2-40B4-BE49-F238E27FC236}">
                  <a16:creationId xmlns:a16="http://schemas.microsoft.com/office/drawing/2014/main" id="{97C61EDE-F82F-BC6B-F087-67AF7D557833}"/>
                </a:ext>
              </a:extLst>
            </p:cNvPr>
            <p:cNvSpPr/>
            <p:nvPr/>
          </p:nvSpPr>
          <p:spPr>
            <a:xfrm>
              <a:off x="8247061" y="298735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6" name="Sechseck 235">
              <a:extLst>
                <a:ext uri="{FF2B5EF4-FFF2-40B4-BE49-F238E27FC236}">
                  <a16:creationId xmlns:a16="http://schemas.microsoft.com/office/drawing/2014/main" id="{848FD815-8AD0-A51B-3FDC-C61699069AE5}"/>
                </a:ext>
              </a:extLst>
            </p:cNvPr>
            <p:cNvSpPr/>
            <p:nvPr/>
          </p:nvSpPr>
          <p:spPr>
            <a:xfrm>
              <a:off x="8247061" y="387063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7" name="Sechseck 236">
              <a:extLst>
                <a:ext uri="{FF2B5EF4-FFF2-40B4-BE49-F238E27FC236}">
                  <a16:creationId xmlns:a16="http://schemas.microsoft.com/office/drawing/2014/main" id="{BAA7696A-64AF-F518-92C3-8A8224B2398B}"/>
                </a:ext>
              </a:extLst>
            </p:cNvPr>
            <p:cNvSpPr/>
            <p:nvPr/>
          </p:nvSpPr>
          <p:spPr>
            <a:xfrm>
              <a:off x="8247061" y="210407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8" name="Sechseck 237">
              <a:extLst>
                <a:ext uri="{FF2B5EF4-FFF2-40B4-BE49-F238E27FC236}">
                  <a16:creationId xmlns:a16="http://schemas.microsoft.com/office/drawing/2014/main" id="{8BAD81A0-2435-262B-9EFA-F4B39A06F77B}"/>
                </a:ext>
              </a:extLst>
            </p:cNvPr>
            <p:cNvSpPr/>
            <p:nvPr/>
          </p:nvSpPr>
          <p:spPr>
            <a:xfrm>
              <a:off x="8247061" y="122079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9" name="Sechseck 238">
              <a:extLst>
                <a:ext uri="{FF2B5EF4-FFF2-40B4-BE49-F238E27FC236}">
                  <a16:creationId xmlns:a16="http://schemas.microsoft.com/office/drawing/2014/main" id="{A285C087-C2F5-1523-C1FF-299DAE94C85A}"/>
                </a:ext>
              </a:extLst>
            </p:cNvPr>
            <p:cNvSpPr/>
            <p:nvPr/>
          </p:nvSpPr>
          <p:spPr>
            <a:xfrm>
              <a:off x="8247060" y="3375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0" name="Sechseck 239">
              <a:extLst>
                <a:ext uri="{FF2B5EF4-FFF2-40B4-BE49-F238E27FC236}">
                  <a16:creationId xmlns:a16="http://schemas.microsoft.com/office/drawing/2014/main" id="{2F231919-FDE4-D2C8-AAB6-245CC47C2A9D}"/>
                </a:ext>
              </a:extLst>
            </p:cNvPr>
            <p:cNvSpPr/>
            <p:nvPr/>
          </p:nvSpPr>
          <p:spPr>
            <a:xfrm>
              <a:off x="8247059" y="-54577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1" name="Sechseck 240">
              <a:extLst>
                <a:ext uri="{FF2B5EF4-FFF2-40B4-BE49-F238E27FC236}">
                  <a16:creationId xmlns:a16="http://schemas.microsoft.com/office/drawing/2014/main" id="{264FA14E-6D5F-2C0A-91DB-6C486D9D368B}"/>
                </a:ext>
              </a:extLst>
            </p:cNvPr>
            <p:cNvSpPr/>
            <p:nvPr/>
          </p:nvSpPr>
          <p:spPr>
            <a:xfrm>
              <a:off x="8247061" y="56372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2" name="Sechseck 241">
              <a:extLst>
                <a:ext uri="{FF2B5EF4-FFF2-40B4-BE49-F238E27FC236}">
                  <a16:creationId xmlns:a16="http://schemas.microsoft.com/office/drawing/2014/main" id="{8E5B9D4E-B46D-A0AF-2E82-FA3962EE9D12}"/>
                </a:ext>
              </a:extLst>
            </p:cNvPr>
            <p:cNvSpPr/>
            <p:nvPr/>
          </p:nvSpPr>
          <p:spPr>
            <a:xfrm>
              <a:off x="8247061" y="65204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3" name="Sechseck 242">
              <a:extLst>
                <a:ext uri="{FF2B5EF4-FFF2-40B4-BE49-F238E27FC236}">
                  <a16:creationId xmlns:a16="http://schemas.microsoft.com/office/drawing/2014/main" id="{B1A217CC-0BD0-C144-3D9A-BFB6156D628D}"/>
                </a:ext>
              </a:extLst>
            </p:cNvPr>
            <p:cNvSpPr/>
            <p:nvPr/>
          </p:nvSpPr>
          <p:spPr>
            <a:xfrm>
              <a:off x="8247061" y="475392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4" name="Sechseck 243">
              <a:extLst>
                <a:ext uri="{FF2B5EF4-FFF2-40B4-BE49-F238E27FC236}">
                  <a16:creationId xmlns:a16="http://schemas.microsoft.com/office/drawing/2014/main" id="{2A30A3A1-A4AF-E51E-C768-FE401335428F}"/>
                </a:ext>
              </a:extLst>
            </p:cNvPr>
            <p:cNvSpPr/>
            <p:nvPr/>
          </p:nvSpPr>
          <p:spPr>
            <a:xfrm>
              <a:off x="8894761" y="254571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5" name="Sechseck 244">
              <a:extLst>
                <a:ext uri="{FF2B5EF4-FFF2-40B4-BE49-F238E27FC236}">
                  <a16:creationId xmlns:a16="http://schemas.microsoft.com/office/drawing/2014/main" id="{02C6BEB5-C772-4798-C9A7-2ACE19381CB2}"/>
                </a:ext>
              </a:extLst>
            </p:cNvPr>
            <p:cNvSpPr/>
            <p:nvPr/>
          </p:nvSpPr>
          <p:spPr>
            <a:xfrm>
              <a:off x="8894761" y="342899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6" name="Sechseck 245">
              <a:extLst>
                <a:ext uri="{FF2B5EF4-FFF2-40B4-BE49-F238E27FC236}">
                  <a16:creationId xmlns:a16="http://schemas.microsoft.com/office/drawing/2014/main" id="{BE6BB764-99C5-EA09-8C9B-0845D06FA5AF}"/>
                </a:ext>
              </a:extLst>
            </p:cNvPr>
            <p:cNvSpPr/>
            <p:nvPr/>
          </p:nvSpPr>
          <p:spPr>
            <a:xfrm>
              <a:off x="8894761" y="166243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7" name="Sechseck 246">
              <a:extLst>
                <a:ext uri="{FF2B5EF4-FFF2-40B4-BE49-F238E27FC236}">
                  <a16:creationId xmlns:a16="http://schemas.microsoft.com/office/drawing/2014/main" id="{F627E678-32DE-DD3F-E1AA-B078D971D35B}"/>
                </a:ext>
              </a:extLst>
            </p:cNvPr>
            <p:cNvSpPr/>
            <p:nvPr/>
          </p:nvSpPr>
          <p:spPr>
            <a:xfrm>
              <a:off x="8894761" y="77914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8" name="Sechseck 247">
              <a:extLst>
                <a:ext uri="{FF2B5EF4-FFF2-40B4-BE49-F238E27FC236}">
                  <a16:creationId xmlns:a16="http://schemas.microsoft.com/office/drawing/2014/main" id="{8EE2A589-3AD2-00AF-AAA8-BBEE1C67BB00}"/>
                </a:ext>
              </a:extLst>
            </p:cNvPr>
            <p:cNvSpPr/>
            <p:nvPr/>
          </p:nvSpPr>
          <p:spPr>
            <a:xfrm>
              <a:off x="8894760" y="-10413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9" name="Sechseck 248">
              <a:extLst>
                <a:ext uri="{FF2B5EF4-FFF2-40B4-BE49-F238E27FC236}">
                  <a16:creationId xmlns:a16="http://schemas.microsoft.com/office/drawing/2014/main" id="{F4A3C0C1-E9C8-4657-4EC3-FF51457699A4}"/>
                </a:ext>
              </a:extLst>
            </p:cNvPr>
            <p:cNvSpPr/>
            <p:nvPr/>
          </p:nvSpPr>
          <p:spPr>
            <a:xfrm>
              <a:off x="8894761" y="519556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0" name="Sechseck 249">
              <a:extLst>
                <a:ext uri="{FF2B5EF4-FFF2-40B4-BE49-F238E27FC236}">
                  <a16:creationId xmlns:a16="http://schemas.microsoft.com/office/drawing/2014/main" id="{ED8CFB1D-8BF1-089A-E048-B2E5A1FB73BD}"/>
                </a:ext>
              </a:extLst>
            </p:cNvPr>
            <p:cNvSpPr/>
            <p:nvPr/>
          </p:nvSpPr>
          <p:spPr>
            <a:xfrm>
              <a:off x="8894761" y="60788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1" name="Sechseck 250">
              <a:extLst>
                <a:ext uri="{FF2B5EF4-FFF2-40B4-BE49-F238E27FC236}">
                  <a16:creationId xmlns:a16="http://schemas.microsoft.com/office/drawing/2014/main" id="{D266CF40-57E1-34EB-D9EB-81A8B52725CA}"/>
                </a:ext>
              </a:extLst>
            </p:cNvPr>
            <p:cNvSpPr/>
            <p:nvPr/>
          </p:nvSpPr>
          <p:spPr>
            <a:xfrm>
              <a:off x="8894761" y="431228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2" name="Sechseck 251">
              <a:extLst>
                <a:ext uri="{FF2B5EF4-FFF2-40B4-BE49-F238E27FC236}">
                  <a16:creationId xmlns:a16="http://schemas.microsoft.com/office/drawing/2014/main" id="{5300F3BD-0368-0781-E0F5-B54631FE7ADE}"/>
                </a:ext>
              </a:extLst>
            </p:cNvPr>
            <p:cNvSpPr/>
            <p:nvPr/>
          </p:nvSpPr>
          <p:spPr>
            <a:xfrm>
              <a:off x="9542460" y="298735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3" name="Sechseck 252">
              <a:extLst>
                <a:ext uri="{FF2B5EF4-FFF2-40B4-BE49-F238E27FC236}">
                  <a16:creationId xmlns:a16="http://schemas.microsoft.com/office/drawing/2014/main" id="{3BBC05E2-1E9C-BE26-1229-6D16E7C7E29F}"/>
                </a:ext>
              </a:extLst>
            </p:cNvPr>
            <p:cNvSpPr/>
            <p:nvPr/>
          </p:nvSpPr>
          <p:spPr>
            <a:xfrm>
              <a:off x="9542460" y="38706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4" name="Sechseck 253">
              <a:extLst>
                <a:ext uri="{FF2B5EF4-FFF2-40B4-BE49-F238E27FC236}">
                  <a16:creationId xmlns:a16="http://schemas.microsoft.com/office/drawing/2014/main" id="{C67C0B69-9644-1020-1C30-B881FEB50DAD}"/>
                </a:ext>
              </a:extLst>
            </p:cNvPr>
            <p:cNvSpPr/>
            <p:nvPr/>
          </p:nvSpPr>
          <p:spPr>
            <a:xfrm>
              <a:off x="9542460" y="210407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5" name="Sechseck 254">
              <a:extLst>
                <a:ext uri="{FF2B5EF4-FFF2-40B4-BE49-F238E27FC236}">
                  <a16:creationId xmlns:a16="http://schemas.microsoft.com/office/drawing/2014/main" id="{6161029D-F451-94CE-4AAE-437E0F307D4D}"/>
                </a:ext>
              </a:extLst>
            </p:cNvPr>
            <p:cNvSpPr/>
            <p:nvPr/>
          </p:nvSpPr>
          <p:spPr>
            <a:xfrm>
              <a:off x="9542460" y="12207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6" name="Sechseck 255">
              <a:extLst>
                <a:ext uri="{FF2B5EF4-FFF2-40B4-BE49-F238E27FC236}">
                  <a16:creationId xmlns:a16="http://schemas.microsoft.com/office/drawing/2014/main" id="{D546FF50-29B8-096B-D182-DBF2C168DCF4}"/>
                </a:ext>
              </a:extLst>
            </p:cNvPr>
            <p:cNvSpPr/>
            <p:nvPr/>
          </p:nvSpPr>
          <p:spPr>
            <a:xfrm>
              <a:off x="9542459" y="3375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7" name="Sechseck 256">
              <a:extLst>
                <a:ext uri="{FF2B5EF4-FFF2-40B4-BE49-F238E27FC236}">
                  <a16:creationId xmlns:a16="http://schemas.microsoft.com/office/drawing/2014/main" id="{EB131AE6-38F1-2E4B-6E95-3CB2F999B3A7}"/>
                </a:ext>
              </a:extLst>
            </p:cNvPr>
            <p:cNvSpPr/>
            <p:nvPr/>
          </p:nvSpPr>
          <p:spPr>
            <a:xfrm>
              <a:off x="9542458" y="-54577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8" name="Sechseck 257">
              <a:extLst>
                <a:ext uri="{FF2B5EF4-FFF2-40B4-BE49-F238E27FC236}">
                  <a16:creationId xmlns:a16="http://schemas.microsoft.com/office/drawing/2014/main" id="{8EB771F4-3FDF-E896-68E0-BA6A0BF9BB57}"/>
                </a:ext>
              </a:extLst>
            </p:cNvPr>
            <p:cNvSpPr/>
            <p:nvPr/>
          </p:nvSpPr>
          <p:spPr>
            <a:xfrm>
              <a:off x="9542460" y="56372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9" name="Sechseck 258">
              <a:extLst>
                <a:ext uri="{FF2B5EF4-FFF2-40B4-BE49-F238E27FC236}">
                  <a16:creationId xmlns:a16="http://schemas.microsoft.com/office/drawing/2014/main" id="{FCE61F08-AA53-46CF-B9EC-963C2E028FEA}"/>
                </a:ext>
              </a:extLst>
            </p:cNvPr>
            <p:cNvSpPr/>
            <p:nvPr/>
          </p:nvSpPr>
          <p:spPr>
            <a:xfrm>
              <a:off x="9542460" y="65204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0" name="Sechseck 259">
              <a:extLst>
                <a:ext uri="{FF2B5EF4-FFF2-40B4-BE49-F238E27FC236}">
                  <a16:creationId xmlns:a16="http://schemas.microsoft.com/office/drawing/2014/main" id="{1DDBD850-FDAA-B952-F4CD-F9F268E0F0E8}"/>
                </a:ext>
              </a:extLst>
            </p:cNvPr>
            <p:cNvSpPr/>
            <p:nvPr/>
          </p:nvSpPr>
          <p:spPr>
            <a:xfrm>
              <a:off x="9542460" y="475392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1" name="Sechseck 260">
              <a:extLst>
                <a:ext uri="{FF2B5EF4-FFF2-40B4-BE49-F238E27FC236}">
                  <a16:creationId xmlns:a16="http://schemas.microsoft.com/office/drawing/2014/main" id="{7C4AD8FC-ECA1-E4FC-CE55-2C8BA776F7DA}"/>
                </a:ext>
              </a:extLst>
            </p:cNvPr>
            <p:cNvSpPr/>
            <p:nvPr/>
          </p:nvSpPr>
          <p:spPr>
            <a:xfrm>
              <a:off x="10190160" y="254571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2" name="Sechseck 261">
              <a:extLst>
                <a:ext uri="{FF2B5EF4-FFF2-40B4-BE49-F238E27FC236}">
                  <a16:creationId xmlns:a16="http://schemas.microsoft.com/office/drawing/2014/main" id="{1C6D84AD-E5AA-B823-07DF-69456F06D36E}"/>
                </a:ext>
              </a:extLst>
            </p:cNvPr>
            <p:cNvSpPr/>
            <p:nvPr/>
          </p:nvSpPr>
          <p:spPr>
            <a:xfrm>
              <a:off x="10190160" y="342899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3" name="Sechseck 262">
              <a:extLst>
                <a:ext uri="{FF2B5EF4-FFF2-40B4-BE49-F238E27FC236}">
                  <a16:creationId xmlns:a16="http://schemas.microsoft.com/office/drawing/2014/main" id="{CE4F94A6-D73E-0DED-D4C7-4B731836F7F2}"/>
                </a:ext>
              </a:extLst>
            </p:cNvPr>
            <p:cNvSpPr/>
            <p:nvPr/>
          </p:nvSpPr>
          <p:spPr>
            <a:xfrm>
              <a:off x="10190160" y="166243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4" name="Sechseck 263">
              <a:extLst>
                <a:ext uri="{FF2B5EF4-FFF2-40B4-BE49-F238E27FC236}">
                  <a16:creationId xmlns:a16="http://schemas.microsoft.com/office/drawing/2014/main" id="{16088092-3A89-B707-A530-70C804D85CFC}"/>
                </a:ext>
              </a:extLst>
            </p:cNvPr>
            <p:cNvSpPr/>
            <p:nvPr/>
          </p:nvSpPr>
          <p:spPr>
            <a:xfrm>
              <a:off x="10190160" y="7791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5" name="Sechseck 264">
              <a:extLst>
                <a:ext uri="{FF2B5EF4-FFF2-40B4-BE49-F238E27FC236}">
                  <a16:creationId xmlns:a16="http://schemas.microsoft.com/office/drawing/2014/main" id="{CD2727F4-4866-BC2A-AF70-C24F17D0E08F}"/>
                </a:ext>
              </a:extLst>
            </p:cNvPr>
            <p:cNvSpPr/>
            <p:nvPr/>
          </p:nvSpPr>
          <p:spPr>
            <a:xfrm>
              <a:off x="10190159" y="-1041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6" name="Sechseck 265">
              <a:extLst>
                <a:ext uri="{FF2B5EF4-FFF2-40B4-BE49-F238E27FC236}">
                  <a16:creationId xmlns:a16="http://schemas.microsoft.com/office/drawing/2014/main" id="{044DC255-8A22-7B3A-4219-5640F88198A7}"/>
                </a:ext>
              </a:extLst>
            </p:cNvPr>
            <p:cNvSpPr/>
            <p:nvPr/>
          </p:nvSpPr>
          <p:spPr>
            <a:xfrm>
              <a:off x="10190160" y="519556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7" name="Sechseck 266">
              <a:extLst>
                <a:ext uri="{FF2B5EF4-FFF2-40B4-BE49-F238E27FC236}">
                  <a16:creationId xmlns:a16="http://schemas.microsoft.com/office/drawing/2014/main" id="{D3BC1D2B-DC25-338E-B0F3-32E4267D12CE}"/>
                </a:ext>
              </a:extLst>
            </p:cNvPr>
            <p:cNvSpPr/>
            <p:nvPr/>
          </p:nvSpPr>
          <p:spPr>
            <a:xfrm>
              <a:off x="10190160" y="607884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8" name="Sechseck 267">
              <a:extLst>
                <a:ext uri="{FF2B5EF4-FFF2-40B4-BE49-F238E27FC236}">
                  <a16:creationId xmlns:a16="http://schemas.microsoft.com/office/drawing/2014/main" id="{7B74D41E-4175-BDC7-2A65-FA08269FBD90}"/>
                </a:ext>
              </a:extLst>
            </p:cNvPr>
            <p:cNvSpPr/>
            <p:nvPr/>
          </p:nvSpPr>
          <p:spPr>
            <a:xfrm>
              <a:off x="10190160" y="43122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9" name="Sechseck 268">
              <a:extLst>
                <a:ext uri="{FF2B5EF4-FFF2-40B4-BE49-F238E27FC236}">
                  <a16:creationId xmlns:a16="http://schemas.microsoft.com/office/drawing/2014/main" id="{480E9670-8456-5073-E69B-4445F1E1149F}"/>
                </a:ext>
              </a:extLst>
            </p:cNvPr>
            <p:cNvSpPr/>
            <p:nvPr/>
          </p:nvSpPr>
          <p:spPr>
            <a:xfrm>
              <a:off x="10837860" y="298735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0" name="Sechseck 269">
              <a:extLst>
                <a:ext uri="{FF2B5EF4-FFF2-40B4-BE49-F238E27FC236}">
                  <a16:creationId xmlns:a16="http://schemas.microsoft.com/office/drawing/2014/main" id="{8EBF43B8-4D23-4044-9893-031B3916E15D}"/>
                </a:ext>
              </a:extLst>
            </p:cNvPr>
            <p:cNvSpPr/>
            <p:nvPr/>
          </p:nvSpPr>
          <p:spPr>
            <a:xfrm>
              <a:off x="10837860" y="38706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1" name="Sechseck 270">
              <a:extLst>
                <a:ext uri="{FF2B5EF4-FFF2-40B4-BE49-F238E27FC236}">
                  <a16:creationId xmlns:a16="http://schemas.microsoft.com/office/drawing/2014/main" id="{DC5646F1-1D62-3A45-F47D-FCA5BBA77DF5}"/>
                </a:ext>
              </a:extLst>
            </p:cNvPr>
            <p:cNvSpPr/>
            <p:nvPr/>
          </p:nvSpPr>
          <p:spPr>
            <a:xfrm>
              <a:off x="10837860" y="210407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2" name="Sechseck 271">
              <a:extLst>
                <a:ext uri="{FF2B5EF4-FFF2-40B4-BE49-F238E27FC236}">
                  <a16:creationId xmlns:a16="http://schemas.microsoft.com/office/drawing/2014/main" id="{8E1F4716-65AE-8582-6C07-845A5E3FDB7F}"/>
                </a:ext>
              </a:extLst>
            </p:cNvPr>
            <p:cNvSpPr/>
            <p:nvPr/>
          </p:nvSpPr>
          <p:spPr>
            <a:xfrm>
              <a:off x="10837860" y="12207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3" name="Sechseck 272">
              <a:extLst>
                <a:ext uri="{FF2B5EF4-FFF2-40B4-BE49-F238E27FC236}">
                  <a16:creationId xmlns:a16="http://schemas.microsoft.com/office/drawing/2014/main" id="{424B3E35-96A6-19BB-6749-6C2B686B8C53}"/>
                </a:ext>
              </a:extLst>
            </p:cNvPr>
            <p:cNvSpPr/>
            <p:nvPr/>
          </p:nvSpPr>
          <p:spPr>
            <a:xfrm>
              <a:off x="10837859" y="3375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4" name="Sechseck 273">
              <a:extLst>
                <a:ext uri="{FF2B5EF4-FFF2-40B4-BE49-F238E27FC236}">
                  <a16:creationId xmlns:a16="http://schemas.microsoft.com/office/drawing/2014/main" id="{74AF091C-14EC-7329-E82F-7013694DCA9A}"/>
                </a:ext>
              </a:extLst>
            </p:cNvPr>
            <p:cNvSpPr/>
            <p:nvPr/>
          </p:nvSpPr>
          <p:spPr>
            <a:xfrm>
              <a:off x="10837858" y="-5457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5" name="Sechseck 274">
              <a:extLst>
                <a:ext uri="{FF2B5EF4-FFF2-40B4-BE49-F238E27FC236}">
                  <a16:creationId xmlns:a16="http://schemas.microsoft.com/office/drawing/2014/main" id="{42B97F2D-1F1A-7AB0-4E81-1E2F450A1578}"/>
                </a:ext>
              </a:extLst>
            </p:cNvPr>
            <p:cNvSpPr/>
            <p:nvPr/>
          </p:nvSpPr>
          <p:spPr>
            <a:xfrm>
              <a:off x="10837860" y="563720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6" name="Sechseck 275">
              <a:extLst>
                <a:ext uri="{FF2B5EF4-FFF2-40B4-BE49-F238E27FC236}">
                  <a16:creationId xmlns:a16="http://schemas.microsoft.com/office/drawing/2014/main" id="{4B7B78BB-BEE6-03B9-4204-2ABC2704F32E}"/>
                </a:ext>
              </a:extLst>
            </p:cNvPr>
            <p:cNvSpPr/>
            <p:nvPr/>
          </p:nvSpPr>
          <p:spPr>
            <a:xfrm>
              <a:off x="10837860" y="652048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7" name="Sechseck 276">
              <a:extLst>
                <a:ext uri="{FF2B5EF4-FFF2-40B4-BE49-F238E27FC236}">
                  <a16:creationId xmlns:a16="http://schemas.microsoft.com/office/drawing/2014/main" id="{623FEFB1-8AC1-2205-2716-5F406D38A70B}"/>
                </a:ext>
              </a:extLst>
            </p:cNvPr>
            <p:cNvSpPr/>
            <p:nvPr/>
          </p:nvSpPr>
          <p:spPr>
            <a:xfrm>
              <a:off x="10837860" y="475392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8" name="Sechseck 277">
              <a:extLst>
                <a:ext uri="{FF2B5EF4-FFF2-40B4-BE49-F238E27FC236}">
                  <a16:creationId xmlns:a16="http://schemas.microsoft.com/office/drawing/2014/main" id="{139445ED-9022-9887-2C97-88F12B594FB3}"/>
                </a:ext>
              </a:extLst>
            </p:cNvPr>
            <p:cNvSpPr/>
            <p:nvPr/>
          </p:nvSpPr>
          <p:spPr>
            <a:xfrm>
              <a:off x="11485560" y="254571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9" name="Sechseck 278">
              <a:extLst>
                <a:ext uri="{FF2B5EF4-FFF2-40B4-BE49-F238E27FC236}">
                  <a16:creationId xmlns:a16="http://schemas.microsoft.com/office/drawing/2014/main" id="{9B8D3649-22FA-A482-76F9-4975BAFD2694}"/>
                </a:ext>
              </a:extLst>
            </p:cNvPr>
            <p:cNvSpPr/>
            <p:nvPr/>
          </p:nvSpPr>
          <p:spPr>
            <a:xfrm>
              <a:off x="11485560" y="342899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0" name="Sechseck 279">
              <a:extLst>
                <a:ext uri="{FF2B5EF4-FFF2-40B4-BE49-F238E27FC236}">
                  <a16:creationId xmlns:a16="http://schemas.microsoft.com/office/drawing/2014/main" id="{A73785F0-75B5-1650-867B-3AC12F83C1E5}"/>
                </a:ext>
              </a:extLst>
            </p:cNvPr>
            <p:cNvSpPr/>
            <p:nvPr/>
          </p:nvSpPr>
          <p:spPr>
            <a:xfrm>
              <a:off x="11485560" y="166242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1" name="Sechseck 280">
              <a:extLst>
                <a:ext uri="{FF2B5EF4-FFF2-40B4-BE49-F238E27FC236}">
                  <a16:creationId xmlns:a16="http://schemas.microsoft.com/office/drawing/2014/main" id="{61825C70-B9C4-E729-6B50-B68C7D2B6DF4}"/>
                </a:ext>
              </a:extLst>
            </p:cNvPr>
            <p:cNvSpPr/>
            <p:nvPr/>
          </p:nvSpPr>
          <p:spPr>
            <a:xfrm>
              <a:off x="11485560" y="7791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2" name="Sechseck 281">
              <a:extLst>
                <a:ext uri="{FF2B5EF4-FFF2-40B4-BE49-F238E27FC236}">
                  <a16:creationId xmlns:a16="http://schemas.microsoft.com/office/drawing/2014/main" id="{BA7EA6BD-AB7B-C9AC-F670-117BCAA7D040}"/>
                </a:ext>
              </a:extLst>
            </p:cNvPr>
            <p:cNvSpPr/>
            <p:nvPr/>
          </p:nvSpPr>
          <p:spPr>
            <a:xfrm>
              <a:off x="11485559" y="-1041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3" name="Sechseck 282">
              <a:extLst>
                <a:ext uri="{FF2B5EF4-FFF2-40B4-BE49-F238E27FC236}">
                  <a16:creationId xmlns:a16="http://schemas.microsoft.com/office/drawing/2014/main" id="{F84F9776-2B6D-BD36-8508-4AA68D585ED4}"/>
                </a:ext>
              </a:extLst>
            </p:cNvPr>
            <p:cNvSpPr/>
            <p:nvPr/>
          </p:nvSpPr>
          <p:spPr>
            <a:xfrm>
              <a:off x="11485560" y="519556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4" name="Sechseck 283">
              <a:extLst>
                <a:ext uri="{FF2B5EF4-FFF2-40B4-BE49-F238E27FC236}">
                  <a16:creationId xmlns:a16="http://schemas.microsoft.com/office/drawing/2014/main" id="{29628E50-84C7-89A6-F5EF-3698308BDB8C}"/>
                </a:ext>
              </a:extLst>
            </p:cNvPr>
            <p:cNvSpPr/>
            <p:nvPr/>
          </p:nvSpPr>
          <p:spPr>
            <a:xfrm>
              <a:off x="11485560" y="607884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5" name="Sechseck 284">
              <a:extLst>
                <a:ext uri="{FF2B5EF4-FFF2-40B4-BE49-F238E27FC236}">
                  <a16:creationId xmlns:a16="http://schemas.microsoft.com/office/drawing/2014/main" id="{8EE0DA5C-618E-7A6F-A686-C1D30580F98B}"/>
                </a:ext>
              </a:extLst>
            </p:cNvPr>
            <p:cNvSpPr/>
            <p:nvPr/>
          </p:nvSpPr>
          <p:spPr>
            <a:xfrm>
              <a:off x="11485560" y="43122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6" name="Sechseck 285">
              <a:extLst>
                <a:ext uri="{FF2B5EF4-FFF2-40B4-BE49-F238E27FC236}">
                  <a16:creationId xmlns:a16="http://schemas.microsoft.com/office/drawing/2014/main" id="{18EEE67C-5064-FD84-AF8E-1FDBF205393C}"/>
                </a:ext>
              </a:extLst>
            </p:cNvPr>
            <p:cNvSpPr/>
            <p:nvPr/>
          </p:nvSpPr>
          <p:spPr>
            <a:xfrm>
              <a:off x="12131672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7" name="Sechseck 286">
              <a:extLst>
                <a:ext uri="{FF2B5EF4-FFF2-40B4-BE49-F238E27FC236}">
                  <a16:creationId xmlns:a16="http://schemas.microsoft.com/office/drawing/2014/main" id="{11C3A96C-7767-D9AB-97D5-2991D9224323}"/>
                </a:ext>
              </a:extLst>
            </p:cNvPr>
            <p:cNvSpPr/>
            <p:nvPr/>
          </p:nvSpPr>
          <p:spPr>
            <a:xfrm>
              <a:off x="12131672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8" name="Sechseck 287">
              <a:extLst>
                <a:ext uri="{FF2B5EF4-FFF2-40B4-BE49-F238E27FC236}">
                  <a16:creationId xmlns:a16="http://schemas.microsoft.com/office/drawing/2014/main" id="{12C143E7-2EA7-5D12-B693-50B0D5CBC5D3}"/>
                </a:ext>
              </a:extLst>
            </p:cNvPr>
            <p:cNvSpPr/>
            <p:nvPr/>
          </p:nvSpPr>
          <p:spPr>
            <a:xfrm>
              <a:off x="12131672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9" name="Sechseck 288">
              <a:extLst>
                <a:ext uri="{FF2B5EF4-FFF2-40B4-BE49-F238E27FC236}">
                  <a16:creationId xmlns:a16="http://schemas.microsoft.com/office/drawing/2014/main" id="{1A3B1B12-EAA1-6E04-E2BB-BFA7BCE353B1}"/>
                </a:ext>
              </a:extLst>
            </p:cNvPr>
            <p:cNvSpPr/>
            <p:nvPr/>
          </p:nvSpPr>
          <p:spPr>
            <a:xfrm>
              <a:off x="12131672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0" name="Sechseck 289">
              <a:extLst>
                <a:ext uri="{FF2B5EF4-FFF2-40B4-BE49-F238E27FC236}">
                  <a16:creationId xmlns:a16="http://schemas.microsoft.com/office/drawing/2014/main" id="{DE30C20F-91BC-E73F-0951-5B6197370E1D}"/>
                </a:ext>
              </a:extLst>
            </p:cNvPr>
            <p:cNvSpPr/>
            <p:nvPr/>
          </p:nvSpPr>
          <p:spPr>
            <a:xfrm>
              <a:off x="12131671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1" name="Sechseck 290">
              <a:extLst>
                <a:ext uri="{FF2B5EF4-FFF2-40B4-BE49-F238E27FC236}">
                  <a16:creationId xmlns:a16="http://schemas.microsoft.com/office/drawing/2014/main" id="{17592040-FEDA-3BA1-C109-3E8F94368194}"/>
                </a:ext>
              </a:extLst>
            </p:cNvPr>
            <p:cNvSpPr/>
            <p:nvPr/>
          </p:nvSpPr>
          <p:spPr>
            <a:xfrm>
              <a:off x="12131670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2" name="Sechseck 291">
              <a:extLst>
                <a:ext uri="{FF2B5EF4-FFF2-40B4-BE49-F238E27FC236}">
                  <a16:creationId xmlns:a16="http://schemas.microsoft.com/office/drawing/2014/main" id="{75037796-02B4-A00A-8E1D-8E4D85C1D192}"/>
                </a:ext>
              </a:extLst>
            </p:cNvPr>
            <p:cNvSpPr/>
            <p:nvPr/>
          </p:nvSpPr>
          <p:spPr>
            <a:xfrm>
              <a:off x="12131672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3" name="Sechseck 292">
              <a:extLst>
                <a:ext uri="{FF2B5EF4-FFF2-40B4-BE49-F238E27FC236}">
                  <a16:creationId xmlns:a16="http://schemas.microsoft.com/office/drawing/2014/main" id="{854CBEC9-9803-4D06-1144-A19C0B654EA8}"/>
                </a:ext>
              </a:extLst>
            </p:cNvPr>
            <p:cNvSpPr/>
            <p:nvPr/>
          </p:nvSpPr>
          <p:spPr>
            <a:xfrm>
              <a:off x="12131672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4" name="Sechseck 293">
              <a:extLst>
                <a:ext uri="{FF2B5EF4-FFF2-40B4-BE49-F238E27FC236}">
                  <a16:creationId xmlns:a16="http://schemas.microsoft.com/office/drawing/2014/main" id="{2B258713-613A-B3D2-B352-7AA3E582F677}"/>
                </a:ext>
              </a:extLst>
            </p:cNvPr>
            <p:cNvSpPr/>
            <p:nvPr/>
          </p:nvSpPr>
          <p:spPr>
            <a:xfrm>
              <a:off x="12131672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5" name="Sechseck 294">
              <a:extLst>
                <a:ext uri="{FF2B5EF4-FFF2-40B4-BE49-F238E27FC236}">
                  <a16:creationId xmlns:a16="http://schemas.microsoft.com/office/drawing/2014/main" id="{32CD17AA-D2A2-6B80-DA65-7C0B12FE779C}"/>
                </a:ext>
              </a:extLst>
            </p:cNvPr>
            <p:cNvSpPr/>
            <p:nvPr/>
          </p:nvSpPr>
          <p:spPr>
            <a:xfrm>
              <a:off x="476247" y="298735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6" name="Sechseck 295">
              <a:extLst>
                <a:ext uri="{FF2B5EF4-FFF2-40B4-BE49-F238E27FC236}">
                  <a16:creationId xmlns:a16="http://schemas.microsoft.com/office/drawing/2014/main" id="{382F3514-540A-C9D2-4A22-ABB70BB7A26E}"/>
                </a:ext>
              </a:extLst>
            </p:cNvPr>
            <p:cNvSpPr/>
            <p:nvPr/>
          </p:nvSpPr>
          <p:spPr>
            <a:xfrm>
              <a:off x="476247" y="38706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7" name="Sechseck 296">
              <a:extLst>
                <a:ext uri="{FF2B5EF4-FFF2-40B4-BE49-F238E27FC236}">
                  <a16:creationId xmlns:a16="http://schemas.microsoft.com/office/drawing/2014/main" id="{DD2319A2-BF3D-4815-A79D-FCD6F36451AA}"/>
                </a:ext>
              </a:extLst>
            </p:cNvPr>
            <p:cNvSpPr/>
            <p:nvPr/>
          </p:nvSpPr>
          <p:spPr>
            <a:xfrm>
              <a:off x="476247" y="210407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8" name="Sechseck 297">
              <a:extLst>
                <a:ext uri="{FF2B5EF4-FFF2-40B4-BE49-F238E27FC236}">
                  <a16:creationId xmlns:a16="http://schemas.microsoft.com/office/drawing/2014/main" id="{A9AD1928-57F4-E7F0-5D2C-53F80F32E5E9}"/>
                </a:ext>
              </a:extLst>
            </p:cNvPr>
            <p:cNvSpPr/>
            <p:nvPr/>
          </p:nvSpPr>
          <p:spPr>
            <a:xfrm>
              <a:off x="476247" y="12207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9" name="Sechseck 298">
              <a:extLst>
                <a:ext uri="{FF2B5EF4-FFF2-40B4-BE49-F238E27FC236}">
                  <a16:creationId xmlns:a16="http://schemas.microsoft.com/office/drawing/2014/main" id="{E65B0E72-80C8-EB16-E12C-B440C3DFAB34}"/>
                </a:ext>
              </a:extLst>
            </p:cNvPr>
            <p:cNvSpPr/>
            <p:nvPr/>
          </p:nvSpPr>
          <p:spPr>
            <a:xfrm>
              <a:off x="476246" y="3375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0" name="Sechseck 299">
              <a:extLst>
                <a:ext uri="{FF2B5EF4-FFF2-40B4-BE49-F238E27FC236}">
                  <a16:creationId xmlns:a16="http://schemas.microsoft.com/office/drawing/2014/main" id="{B0A32968-43B1-7899-260B-43E7A5B49C6C}"/>
                </a:ext>
              </a:extLst>
            </p:cNvPr>
            <p:cNvSpPr/>
            <p:nvPr/>
          </p:nvSpPr>
          <p:spPr>
            <a:xfrm>
              <a:off x="476245" y="-5457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1" name="Sechseck 300">
              <a:extLst>
                <a:ext uri="{FF2B5EF4-FFF2-40B4-BE49-F238E27FC236}">
                  <a16:creationId xmlns:a16="http://schemas.microsoft.com/office/drawing/2014/main" id="{9C40BED6-10B6-3084-A39F-2D35171723B2}"/>
                </a:ext>
              </a:extLst>
            </p:cNvPr>
            <p:cNvSpPr/>
            <p:nvPr/>
          </p:nvSpPr>
          <p:spPr>
            <a:xfrm>
              <a:off x="476247" y="563720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2" name="Sechseck 301">
              <a:extLst>
                <a:ext uri="{FF2B5EF4-FFF2-40B4-BE49-F238E27FC236}">
                  <a16:creationId xmlns:a16="http://schemas.microsoft.com/office/drawing/2014/main" id="{95837E81-7B74-37B2-C8DA-74A44C45701A}"/>
                </a:ext>
              </a:extLst>
            </p:cNvPr>
            <p:cNvSpPr/>
            <p:nvPr/>
          </p:nvSpPr>
          <p:spPr>
            <a:xfrm>
              <a:off x="476247" y="652048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3" name="Sechseck 302">
              <a:extLst>
                <a:ext uri="{FF2B5EF4-FFF2-40B4-BE49-F238E27FC236}">
                  <a16:creationId xmlns:a16="http://schemas.microsoft.com/office/drawing/2014/main" id="{CA5B3166-F277-B6FA-4B82-8F4EDD7B253B}"/>
                </a:ext>
              </a:extLst>
            </p:cNvPr>
            <p:cNvSpPr/>
            <p:nvPr/>
          </p:nvSpPr>
          <p:spPr>
            <a:xfrm>
              <a:off x="476247" y="475392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4" name="Sechseck 303">
              <a:extLst>
                <a:ext uri="{FF2B5EF4-FFF2-40B4-BE49-F238E27FC236}">
                  <a16:creationId xmlns:a16="http://schemas.microsoft.com/office/drawing/2014/main" id="{966C74C7-E046-A995-F5B2-17C418073EB8}"/>
                </a:ext>
              </a:extLst>
            </p:cNvPr>
            <p:cNvSpPr/>
            <p:nvPr/>
          </p:nvSpPr>
          <p:spPr>
            <a:xfrm>
              <a:off x="1123947" y="254571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5" name="Sechseck 304">
              <a:extLst>
                <a:ext uri="{FF2B5EF4-FFF2-40B4-BE49-F238E27FC236}">
                  <a16:creationId xmlns:a16="http://schemas.microsoft.com/office/drawing/2014/main" id="{2A65384F-AA08-B2B4-253E-8D65189F9809}"/>
                </a:ext>
              </a:extLst>
            </p:cNvPr>
            <p:cNvSpPr/>
            <p:nvPr/>
          </p:nvSpPr>
          <p:spPr>
            <a:xfrm>
              <a:off x="1123947" y="342899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6" name="Sechseck 305">
              <a:extLst>
                <a:ext uri="{FF2B5EF4-FFF2-40B4-BE49-F238E27FC236}">
                  <a16:creationId xmlns:a16="http://schemas.microsoft.com/office/drawing/2014/main" id="{3F1FCEEE-B233-9EE4-34ED-7F37303BA69D}"/>
                </a:ext>
              </a:extLst>
            </p:cNvPr>
            <p:cNvSpPr/>
            <p:nvPr/>
          </p:nvSpPr>
          <p:spPr>
            <a:xfrm>
              <a:off x="1123947" y="166242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7" name="Sechseck 306">
              <a:extLst>
                <a:ext uri="{FF2B5EF4-FFF2-40B4-BE49-F238E27FC236}">
                  <a16:creationId xmlns:a16="http://schemas.microsoft.com/office/drawing/2014/main" id="{6009A806-7E88-88C1-A4C8-1745CD0F72C2}"/>
                </a:ext>
              </a:extLst>
            </p:cNvPr>
            <p:cNvSpPr/>
            <p:nvPr/>
          </p:nvSpPr>
          <p:spPr>
            <a:xfrm>
              <a:off x="1123947" y="7791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8" name="Sechseck 307">
              <a:extLst>
                <a:ext uri="{FF2B5EF4-FFF2-40B4-BE49-F238E27FC236}">
                  <a16:creationId xmlns:a16="http://schemas.microsoft.com/office/drawing/2014/main" id="{CD793FFB-4A53-F93B-A3E2-BA2E6EC6BDAC}"/>
                </a:ext>
              </a:extLst>
            </p:cNvPr>
            <p:cNvSpPr/>
            <p:nvPr/>
          </p:nvSpPr>
          <p:spPr>
            <a:xfrm>
              <a:off x="1123946" y="-1041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9" name="Sechseck 308">
              <a:extLst>
                <a:ext uri="{FF2B5EF4-FFF2-40B4-BE49-F238E27FC236}">
                  <a16:creationId xmlns:a16="http://schemas.microsoft.com/office/drawing/2014/main" id="{7815AA39-33D5-5FFD-52B3-AA09BA77B95E}"/>
                </a:ext>
              </a:extLst>
            </p:cNvPr>
            <p:cNvSpPr/>
            <p:nvPr/>
          </p:nvSpPr>
          <p:spPr>
            <a:xfrm>
              <a:off x="1123947" y="519556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0" name="Sechseck 309">
              <a:extLst>
                <a:ext uri="{FF2B5EF4-FFF2-40B4-BE49-F238E27FC236}">
                  <a16:creationId xmlns:a16="http://schemas.microsoft.com/office/drawing/2014/main" id="{E5DCED60-4128-8893-4B90-C4BAFC466222}"/>
                </a:ext>
              </a:extLst>
            </p:cNvPr>
            <p:cNvSpPr/>
            <p:nvPr/>
          </p:nvSpPr>
          <p:spPr>
            <a:xfrm>
              <a:off x="1123947" y="607884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1" name="Sechseck 310">
              <a:extLst>
                <a:ext uri="{FF2B5EF4-FFF2-40B4-BE49-F238E27FC236}">
                  <a16:creationId xmlns:a16="http://schemas.microsoft.com/office/drawing/2014/main" id="{C712A7F2-C4BB-3CEC-54AB-2819E41B3CA2}"/>
                </a:ext>
              </a:extLst>
            </p:cNvPr>
            <p:cNvSpPr/>
            <p:nvPr/>
          </p:nvSpPr>
          <p:spPr>
            <a:xfrm>
              <a:off x="1123947" y="43122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2" name="Sechseck 311">
              <a:extLst>
                <a:ext uri="{FF2B5EF4-FFF2-40B4-BE49-F238E27FC236}">
                  <a16:creationId xmlns:a16="http://schemas.microsoft.com/office/drawing/2014/main" id="{42BE83F5-6A09-0FC8-C6BE-44BF28AC1637}"/>
                </a:ext>
              </a:extLst>
            </p:cNvPr>
            <p:cNvSpPr/>
            <p:nvPr/>
          </p:nvSpPr>
          <p:spPr>
            <a:xfrm>
              <a:off x="1771646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3" name="Sechseck 312">
              <a:extLst>
                <a:ext uri="{FF2B5EF4-FFF2-40B4-BE49-F238E27FC236}">
                  <a16:creationId xmlns:a16="http://schemas.microsoft.com/office/drawing/2014/main" id="{174F752A-4BAA-0C71-8A4D-B12537897557}"/>
                </a:ext>
              </a:extLst>
            </p:cNvPr>
            <p:cNvSpPr/>
            <p:nvPr/>
          </p:nvSpPr>
          <p:spPr>
            <a:xfrm>
              <a:off x="1771646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4" name="Sechseck 313">
              <a:extLst>
                <a:ext uri="{FF2B5EF4-FFF2-40B4-BE49-F238E27FC236}">
                  <a16:creationId xmlns:a16="http://schemas.microsoft.com/office/drawing/2014/main" id="{48FE04FA-9CE0-36A3-1DB9-1C492241F633}"/>
                </a:ext>
              </a:extLst>
            </p:cNvPr>
            <p:cNvSpPr/>
            <p:nvPr/>
          </p:nvSpPr>
          <p:spPr>
            <a:xfrm>
              <a:off x="1771646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5" name="Sechseck 314">
              <a:extLst>
                <a:ext uri="{FF2B5EF4-FFF2-40B4-BE49-F238E27FC236}">
                  <a16:creationId xmlns:a16="http://schemas.microsoft.com/office/drawing/2014/main" id="{0D26E973-4A83-276F-8C7D-55DA2597F409}"/>
                </a:ext>
              </a:extLst>
            </p:cNvPr>
            <p:cNvSpPr/>
            <p:nvPr/>
          </p:nvSpPr>
          <p:spPr>
            <a:xfrm>
              <a:off x="1771646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6" name="Sechseck 315">
              <a:extLst>
                <a:ext uri="{FF2B5EF4-FFF2-40B4-BE49-F238E27FC236}">
                  <a16:creationId xmlns:a16="http://schemas.microsoft.com/office/drawing/2014/main" id="{9D858B33-2B11-F184-71FC-AC4663419FDA}"/>
                </a:ext>
              </a:extLst>
            </p:cNvPr>
            <p:cNvSpPr/>
            <p:nvPr/>
          </p:nvSpPr>
          <p:spPr>
            <a:xfrm>
              <a:off x="1771645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7" name="Sechseck 316">
              <a:extLst>
                <a:ext uri="{FF2B5EF4-FFF2-40B4-BE49-F238E27FC236}">
                  <a16:creationId xmlns:a16="http://schemas.microsoft.com/office/drawing/2014/main" id="{BFB4FEB4-0EE6-96DA-D909-CA7A0B3A16A8}"/>
                </a:ext>
              </a:extLst>
            </p:cNvPr>
            <p:cNvSpPr/>
            <p:nvPr/>
          </p:nvSpPr>
          <p:spPr>
            <a:xfrm>
              <a:off x="1771644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8" name="Sechseck 317">
              <a:extLst>
                <a:ext uri="{FF2B5EF4-FFF2-40B4-BE49-F238E27FC236}">
                  <a16:creationId xmlns:a16="http://schemas.microsoft.com/office/drawing/2014/main" id="{FCDDD69B-F41E-73FB-DF56-3ADB82E5B66F}"/>
                </a:ext>
              </a:extLst>
            </p:cNvPr>
            <p:cNvSpPr/>
            <p:nvPr/>
          </p:nvSpPr>
          <p:spPr>
            <a:xfrm>
              <a:off x="1771646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9" name="Sechseck 318">
              <a:extLst>
                <a:ext uri="{FF2B5EF4-FFF2-40B4-BE49-F238E27FC236}">
                  <a16:creationId xmlns:a16="http://schemas.microsoft.com/office/drawing/2014/main" id="{D27A8BE4-41A4-41B4-53B0-4FA3C805EFF5}"/>
                </a:ext>
              </a:extLst>
            </p:cNvPr>
            <p:cNvSpPr/>
            <p:nvPr/>
          </p:nvSpPr>
          <p:spPr>
            <a:xfrm>
              <a:off x="1771646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0" name="Sechseck 319">
              <a:extLst>
                <a:ext uri="{FF2B5EF4-FFF2-40B4-BE49-F238E27FC236}">
                  <a16:creationId xmlns:a16="http://schemas.microsoft.com/office/drawing/2014/main" id="{3AE5B272-B3ED-F933-4034-C0C4FCA2E478}"/>
                </a:ext>
              </a:extLst>
            </p:cNvPr>
            <p:cNvSpPr/>
            <p:nvPr/>
          </p:nvSpPr>
          <p:spPr>
            <a:xfrm>
              <a:off x="1771646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1" name="Sechseck 320">
              <a:extLst>
                <a:ext uri="{FF2B5EF4-FFF2-40B4-BE49-F238E27FC236}">
                  <a16:creationId xmlns:a16="http://schemas.microsoft.com/office/drawing/2014/main" id="{9AEC1A71-38C1-B8FE-4168-B197F2011787}"/>
                </a:ext>
              </a:extLst>
            </p:cNvPr>
            <p:cNvSpPr/>
            <p:nvPr/>
          </p:nvSpPr>
          <p:spPr>
            <a:xfrm>
              <a:off x="2419346" y="254571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2" name="Sechseck 321">
              <a:extLst>
                <a:ext uri="{FF2B5EF4-FFF2-40B4-BE49-F238E27FC236}">
                  <a16:creationId xmlns:a16="http://schemas.microsoft.com/office/drawing/2014/main" id="{9086EDE6-F9A5-487C-4F9A-B259161CF182}"/>
                </a:ext>
              </a:extLst>
            </p:cNvPr>
            <p:cNvSpPr/>
            <p:nvPr/>
          </p:nvSpPr>
          <p:spPr>
            <a:xfrm>
              <a:off x="2419346" y="342899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3" name="Sechseck 322">
              <a:extLst>
                <a:ext uri="{FF2B5EF4-FFF2-40B4-BE49-F238E27FC236}">
                  <a16:creationId xmlns:a16="http://schemas.microsoft.com/office/drawing/2014/main" id="{17A6F8A1-6E5C-374D-8C78-D23A6CA74825}"/>
                </a:ext>
              </a:extLst>
            </p:cNvPr>
            <p:cNvSpPr/>
            <p:nvPr/>
          </p:nvSpPr>
          <p:spPr>
            <a:xfrm>
              <a:off x="2419346" y="166242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4" name="Sechseck 323">
              <a:extLst>
                <a:ext uri="{FF2B5EF4-FFF2-40B4-BE49-F238E27FC236}">
                  <a16:creationId xmlns:a16="http://schemas.microsoft.com/office/drawing/2014/main" id="{7860CD27-69D5-44BA-0D72-D323A7056649}"/>
                </a:ext>
              </a:extLst>
            </p:cNvPr>
            <p:cNvSpPr/>
            <p:nvPr/>
          </p:nvSpPr>
          <p:spPr>
            <a:xfrm>
              <a:off x="2419346" y="77914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5" name="Sechseck 324">
              <a:extLst>
                <a:ext uri="{FF2B5EF4-FFF2-40B4-BE49-F238E27FC236}">
                  <a16:creationId xmlns:a16="http://schemas.microsoft.com/office/drawing/2014/main" id="{05A406D2-B512-3BFD-0C4C-465543EC1EF6}"/>
                </a:ext>
              </a:extLst>
            </p:cNvPr>
            <p:cNvSpPr/>
            <p:nvPr/>
          </p:nvSpPr>
          <p:spPr>
            <a:xfrm>
              <a:off x="2419345" y="-1041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6" name="Sechseck 325">
              <a:extLst>
                <a:ext uri="{FF2B5EF4-FFF2-40B4-BE49-F238E27FC236}">
                  <a16:creationId xmlns:a16="http://schemas.microsoft.com/office/drawing/2014/main" id="{5C9DF081-0253-305F-D921-F28BB91AC568}"/>
                </a:ext>
              </a:extLst>
            </p:cNvPr>
            <p:cNvSpPr/>
            <p:nvPr/>
          </p:nvSpPr>
          <p:spPr>
            <a:xfrm>
              <a:off x="2419346" y="519556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7" name="Sechseck 326">
              <a:extLst>
                <a:ext uri="{FF2B5EF4-FFF2-40B4-BE49-F238E27FC236}">
                  <a16:creationId xmlns:a16="http://schemas.microsoft.com/office/drawing/2014/main" id="{CC232982-BFAB-CB03-EBA1-232845BA0934}"/>
                </a:ext>
              </a:extLst>
            </p:cNvPr>
            <p:cNvSpPr/>
            <p:nvPr/>
          </p:nvSpPr>
          <p:spPr>
            <a:xfrm>
              <a:off x="2419346" y="607884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8" name="Sechseck 327">
              <a:extLst>
                <a:ext uri="{FF2B5EF4-FFF2-40B4-BE49-F238E27FC236}">
                  <a16:creationId xmlns:a16="http://schemas.microsoft.com/office/drawing/2014/main" id="{16EBC514-0816-3F94-882B-6B7F253C91A9}"/>
                </a:ext>
              </a:extLst>
            </p:cNvPr>
            <p:cNvSpPr/>
            <p:nvPr/>
          </p:nvSpPr>
          <p:spPr>
            <a:xfrm>
              <a:off x="2419346" y="431227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9" name="Sechseck 328">
              <a:extLst>
                <a:ext uri="{FF2B5EF4-FFF2-40B4-BE49-F238E27FC236}">
                  <a16:creationId xmlns:a16="http://schemas.microsoft.com/office/drawing/2014/main" id="{6FC3253E-2EB4-28D1-0912-E5EFA455C652}"/>
                </a:ext>
              </a:extLst>
            </p:cNvPr>
            <p:cNvSpPr/>
            <p:nvPr/>
          </p:nvSpPr>
          <p:spPr>
            <a:xfrm>
              <a:off x="-819156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0" name="Sechseck 329">
              <a:extLst>
                <a:ext uri="{FF2B5EF4-FFF2-40B4-BE49-F238E27FC236}">
                  <a16:creationId xmlns:a16="http://schemas.microsoft.com/office/drawing/2014/main" id="{96675A15-30AF-1AE8-9C0C-418B00D2717C}"/>
                </a:ext>
              </a:extLst>
            </p:cNvPr>
            <p:cNvSpPr/>
            <p:nvPr/>
          </p:nvSpPr>
          <p:spPr>
            <a:xfrm>
              <a:off x="-819156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1" name="Sechseck 330">
              <a:extLst>
                <a:ext uri="{FF2B5EF4-FFF2-40B4-BE49-F238E27FC236}">
                  <a16:creationId xmlns:a16="http://schemas.microsoft.com/office/drawing/2014/main" id="{CC31613B-7F54-4376-A198-690A3EA26128}"/>
                </a:ext>
              </a:extLst>
            </p:cNvPr>
            <p:cNvSpPr/>
            <p:nvPr/>
          </p:nvSpPr>
          <p:spPr>
            <a:xfrm>
              <a:off x="-819156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2" name="Sechseck 331">
              <a:extLst>
                <a:ext uri="{FF2B5EF4-FFF2-40B4-BE49-F238E27FC236}">
                  <a16:creationId xmlns:a16="http://schemas.microsoft.com/office/drawing/2014/main" id="{9821854C-F571-BE91-2D00-38C77865BA84}"/>
                </a:ext>
              </a:extLst>
            </p:cNvPr>
            <p:cNvSpPr/>
            <p:nvPr/>
          </p:nvSpPr>
          <p:spPr>
            <a:xfrm>
              <a:off x="-819156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3" name="Sechseck 332">
              <a:extLst>
                <a:ext uri="{FF2B5EF4-FFF2-40B4-BE49-F238E27FC236}">
                  <a16:creationId xmlns:a16="http://schemas.microsoft.com/office/drawing/2014/main" id="{BEC10101-7E26-8C0E-FCA2-63E78FA28C03}"/>
                </a:ext>
              </a:extLst>
            </p:cNvPr>
            <p:cNvSpPr/>
            <p:nvPr/>
          </p:nvSpPr>
          <p:spPr>
            <a:xfrm>
              <a:off x="-819157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4" name="Sechseck 333">
              <a:extLst>
                <a:ext uri="{FF2B5EF4-FFF2-40B4-BE49-F238E27FC236}">
                  <a16:creationId xmlns:a16="http://schemas.microsoft.com/office/drawing/2014/main" id="{3AA61514-55BF-A0F6-124A-86BFEA514EB3}"/>
                </a:ext>
              </a:extLst>
            </p:cNvPr>
            <p:cNvSpPr/>
            <p:nvPr/>
          </p:nvSpPr>
          <p:spPr>
            <a:xfrm>
              <a:off x="-819158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5" name="Sechseck 334">
              <a:extLst>
                <a:ext uri="{FF2B5EF4-FFF2-40B4-BE49-F238E27FC236}">
                  <a16:creationId xmlns:a16="http://schemas.microsoft.com/office/drawing/2014/main" id="{ED8A13A0-1978-0A59-D3BA-78C9D8247B32}"/>
                </a:ext>
              </a:extLst>
            </p:cNvPr>
            <p:cNvSpPr/>
            <p:nvPr/>
          </p:nvSpPr>
          <p:spPr>
            <a:xfrm>
              <a:off x="-819156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6" name="Sechseck 335">
              <a:extLst>
                <a:ext uri="{FF2B5EF4-FFF2-40B4-BE49-F238E27FC236}">
                  <a16:creationId xmlns:a16="http://schemas.microsoft.com/office/drawing/2014/main" id="{E7D79426-FD30-C9F0-1430-E5FA5506AA22}"/>
                </a:ext>
              </a:extLst>
            </p:cNvPr>
            <p:cNvSpPr/>
            <p:nvPr/>
          </p:nvSpPr>
          <p:spPr>
            <a:xfrm>
              <a:off x="-819156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7" name="Sechseck 336">
              <a:extLst>
                <a:ext uri="{FF2B5EF4-FFF2-40B4-BE49-F238E27FC236}">
                  <a16:creationId xmlns:a16="http://schemas.microsoft.com/office/drawing/2014/main" id="{67F05F66-E984-C58B-D8BB-35D77145DFE7}"/>
                </a:ext>
              </a:extLst>
            </p:cNvPr>
            <p:cNvSpPr/>
            <p:nvPr/>
          </p:nvSpPr>
          <p:spPr>
            <a:xfrm>
              <a:off x="-819156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8" name="Sechseck 337">
              <a:extLst>
                <a:ext uri="{FF2B5EF4-FFF2-40B4-BE49-F238E27FC236}">
                  <a16:creationId xmlns:a16="http://schemas.microsoft.com/office/drawing/2014/main" id="{D9D69FBA-6BD1-4514-E73D-FC559319B098}"/>
                </a:ext>
              </a:extLst>
            </p:cNvPr>
            <p:cNvSpPr/>
            <p:nvPr/>
          </p:nvSpPr>
          <p:spPr>
            <a:xfrm>
              <a:off x="-171456" y="254571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9" name="Sechseck 338">
              <a:extLst>
                <a:ext uri="{FF2B5EF4-FFF2-40B4-BE49-F238E27FC236}">
                  <a16:creationId xmlns:a16="http://schemas.microsoft.com/office/drawing/2014/main" id="{34862DFD-523A-F04B-D589-F0487F1A198B}"/>
                </a:ext>
              </a:extLst>
            </p:cNvPr>
            <p:cNvSpPr/>
            <p:nvPr/>
          </p:nvSpPr>
          <p:spPr>
            <a:xfrm>
              <a:off x="-171456" y="342899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0" name="Sechseck 339">
              <a:extLst>
                <a:ext uri="{FF2B5EF4-FFF2-40B4-BE49-F238E27FC236}">
                  <a16:creationId xmlns:a16="http://schemas.microsoft.com/office/drawing/2014/main" id="{B70B7652-B489-A89B-0FD6-11EDE3A0BB1F}"/>
                </a:ext>
              </a:extLst>
            </p:cNvPr>
            <p:cNvSpPr/>
            <p:nvPr/>
          </p:nvSpPr>
          <p:spPr>
            <a:xfrm>
              <a:off x="-171456" y="166242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1" name="Sechseck 340">
              <a:extLst>
                <a:ext uri="{FF2B5EF4-FFF2-40B4-BE49-F238E27FC236}">
                  <a16:creationId xmlns:a16="http://schemas.microsoft.com/office/drawing/2014/main" id="{3E8186F7-6256-09F3-9486-9D1B54F0B699}"/>
                </a:ext>
              </a:extLst>
            </p:cNvPr>
            <p:cNvSpPr/>
            <p:nvPr/>
          </p:nvSpPr>
          <p:spPr>
            <a:xfrm>
              <a:off x="-171456" y="77914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2" name="Sechseck 341">
              <a:extLst>
                <a:ext uri="{FF2B5EF4-FFF2-40B4-BE49-F238E27FC236}">
                  <a16:creationId xmlns:a16="http://schemas.microsoft.com/office/drawing/2014/main" id="{246CB080-AA72-9EA9-2567-CB74BC629FDA}"/>
                </a:ext>
              </a:extLst>
            </p:cNvPr>
            <p:cNvSpPr/>
            <p:nvPr/>
          </p:nvSpPr>
          <p:spPr>
            <a:xfrm>
              <a:off x="-171457" y="-1041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3" name="Sechseck 342">
              <a:extLst>
                <a:ext uri="{FF2B5EF4-FFF2-40B4-BE49-F238E27FC236}">
                  <a16:creationId xmlns:a16="http://schemas.microsoft.com/office/drawing/2014/main" id="{B3FE2931-2BE0-77C4-2E3A-474EA1E7641D}"/>
                </a:ext>
              </a:extLst>
            </p:cNvPr>
            <p:cNvSpPr/>
            <p:nvPr/>
          </p:nvSpPr>
          <p:spPr>
            <a:xfrm>
              <a:off x="-171456" y="519556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4" name="Sechseck 343">
              <a:extLst>
                <a:ext uri="{FF2B5EF4-FFF2-40B4-BE49-F238E27FC236}">
                  <a16:creationId xmlns:a16="http://schemas.microsoft.com/office/drawing/2014/main" id="{6D6B4D13-CC4B-ED22-70ED-45BD035C03DF}"/>
                </a:ext>
              </a:extLst>
            </p:cNvPr>
            <p:cNvSpPr/>
            <p:nvPr/>
          </p:nvSpPr>
          <p:spPr>
            <a:xfrm>
              <a:off x="-171456" y="607884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5" name="Sechseck 344">
              <a:extLst>
                <a:ext uri="{FF2B5EF4-FFF2-40B4-BE49-F238E27FC236}">
                  <a16:creationId xmlns:a16="http://schemas.microsoft.com/office/drawing/2014/main" id="{830B55D3-38FF-2481-A0D4-E0546974A853}"/>
                </a:ext>
              </a:extLst>
            </p:cNvPr>
            <p:cNvSpPr/>
            <p:nvPr/>
          </p:nvSpPr>
          <p:spPr>
            <a:xfrm>
              <a:off x="-171456" y="431227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404613094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Person, Kleidung, Flasche, Menschen enthält.&#10;&#10;Automatisch generierte Beschreibung">
            <a:extLst>
              <a:ext uri="{FF2B5EF4-FFF2-40B4-BE49-F238E27FC236}">
                <a16:creationId xmlns:a16="http://schemas.microsoft.com/office/drawing/2014/main" id="{3015F109-93FD-F82F-384E-F09ECD0DF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0990" y="-745064"/>
            <a:ext cx="12947647" cy="8631764"/>
          </a:xfrm>
          <a:prstGeom prst="rect">
            <a:avLst/>
          </a:prstGeo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100F80D1-A2AF-FCF5-CA13-915D6D326B63}"/>
              </a:ext>
            </a:extLst>
          </p:cNvPr>
          <p:cNvGrpSpPr/>
          <p:nvPr/>
        </p:nvGrpSpPr>
        <p:grpSpPr>
          <a:xfrm>
            <a:off x="-5943600" y="-3295650"/>
            <a:ext cx="24136350" cy="14763750"/>
            <a:chOff x="-819158" y="-545779"/>
            <a:chExt cx="13830305" cy="7949552"/>
          </a:xfrm>
        </p:grpSpPr>
        <p:sp>
          <p:nvSpPr>
            <p:cNvPr id="169" name="Sechseck 168">
              <a:extLst>
                <a:ext uri="{FF2B5EF4-FFF2-40B4-BE49-F238E27FC236}">
                  <a16:creationId xmlns:a16="http://schemas.microsoft.com/office/drawing/2014/main" id="{5B6BE1F9-5265-F7AB-8CD5-F55FA6BC973B}"/>
                </a:ext>
              </a:extLst>
            </p:cNvPr>
            <p:cNvSpPr/>
            <p:nvPr/>
          </p:nvSpPr>
          <p:spPr>
            <a:xfrm>
              <a:off x="5656262" y="122079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0" name="Sechseck 169">
              <a:extLst>
                <a:ext uri="{FF2B5EF4-FFF2-40B4-BE49-F238E27FC236}">
                  <a16:creationId xmlns:a16="http://schemas.microsoft.com/office/drawing/2014/main" id="{A3931273-D7D1-37B3-A3B5-61D7F7107C5E}"/>
                </a:ext>
              </a:extLst>
            </p:cNvPr>
            <p:cNvSpPr/>
            <p:nvPr/>
          </p:nvSpPr>
          <p:spPr>
            <a:xfrm>
              <a:off x="5656261" y="33750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1" name="Sechseck 170">
              <a:extLst>
                <a:ext uri="{FF2B5EF4-FFF2-40B4-BE49-F238E27FC236}">
                  <a16:creationId xmlns:a16="http://schemas.microsoft.com/office/drawing/2014/main" id="{4B15D718-FECD-5F68-F55B-389010F9891B}"/>
                </a:ext>
              </a:extLst>
            </p:cNvPr>
            <p:cNvSpPr/>
            <p:nvPr/>
          </p:nvSpPr>
          <p:spPr>
            <a:xfrm>
              <a:off x="5656260" y="-54577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2" name="Sechseck 171">
              <a:extLst>
                <a:ext uri="{FF2B5EF4-FFF2-40B4-BE49-F238E27FC236}">
                  <a16:creationId xmlns:a16="http://schemas.microsoft.com/office/drawing/2014/main" id="{BEA319E4-C5DF-5A2F-B12D-3BDBC574C460}"/>
                </a:ext>
              </a:extLst>
            </p:cNvPr>
            <p:cNvSpPr/>
            <p:nvPr/>
          </p:nvSpPr>
          <p:spPr>
            <a:xfrm>
              <a:off x="5656262" y="56372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3" name="Sechseck 172">
              <a:extLst>
                <a:ext uri="{FF2B5EF4-FFF2-40B4-BE49-F238E27FC236}">
                  <a16:creationId xmlns:a16="http://schemas.microsoft.com/office/drawing/2014/main" id="{F0C51DBA-BB24-65D3-A4D2-30D02A3AF241}"/>
                </a:ext>
              </a:extLst>
            </p:cNvPr>
            <p:cNvSpPr/>
            <p:nvPr/>
          </p:nvSpPr>
          <p:spPr>
            <a:xfrm>
              <a:off x="5656262" y="652049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4" name="Sechseck 173">
              <a:extLst>
                <a:ext uri="{FF2B5EF4-FFF2-40B4-BE49-F238E27FC236}">
                  <a16:creationId xmlns:a16="http://schemas.microsoft.com/office/drawing/2014/main" id="{E9DB00F8-9902-CDCC-C926-75751DC9F131}"/>
                </a:ext>
              </a:extLst>
            </p:cNvPr>
            <p:cNvSpPr/>
            <p:nvPr/>
          </p:nvSpPr>
          <p:spPr>
            <a:xfrm>
              <a:off x="5656262" y="475392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6" name="Sechseck 175">
              <a:extLst>
                <a:ext uri="{FF2B5EF4-FFF2-40B4-BE49-F238E27FC236}">
                  <a16:creationId xmlns:a16="http://schemas.microsoft.com/office/drawing/2014/main" id="{3C4316F7-4EDA-8EE1-4B83-152519F3E1AC}"/>
                </a:ext>
              </a:extLst>
            </p:cNvPr>
            <p:cNvSpPr/>
            <p:nvPr/>
          </p:nvSpPr>
          <p:spPr>
            <a:xfrm>
              <a:off x="6303962" y="342899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9" name="Sechseck 178">
              <a:extLst>
                <a:ext uri="{FF2B5EF4-FFF2-40B4-BE49-F238E27FC236}">
                  <a16:creationId xmlns:a16="http://schemas.microsoft.com/office/drawing/2014/main" id="{B0DF63BB-133C-A964-339B-84FA6320A9F0}"/>
                </a:ext>
              </a:extLst>
            </p:cNvPr>
            <p:cNvSpPr/>
            <p:nvPr/>
          </p:nvSpPr>
          <p:spPr>
            <a:xfrm>
              <a:off x="6303961" y="-10413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1" name="Sechseck 180">
              <a:extLst>
                <a:ext uri="{FF2B5EF4-FFF2-40B4-BE49-F238E27FC236}">
                  <a16:creationId xmlns:a16="http://schemas.microsoft.com/office/drawing/2014/main" id="{0401A66E-0C08-2055-30E6-49DB28171AFE}"/>
                </a:ext>
              </a:extLst>
            </p:cNvPr>
            <p:cNvSpPr/>
            <p:nvPr/>
          </p:nvSpPr>
          <p:spPr>
            <a:xfrm>
              <a:off x="6303962" y="519556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2" name="Sechseck 181">
              <a:extLst>
                <a:ext uri="{FF2B5EF4-FFF2-40B4-BE49-F238E27FC236}">
                  <a16:creationId xmlns:a16="http://schemas.microsoft.com/office/drawing/2014/main" id="{C8DB283B-C6FA-9260-3874-699547BD81D2}"/>
                </a:ext>
              </a:extLst>
            </p:cNvPr>
            <p:cNvSpPr/>
            <p:nvPr/>
          </p:nvSpPr>
          <p:spPr>
            <a:xfrm>
              <a:off x="6303962" y="607884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6" name="Sechseck 185">
              <a:extLst>
                <a:ext uri="{FF2B5EF4-FFF2-40B4-BE49-F238E27FC236}">
                  <a16:creationId xmlns:a16="http://schemas.microsoft.com/office/drawing/2014/main" id="{21A6A763-4D2A-39A5-CEC1-307572D8E2A6}"/>
                </a:ext>
              </a:extLst>
            </p:cNvPr>
            <p:cNvSpPr/>
            <p:nvPr/>
          </p:nvSpPr>
          <p:spPr>
            <a:xfrm>
              <a:off x="6951661" y="210407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8" name="Sechseck 187">
              <a:extLst>
                <a:ext uri="{FF2B5EF4-FFF2-40B4-BE49-F238E27FC236}">
                  <a16:creationId xmlns:a16="http://schemas.microsoft.com/office/drawing/2014/main" id="{57613BE4-F9D5-7D29-52DF-D16DEEA22792}"/>
                </a:ext>
              </a:extLst>
            </p:cNvPr>
            <p:cNvSpPr/>
            <p:nvPr/>
          </p:nvSpPr>
          <p:spPr>
            <a:xfrm>
              <a:off x="6951660" y="33750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9" name="Sechseck 188">
              <a:extLst>
                <a:ext uri="{FF2B5EF4-FFF2-40B4-BE49-F238E27FC236}">
                  <a16:creationId xmlns:a16="http://schemas.microsoft.com/office/drawing/2014/main" id="{6880AAE1-41CA-76B5-6703-0311DE81577A}"/>
                </a:ext>
              </a:extLst>
            </p:cNvPr>
            <p:cNvSpPr/>
            <p:nvPr/>
          </p:nvSpPr>
          <p:spPr>
            <a:xfrm>
              <a:off x="6951659" y="-54577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0" name="Sechseck 189">
              <a:extLst>
                <a:ext uri="{FF2B5EF4-FFF2-40B4-BE49-F238E27FC236}">
                  <a16:creationId xmlns:a16="http://schemas.microsoft.com/office/drawing/2014/main" id="{0A403097-F6BC-450F-6EBE-37EFA3F92282}"/>
                </a:ext>
              </a:extLst>
            </p:cNvPr>
            <p:cNvSpPr/>
            <p:nvPr/>
          </p:nvSpPr>
          <p:spPr>
            <a:xfrm>
              <a:off x="6951661" y="56372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1" name="Sechseck 190">
              <a:extLst>
                <a:ext uri="{FF2B5EF4-FFF2-40B4-BE49-F238E27FC236}">
                  <a16:creationId xmlns:a16="http://schemas.microsoft.com/office/drawing/2014/main" id="{906BC755-0C47-23D2-4A31-789F8018FA2F}"/>
                </a:ext>
              </a:extLst>
            </p:cNvPr>
            <p:cNvSpPr/>
            <p:nvPr/>
          </p:nvSpPr>
          <p:spPr>
            <a:xfrm>
              <a:off x="6951661" y="65204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7" name="Sechseck 196">
              <a:extLst>
                <a:ext uri="{FF2B5EF4-FFF2-40B4-BE49-F238E27FC236}">
                  <a16:creationId xmlns:a16="http://schemas.microsoft.com/office/drawing/2014/main" id="{C0EC518D-8AE7-71A5-B2AF-5C02D03A30FB}"/>
                </a:ext>
              </a:extLst>
            </p:cNvPr>
            <p:cNvSpPr/>
            <p:nvPr/>
          </p:nvSpPr>
          <p:spPr>
            <a:xfrm>
              <a:off x="7599360" y="-10413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8" name="Sechseck 197">
              <a:extLst>
                <a:ext uri="{FF2B5EF4-FFF2-40B4-BE49-F238E27FC236}">
                  <a16:creationId xmlns:a16="http://schemas.microsoft.com/office/drawing/2014/main" id="{33146D5D-78B4-E94A-D60A-8F0C5CDD88DA}"/>
                </a:ext>
              </a:extLst>
            </p:cNvPr>
            <p:cNvSpPr/>
            <p:nvPr/>
          </p:nvSpPr>
          <p:spPr>
            <a:xfrm>
              <a:off x="7599361" y="519556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9" name="Sechseck 198">
              <a:extLst>
                <a:ext uri="{FF2B5EF4-FFF2-40B4-BE49-F238E27FC236}">
                  <a16:creationId xmlns:a16="http://schemas.microsoft.com/office/drawing/2014/main" id="{9ED1BD72-713F-5DF9-AA16-58795DE1C0BC}"/>
                </a:ext>
              </a:extLst>
            </p:cNvPr>
            <p:cNvSpPr/>
            <p:nvPr/>
          </p:nvSpPr>
          <p:spPr>
            <a:xfrm>
              <a:off x="7599361" y="60788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5" name="Sechseck 204">
              <a:extLst>
                <a:ext uri="{FF2B5EF4-FFF2-40B4-BE49-F238E27FC236}">
                  <a16:creationId xmlns:a16="http://schemas.microsoft.com/office/drawing/2014/main" id="{DEFDC681-35AD-9E90-5C07-1EC9FA3E0C98}"/>
                </a:ext>
              </a:extLst>
            </p:cNvPr>
            <p:cNvSpPr/>
            <p:nvPr/>
          </p:nvSpPr>
          <p:spPr>
            <a:xfrm>
              <a:off x="3067047" y="33750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6" name="Sechseck 205">
              <a:extLst>
                <a:ext uri="{FF2B5EF4-FFF2-40B4-BE49-F238E27FC236}">
                  <a16:creationId xmlns:a16="http://schemas.microsoft.com/office/drawing/2014/main" id="{640389F7-5F80-D07E-7967-8192BAB60644}"/>
                </a:ext>
              </a:extLst>
            </p:cNvPr>
            <p:cNvSpPr/>
            <p:nvPr/>
          </p:nvSpPr>
          <p:spPr>
            <a:xfrm>
              <a:off x="3067046" y="-54577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7" name="Sechseck 206">
              <a:extLst>
                <a:ext uri="{FF2B5EF4-FFF2-40B4-BE49-F238E27FC236}">
                  <a16:creationId xmlns:a16="http://schemas.microsoft.com/office/drawing/2014/main" id="{90B40A7C-09B5-6EBE-B27F-4631ECB30FEA}"/>
                </a:ext>
              </a:extLst>
            </p:cNvPr>
            <p:cNvSpPr/>
            <p:nvPr/>
          </p:nvSpPr>
          <p:spPr>
            <a:xfrm>
              <a:off x="3067048" y="56372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8" name="Sechseck 207">
              <a:extLst>
                <a:ext uri="{FF2B5EF4-FFF2-40B4-BE49-F238E27FC236}">
                  <a16:creationId xmlns:a16="http://schemas.microsoft.com/office/drawing/2014/main" id="{F3BD6B07-572E-BD70-09CE-9490264A3CA9}"/>
                </a:ext>
              </a:extLst>
            </p:cNvPr>
            <p:cNvSpPr/>
            <p:nvPr/>
          </p:nvSpPr>
          <p:spPr>
            <a:xfrm>
              <a:off x="3067048" y="65204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1" name="Sechseck 210">
              <a:extLst>
                <a:ext uri="{FF2B5EF4-FFF2-40B4-BE49-F238E27FC236}">
                  <a16:creationId xmlns:a16="http://schemas.microsoft.com/office/drawing/2014/main" id="{A1C0A5CD-FFB8-35A8-98A6-97E6D4D0C2BA}"/>
                </a:ext>
              </a:extLst>
            </p:cNvPr>
            <p:cNvSpPr/>
            <p:nvPr/>
          </p:nvSpPr>
          <p:spPr>
            <a:xfrm>
              <a:off x="3714748" y="342899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2" name="Sechseck 211">
              <a:extLst>
                <a:ext uri="{FF2B5EF4-FFF2-40B4-BE49-F238E27FC236}">
                  <a16:creationId xmlns:a16="http://schemas.microsoft.com/office/drawing/2014/main" id="{DEBC170A-41C7-43A0-346B-37292626AD1E}"/>
                </a:ext>
              </a:extLst>
            </p:cNvPr>
            <p:cNvSpPr/>
            <p:nvPr/>
          </p:nvSpPr>
          <p:spPr>
            <a:xfrm>
              <a:off x="3714748" y="166243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4" name="Sechseck 213">
              <a:extLst>
                <a:ext uri="{FF2B5EF4-FFF2-40B4-BE49-F238E27FC236}">
                  <a16:creationId xmlns:a16="http://schemas.microsoft.com/office/drawing/2014/main" id="{A0130838-D499-47FF-C96E-D866E35786E5}"/>
                </a:ext>
              </a:extLst>
            </p:cNvPr>
            <p:cNvSpPr/>
            <p:nvPr/>
          </p:nvSpPr>
          <p:spPr>
            <a:xfrm>
              <a:off x="3714747" y="-10413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5" name="Sechseck 214">
              <a:extLst>
                <a:ext uri="{FF2B5EF4-FFF2-40B4-BE49-F238E27FC236}">
                  <a16:creationId xmlns:a16="http://schemas.microsoft.com/office/drawing/2014/main" id="{416F0816-3F39-FFAA-A4DD-33E17717484F}"/>
                </a:ext>
              </a:extLst>
            </p:cNvPr>
            <p:cNvSpPr/>
            <p:nvPr/>
          </p:nvSpPr>
          <p:spPr>
            <a:xfrm>
              <a:off x="3714748" y="519556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6" name="Sechseck 215">
              <a:extLst>
                <a:ext uri="{FF2B5EF4-FFF2-40B4-BE49-F238E27FC236}">
                  <a16:creationId xmlns:a16="http://schemas.microsoft.com/office/drawing/2014/main" id="{A039CF25-23B5-3307-AAE0-50D1213DAA8D}"/>
                </a:ext>
              </a:extLst>
            </p:cNvPr>
            <p:cNvSpPr/>
            <p:nvPr/>
          </p:nvSpPr>
          <p:spPr>
            <a:xfrm>
              <a:off x="3714748" y="60788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2" name="Sechseck 221">
              <a:extLst>
                <a:ext uri="{FF2B5EF4-FFF2-40B4-BE49-F238E27FC236}">
                  <a16:creationId xmlns:a16="http://schemas.microsoft.com/office/drawing/2014/main" id="{0A2DFC93-3A9C-7379-776F-CD7F0EA5292C}"/>
                </a:ext>
              </a:extLst>
            </p:cNvPr>
            <p:cNvSpPr/>
            <p:nvPr/>
          </p:nvSpPr>
          <p:spPr>
            <a:xfrm>
              <a:off x="4362446" y="3375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3" name="Sechseck 222">
              <a:extLst>
                <a:ext uri="{FF2B5EF4-FFF2-40B4-BE49-F238E27FC236}">
                  <a16:creationId xmlns:a16="http://schemas.microsoft.com/office/drawing/2014/main" id="{4C9B2203-03D5-939F-7964-88E55C074480}"/>
                </a:ext>
              </a:extLst>
            </p:cNvPr>
            <p:cNvSpPr/>
            <p:nvPr/>
          </p:nvSpPr>
          <p:spPr>
            <a:xfrm>
              <a:off x="4362445" y="-54577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4" name="Sechseck 223">
              <a:extLst>
                <a:ext uri="{FF2B5EF4-FFF2-40B4-BE49-F238E27FC236}">
                  <a16:creationId xmlns:a16="http://schemas.microsoft.com/office/drawing/2014/main" id="{AA0BA42C-00D5-FF58-93C5-A82823C18BA2}"/>
                </a:ext>
              </a:extLst>
            </p:cNvPr>
            <p:cNvSpPr/>
            <p:nvPr/>
          </p:nvSpPr>
          <p:spPr>
            <a:xfrm>
              <a:off x="4362447" y="56372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5" name="Sechseck 224">
              <a:extLst>
                <a:ext uri="{FF2B5EF4-FFF2-40B4-BE49-F238E27FC236}">
                  <a16:creationId xmlns:a16="http://schemas.microsoft.com/office/drawing/2014/main" id="{AFE895DF-EF07-6120-9704-FE75C4B0D17B}"/>
                </a:ext>
              </a:extLst>
            </p:cNvPr>
            <p:cNvSpPr/>
            <p:nvPr/>
          </p:nvSpPr>
          <p:spPr>
            <a:xfrm>
              <a:off x="4362447" y="65204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6" name="Sechseck 225">
              <a:extLst>
                <a:ext uri="{FF2B5EF4-FFF2-40B4-BE49-F238E27FC236}">
                  <a16:creationId xmlns:a16="http://schemas.microsoft.com/office/drawing/2014/main" id="{92C783D9-A37A-C2D3-1ED7-03C2459567B9}"/>
                </a:ext>
              </a:extLst>
            </p:cNvPr>
            <p:cNvSpPr/>
            <p:nvPr/>
          </p:nvSpPr>
          <p:spPr>
            <a:xfrm>
              <a:off x="4362447" y="475392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7" name="Sechseck 226">
              <a:extLst>
                <a:ext uri="{FF2B5EF4-FFF2-40B4-BE49-F238E27FC236}">
                  <a16:creationId xmlns:a16="http://schemas.microsoft.com/office/drawing/2014/main" id="{37D1FCD6-FF8C-AF73-46C8-205330D19ED2}"/>
                </a:ext>
              </a:extLst>
            </p:cNvPr>
            <p:cNvSpPr/>
            <p:nvPr/>
          </p:nvSpPr>
          <p:spPr>
            <a:xfrm>
              <a:off x="5010147" y="254571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1" name="Sechseck 230">
              <a:extLst>
                <a:ext uri="{FF2B5EF4-FFF2-40B4-BE49-F238E27FC236}">
                  <a16:creationId xmlns:a16="http://schemas.microsoft.com/office/drawing/2014/main" id="{53AC77E6-E59F-194A-3695-05BCA5317B7C}"/>
                </a:ext>
              </a:extLst>
            </p:cNvPr>
            <p:cNvSpPr/>
            <p:nvPr/>
          </p:nvSpPr>
          <p:spPr>
            <a:xfrm>
              <a:off x="5010146" y="-10413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2" name="Sechseck 231">
              <a:extLst>
                <a:ext uri="{FF2B5EF4-FFF2-40B4-BE49-F238E27FC236}">
                  <a16:creationId xmlns:a16="http://schemas.microsoft.com/office/drawing/2014/main" id="{F5E83919-F47B-F684-70E6-B38AC454DD2C}"/>
                </a:ext>
              </a:extLst>
            </p:cNvPr>
            <p:cNvSpPr/>
            <p:nvPr/>
          </p:nvSpPr>
          <p:spPr>
            <a:xfrm>
              <a:off x="5010147" y="519556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3" name="Sechseck 232">
              <a:extLst>
                <a:ext uri="{FF2B5EF4-FFF2-40B4-BE49-F238E27FC236}">
                  <a16:creationId xmlns:a16="http://schemas.microsoft.com/office/drawing/2014/main" id="{54366C7D-02C1-FCC1-B07A-35A769090ECE}"/>
                </a:ext>
              </a:extLst>
            </p:cNvPr>
            <p:cNvSpPr/>
            <p:nvPr/>
          </p:nvSpPr>
          <p:spPr>
            <a:xfrm>
              <a:off x="5010147" y="60788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6" name="Sechseck 235">
              <a:extLst>
                <a:ext uri="{FF2B5EF4-FFF2-40B4-BE49-F238E27FC236}">
                  <a16:creationId xmlns:a16="http://schemas.microsoft.com/office/drawing/2014/main" id="{848FD815-8AD0-A51B-3FDC-C61699069AE5}"/>
                </a:ext>
              </a:extLst>
            </p:cNvPr>
            <p:cNvSpPr/>
            <p:nvPr/>
          </p:nvSpPr>
          <p:spPr>
            <a:xfrm>
              <a:off x="8247061" y="387063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9" name="Sechseck 238">
              <a:extLst>
                <a:ext uri="{FF2B5EF4-FFF2-40B4-BE49-F238E27FC236}">
                  <a16:creationId xmlns:a16="http://schemas.microsoft.com/office/drawing/2014/main" id="{A285C087-C2F5-1523-C1FF-299DAE94C85A}"/>
                </a:ext>
              </a:extLst>
            </p:cNvPr>
            <p:cNvSpPr/>
            <p:nvPr/>
          </p:nvSpPr>
          <p:spPr>
            <a:xfrm>
              <a:off x="8247060" y="3375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0" name="Sechseck 239">
              <a:extLst>
                <a:ext uri="{FF2B5EF4-FFF2-40B4-BE49-F238E27FC236}">
                  <a16:creationId xmlns:a16="http://schemas.microsoft.com/office/drawing/2014/main" id="{2F231919-FDE4-D2C8-AAB6-245CC47C2A9D}"/>
                </a:ext>
              </a:extLst>
            </p:cNvPr>
            <p:cNvSpPr/>
            <p:nvPr/>
          </p:nvSpPr>
          <p:spPr>
            <a:xfrm>
              <a:off x="8247059" y="-54577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1" name="Sechseck 240">
              <a:extLst>
                <a:ext uri="{FF2B5EF4-FFF2-40B4-BE49-F238E27FC236}">
                  <a16:creationId xmlns:a16="http://schemas.microsoft.com/office/drawing/2014/main" id="{264FA14E-6D5F-2C0A-91DB-6C486D9D368B}"/>
                </a:ext>
              </a:extLst>
            </p:cNvPr>
            <p:cNvSpPr/>
            <p:nvPr/>
          </p:nvSpPr>
          <p:spPr>
            <a:xfrm>
              <a:off x="8247061" y="56372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2" name="Sechseck 241">
              <a:extLst>
                <a:ext uri="{FF2B5EF4-FFF2-40B4-BE49-F238E27FC236}">
                  <a16:creationId xmlns:a16="http://schemas.microsoft.com/office/drawing/2014/main" id="{8E5B9D4E-B46D-A0AF-2E82-FA3962EE9D12}"/>
                </a:ext>
              </a:extLst>
            </p:cNvPr>
            <p:cNvSpPr/>
            <p:nvPr/>
          </p:nvSpPr>
          <p:spPr>
            <a:xfrm>
              <a:off x="8247061" y="65204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4" name="Sechseck 243">
              <a:extLst>
                <a:ext uri="{FF2B5EF4-FFF2-40B4-BE49-F238E27FC236}">
                  <a16:creationId xmlns:a16="http://schemas.microsoft.com/office/drawing/2014/main" id="{2A30A3A1-A4AF-E51E-C768-FE401335428F}"/>
                </a:ext>
              </a:extLst>
            </p:cNvPr>
            <p:cNvSpPr/>
            <p:nvPr/>
          </p:nvSpPr>
          <p:spPr>
            <a:xfrm>
              <a:off x="8894761" y="254571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7" name="Sechseck 246">
              <a:extLst>
                <a:ext uri="{FF2B5EF4-FFF2-40B4-BE49-F238E27FC236}">
                  <a16:creationId xmlns:a16="http://schemas.microsoft.com/office/drawing/2014/main" id="{F627E678-32DE-DD3F-E1AA-B078D971D35B}"/>
                </a:ext>
              </a:extLst>
            </p:cNvPr>
            <p:cNvSpPr/>
            <p:nvPr/>
          </p:nvSpPr>
          <p:spPr>
            <a:xfrm>
              <a:off x="8894761" y="77914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8" name="Sechseck 247">
              <a:extLst>
                <a:ext uri="{FF2B5EF4-FFF2-40B4-BE49-F238E27FC236}">
                  <a16:creationId xmlns:a16="http://schemas.microsoft.com/office/drawing/2014/main" id="{8EE2A589-3AD2-00AF-AAA8-BBEE1C67BB00}"/>
                </a:ext>
              </a:extLst>
            </p:cNvPr>
            <p:cNvSpPr/>
            <p:nvPr/>
          </p:nvSpPr>
          <p:spPr>
            <a:xfrm>
              <a:off x="8894760" y="-10413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9" name="Sechseck 248">
              <a:extLst>
                <a:ext uri="{FF2B5EF4-FFF2-40B4-BE49-F238E27FC236}">
                  <a16:creationId xmlns:a16="http://schemas.microsoft.com/office/drawing/2014/main" id="{F4A3C0C1-E9C8-4657-4EC3-FF51457699A4}"/>
                </a:ext>
              </a:extLst>
            </p:cNvPr>
            <p:cNvSpPr/>
            <p:nvPr/>
          </p:nvSpPr>
          <p:spPr>
            <a:xfrm>
              <a:off x="8894761" y="519556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0" name="Sechseck 249">
              <a:extLst>
                <a:ext uri="{FF2B5EF4-FFF2-40B4-BE49-F238E27FC236}">
                  <a16:creationId xmlns:a16="http://schemas.microsoft.com/office/drawing/2014/main" id="{ED8CFB1D-8BF1-089A-E048-B2E5A1FB73BD}"/>
                </a:ext>
              </a:extLst>
            </p:cNvPr>
            <p:cNvSpPr/>
            <p:nvPr/>
          </p:nvSpPr>
          <p:spPr>
            <a:xfrm>
              <a:off x="8894761" y="60788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2" name="Sechseck 251">
              <a:extLst>
                <a:ext uri="{FF2B5EF4-FFF2-40B4-BE49-F238E27FC236}">
                  <a16:creationId xmlns:a16="http://schemas.microsoft.com/office/drawing/2014/main" id="{5300F3BD-0368-0781-E0F5-B54631FE7ADE}"/>
                </a:ext>
              </a:extLst>
            </p:cNvPr>
            <p:cNvSpPr/>
            <p:nvPr/>
          </p:nvSpPr>
          <p:spPr>
            <a:xfrm>
              <a:off x="9542460" y="298735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3" name="Sechseck 252">
              <a:extLst>
                <a:ext uri="{FF2B5EF4-FFF2-40B4-BE49-F238E27FC236}">
                  <a16:creationId xmlns:a16="http://schemas.microsoft.com/office/drawing/2014/main" id="{3BBC05E2-1E9C-BE26-1229-6D16E7C7E29F}"/>
                </a:ext>
              </a:extLst>
            </p:cNvPr>
            <p:cNvSpPr/>
            <p:nvPr/>
          </p:nvSpPr>
          <p:spPr>
            <a:xfrm>
              <a:off x="9542460" y="38706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4" name="Sechseck 253">
              <a:extLst>
                <a:ext uri="{FF2B5EF4-FFF2-40B4-BE49-F238E27FC236}">
                  <a16:creationId xmlns:a16="http://schemas.microsoft.com/office/drawing/2014/main" id="{C67C0B69-9644-1020-1C30-B881FEB50DAD}"/>
                </a:ext>
              </a:extLst>
            </p:cNvPr>
            <p:cNvSpPr/>
            <p:nvPr/>
          </p:nvSpPr>
          <p:spPr>
            <a:xfrm>
              <a:off x="9542460" y="210407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5" name="Sechseck 254">
              <a:extLst>
                <a:ext uri="{FF2B5EF4-FFF2-40B4-BE49-F238E27FC236}">
                  <a16:creationId xmlns:a16="http://schemas.microsoft.com/office/drawing/2014/main" id="{6161029D-F451-94CE-4AAE-437E0F307D4D}"/>
                </a:ext>
              </a:extLst>
            </p:cNvPr>
            <p:cNvSpPr/>
            <p:nvPr/>
          </p:nvSpPr>
          <p:spPr>
            <a:xfrm>
              <a:off x="9542460" y="12207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6" name="Sechseck 255">
              <a:extLst>
                <a:ext uri="{FF2B5EF4-FFF2-40B4-BE49-F238E27FC236}">
                  <a16:creationId xmlns:a16="http://schemas.microsoft.com/office/drawing/2014/main" id="{D546FF50-29B8-096B-D182-DBF2C168DCF4}"/>
                </a:ext>
              </a:extLst>
            </p:cNvPr>
            <p:cNvSpPr/>
            <p:nvPr/>
          </p:nvSpPr>
          <p:spPr>
            <a:xfrm>
              <a:off x="9542459" y="3375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7" name="Sechseck 256">
              <a:extLst>
                <a:ext uri="{FF2B5EF4-FFF2-40B4-BE49-F238E27FC236}">
                  <a16:creationId xmlns:a16="http://schemas.microsoft.com/office/drawing/2014/main" id="{EB131AE6-38F1-2E4B-6E95-3CB2F999B3A7}"/>
                </a:ext>
              </a:extLst>
            </p:cNvPr>
            <p:cNvSpPr/>
            <p:nvPr/>
          </p:nvSpPr>
          <p:spPr>
            <a:xfrm>
              <a:off x="9542458" y="-54577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8" name="Sechseck 257">
              <a:extLst>
                <a:ext uri="{FF2B5EF4-FFF2-40B4-BE49-F238E27FC236}">
                  <a16:creationId xmlns:a16="http://schemas.microsoft.com/office/drawing/2014/main" id="{8EB771F4-3FDF-E896-68E0-BA6A0BF9BB57}"/>
                </a:ext>
              </a:extLst>
            </p:cNvPr>
            <p:cNvSpPr/>
            <p:nvPr/>
          </p:nvSpPr>
          <p:spPr>
            <a:xfrm>
              <a:off x="9542460" y="56372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9" name="Sechseck 258">
              <a:extLst>
                <a:ext uri="{FF2B5EF4-FFF2-40B4-BE49-F238E27FC236}">
                  <a16:creationId xmlns:a16="http://schemas.microsoft.com/office/drawing/2014/main" id="{FCE61F08-AA53-46CF-B9EC-963C2E028FEA}"/>
                </a:ext>
              </a:extLst>
            </p:cNvPr>
            <p:cNvSpPr/>
            <p:nvPr/>
          </p:nvSpPr>
          <p:spPr>
            <a:xfrm>
              <a:off x="9542460" y="65204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0" name="Sechseck 259">
              <a:extLst>
                <a:ext uri="{FF2B5EF4-FFF2-40B4-BE49-F238E27FC236}">
                  <a16:creationId xmlns:a16="http://schemas.microsoft.com/office/drawing/2014/main" id="{1DDBD850-FDAA-B952-F4CD-F9F268E0F0E8}"/>
                </a:ext>
              </a:extLst>
            </p:cNvPr>
            <p:cNvSpPr/>
            <p:nvPr/>
          </p:nvSpPr>
          <p:spPr>
            <a:xfrm>
              <a:off x="9542460" y="475392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1" name="Sechseck 260">
              <a:extLst>
                <a:ext uri="{FF2B5EF4-FFF2-40B4-BE49-F238E27FC236}">
                  <a16:creationId xmlns:a16="http://schemas.microsoft.com/office/drawing/2014/main" id="{7C4AD8FC-ECA1-E4FC-CE55-2C8BA776F7DA}"/>
                </a:ext>
              </a:extLst>
            </p:cNvPr>
            <p:cNvSpPr/>
            <p:nvPr/>
          </p:nvSpPr>
          <p:spPr>
            <a:xfrm>
              <a:off x="10190160" y="254571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2" name="Sechseck 261">
              <a:extLst>
                <a:ext uri="{FF2B5EF4-FFF2-40B4-BE49-F238E27FC236}">
                  <a16:creationId xmlns:a16="http://schemas.microsoft.com/office/drawing/2014/main" id="{1C6D84AD-E5AA-B823-07DF-69456F06D36E}"/>
                </a:ext>
              </a:extLst>
            </p:cNvPr>
            <p:cNvSpPr/>
            <p:nvPr/>
          </p:nvSpPr>
          <p:spPr>
            <a:xfrm>
              <a:off x="10190160" y="342899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3" name="Sechseck 262">
              <a:extLst>
                <a:ext uri="{FF2B5EF4-FFF2-40B4-BE49-F238E27FC236}">
                  <a16:creationId xmlns:a16="http://schemas.microsoft.com/office/drawing/2014/main" id="{CE4F94A6-D73E-0DED-D4C7-4B731836F7F2}"/>
                </a:ext>
              </a:extLst>
            </p:cNvPr>
            <p:cNvSpPr/>
            <p:nvPr/>
          </p:nvSpPr>
          <p:spPr>
            <a:xfrm>
              <a:off x="10190160" y="166243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4" name="Sechseck 263">
              <a:extLst>
                <a:ext uri="{FF2B5EF4-FFF2-40B4-BE49-F238E27FC236}">
                  <a16:creationId xmlns:a16="http://schemas.microsoft.com/office/drawing/2014/main" id="{16088092-3A89-B707-A530-70C804D85CFC}"/>
                </a:ext>
              </a:extLst>
            </p:cNvPr>
            <p:cNvSpPr/>
            <p:nvPr/>
          </p:nvSpPr>
          <p:spPr>
            <a:xfrm>
              <a:off x="10190160" y="7791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5" name="Sechseck 264">
              <a:extLst>
                <a:ext uri="{FF2B5EF4-FFF2-40B4-BE49-F238E27FC236}">
                  <a16:creationId xmlns:a16="http://schemas.microsoft.com/office/drawing/2014/main" id="{CD2727F4-4866-BC2A-AF70-C24F17D0E08F}"/>
                </a:ext>
              </a:extLst>
            </p:cNvPr>
            <p:cNvSpPr/>
            <p:nvPr/>
          </p:nvSpPr>
          <p:spPr>
            <a:xfrm>
              <a:off x="10190159" y="-1041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6" name="Sechseck 265">
              <a:extLst>
                <a:ext uri="{FF2B5EF4-FFF2-40B4-BE49-F238E27FC236}">
                  <a16:creationId xmlns:a16="http://schemas.microsoft.com/office/drawing/2014/main" id="{044DC255-8A22-7B3A-4219-5640F88198A7}"/>
                </a:ext>
              </a:extLst>
            </p:cNvPr>
            <p:cNvSpPr/>
            <p:nvPr/>
          </p:nvSpPr>
          <p:spPr>
            <a:xfrm>
              <a:off x="10190160" y="519556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7" name="Sechseck 266">
              <a:extLst>
                <a:ext uri="{FF2B5EF4-FFF2-40B4-BE49-F238E27FC236}">
                  <a16:creationId xmlns:a16="http://schemas.microsoft.com/office/drawing/2014/main" id="{D3BC1D2B-DC25-338E-B0F3-32E4267D12CE}"/>
                </a:ext>
              </a:extLst>
            </p:cNvPr>
            <p:cNvSpPr/>
            <p:nvPr/>
          </p:nvSpPr>
          <p:spPr>
            <a:xfrm>
              <a:off x="10190160" y="607884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8" name="Sechseck 267">
              <a:extLst>
                <a:ext uri="{FF2B5EF4-FFF2-40B4-BE49-F238E27FC236}">
                  <a16:creationId xmlns:a16="http://schemas.microsoft.com/office/drawing/2014/main" id="{7B74D41E-4175-BDC7-2A65-FA08269FBD90}"/>
                </a:ext>
              </a:extLst>
            </p:cNvPr>
            <p:cNvSpPr/>
            <p:nvPr/>
          </p:nvSpPr>
          <p:spPr>
            <a:xfrm>
              <a:off x="10190160" y="43122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9" name="Sechseck 268">
              <a:extLst>
                <a:ext uri="{FF2B5EF4-FFF2-40B4-BE49-F238E27FC236}">
                  <a16:creationId xmlns:a16="http://schemas.microsoft.com/office/drawing/2014/main" id="{480E9670-8456-5073-E69B-4445F1E1149F}"/>
                </a:ext>
              </a:extLst>
            </p:cNvPr>
            <p:cNvSpPr/>
            <p:nvPr/>
          </p:nvSpPr>
          <p:spPr>
            <a:xfrm>
              <a:off x="10837860" y="298735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0" name="Sechseck 269">
              <a:extLst>
                <a:ext uri="{FF2B5EF4-FFF2-40B4-BE49-F238E27FC236}">
                  <a16:creationId xmlns:a16="http://schemas.microsoft.com/office/drawing/2014/main" id="{8EBF43B8-4D23-4044-9893-031B3916E15D}"/>
                </a:ext>
              </a:extLst>
            </p:cNvPr>
            <p:cNvSpPr/>
            <p:nvPr/>
          </p:nvSpPr>
          <p:spPr>
            <a:xfrm>
              <a:off x="10837860" y="38706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1" name="Sechseck 270">
              <a:extLst>
                <a:ext uri="{FF2B5EF4-FFF2-40B4-BE49-F238E27FC236}">
                  <a16:creationId xmlns:a16="http://schemas.microsoft.com/office/drawing/2014/main" id="{DC5646F1-1D62-3A45-F47D-FCA5BBA77DF5}"/>
                </a:ext>
              </a:extLst>
            </p:cNvPr>
            <p:cNvSpPr/>
            <p:nvPr/>
          </p:nvSpPr>
          <p:spPr>
            <a:xfrm>
              <a:off x="10837860" y="210407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2" name="Sechseck 271">
              <a:extLst>
                <a:ext uri="{FF2B5EF4-FFF2-40B4-BE49-F238E27FC236}">
                  <a16:creationId xmlns:a16="http://schemas.microsoft.com/office/drawing/2014/main" id="{8E1F4716-65AE-8582-6C07-845A5E3FDB7F}"/>
                </a:ext>
              </a:extLst>
            </p:cNvPr>
            <p:cNvSpPr/>
            <p:nvPr/>
          </p:nvSpPr>
          <p:spPr>
            <a:xfrm>
              <a:off x="10837860" y="12207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3" name="Sechseck 272">
              <a:extLst>
                <a:ext uri="{FF2B5EF4-FFF2-40B4-BE49-F238E27FC236}">
                  <a16:creationId xmlns:a16="http://schemas.microsoft.com/office/drawing/2014/main" id="{424B3E35-96A6-19BB-6749-6C2B686B8C53}"/>
                </a:ext>
              </a:extLst>
            </p:cNvPr>
            <p:cNvSpPr/>
            <p:nvPr/>
          </p:nvSpPr>
          <p:spPr>
            <a:xfrm>
              <a:off x="10837859" y="3375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4" name="Sechseck 273">
              <a:extLst>
                <a:ext uri="{FF2B5EF4-FFF2-40B4-BE49-F238E27FC236}">
                  <a16:creationId xmlns:a16="http://schemas.microsoft.com/office/drawing/2014/main" id="{74AF091C-14EC-7329-E82F-7013694DCA9A}"/>
                </a:ext>
              </a:extLst>
            </p:cNvPr>
            <p:cNvSpPr/>
            <p:nvPr/>
          </p:nvSpPr>
          <p:spPr>
            <a:xfrm>
              <a:off x="10837858" y="-5457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5" name="Sechseck 274">
              <a:extLst>
                <a:ext uri="{FF2B5EF4-FFF2-40B4-BE49-F238E27FC236}">
                  <a16:creationId xmlns:a16="http://schemas.microsoft.com/office/drawing/2014/main" id="{42B97F2D-1F1A-7AB0-4E81-1E2F450A1578}"/>
                </a:ext>
              </a:extLst>
            </p:cNvPr>
            <p:cNvSpPr/>
            <p:nvPr/>
          </p:nvSpPr>
          <p:spPr>
            <a:xfrm>
              <a:off x="10837860" y="563720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6" name="Sechseck 275">
              <a:extLst>
                <a:ext uri="{FF2B5EF4-FFF2-40B4-BE49-F238E27FC236}">
                  <a16:creationId xmlns:a16="http://schemas.microsoft.com/office/drawing/2014/main" id="{4B7B78BB-BEE6-03B9-4204-2ABC2704F32E}"/>
                </a:ext>
              </a:extLst>
            </p:cNvPr>
            <p:cNvSpPr/>
            <p:nvPr/>
          </p:nvSpPr>
          <p:spPr>
            <a:xfrm>
              <a:off x="10837860" y="652048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7" name="Sechseck 276">
              <a:extLst>
                <a:ext uri="{FF2B5EF4-FFF2-40B4-BE49-F238E27FC236}">
                  <a16:creationId xmlns:a16="http://schemas.microsoft.com/office/drawing/2014/main" id="{623FEFB1-8AC1-2205-2716-5F406D38A70B}"/>
                </a:ext>
              </a:extLst>
            </p:cNvPr>
            <p:cNvSpPr/>
            <p:nvPr/>
          </p:nvSpPr>
          <p:spPr>
            <a:xfrm>
              <a:off x="10837860" y="475392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8" name="Sechseck 277">
              <a:extLst>
                <a:ext uri="{FF2B5EF4-FFF2-40B4-BE49-F238E27FC236}">
                  <a16:creationId xmlns:a16="http://schemas.microsoft.com/office/drawing/2014/main" id="{139445ED-9022-9887-2C97-88F12B594FB3}"/>
                </a:ext>
              </a:extLst>
            </p:cNvPr>
            <p:cNvSpPr/>
            <p:nvPr/>
          </p:nvSpPr>
          <p:spPr>
            <a:xfrm>
              <a:off x="11485560" y="254571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9" name="Sechseck 278">
              <a:extLst>
                <a:ext uri="{FF2B5EF4-FFF2-40B4-BE49-F238E27FC236}">
                  <a16:creationId xmlns:a16="http://schemas.microsoft.com/office/drawing/2014/main" id="{9B8D3649-22FA-A482-76F9-4975BAFD2694}"/>
                </a:ext>
              </a:extLst>
            </p:cNvPr>
            <p:cNvSpPr/>
            <p:nvPr/>
          </p:nvSpPr>
          <p:spPr>
            <a:xfrm>
              <a:off x="11485560" y="342899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0" name="Sechseck 279">
              <a:extLst>
                <a:ext uri="{FF2B5EF4-FFF2-40B4-BE49-F238E27FC236}">
                  <a16:creationId xmlns:a16="http://schemas.microsoft.com/office/drawing/2014/main" id="{A73785F0-75B5-1650-867B-3AC12F83C1E5}"/>
                </a:ext>
              </a:extLst>
            </p:cNvPr>
            <p:cNvSpPr/>
            <p:nvPr/>
          </p:nvSpPr>
          <p:spPr>
            <a:xfrm>
              <a:off x="11485560" y="166242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1" name="Sechseck 280">
              <a:extLst>
                <a:ext uri="{FF2B5EF4-FFF2-40B4-BE49-F238E27FC236}">
                  <a16:creationId xmlns:a16="http://schemas.microsoft.com/office/drawing/2014/main" id="{61825C70-B9C4-E729-6B50-B68C7D2B6DF4}"/>
                </a:ext>
              </a:extLst>
            </p:cNvPr>
            <p:cNvSpPr/>
            <p:nvPr/>
          </p:nvSpPr>
          <p:spPr>
            <a:xfrm>
              <a:off x="11485560" y="7791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2" name="Sechseck 281">
              <a:extLst>
                <a:ext uri="{FF2B5EF4-FFF2-40B4-BE49-F238E27FC236}">
                  <a16:creationId xmlns:a16="http://schemas.microsoft.com/office/drawing/2014/main" id="{BA7EA6BD-AB7B-C9AC-F670-117BCAA7D040}"/>
                </a:ext>
              </a:extLst>
            </p:cNvPr>
            <p:cNvSpPr/>
            <p:nvPr/>
          </p:nvSpPr>
          <p:spPr>
            <a:xfrm>
              <a:off x="11485559" y="-1041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3" name="Sechseck 282">
              <a:extLst>
                <a:ext uri="{FF2B5EF4-FFF2-40B4-BE49-F238E27FC236}">
                  <a16:creationId xmlns:a16="http://schemas.microsoft.com/office/drawing/2014/main" id="{F84F9776-2B6D-BD36-8508-4AA68D585ED4}"/>
                </a:ext>
              </a:extLst>
            </p:cNvPr>
            <p:cNvSpPr/>
            <p:nvPr/>
          </p:nvSpPr>
          <p:spPr>
            <a:xfrm>
              <a:off x="11485560" y="519556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4" name="Sechseck 283">
              <a:extLst>
                <a:ext uri="{FF2B5EF4-FFF2-40B4-BE49-F238E27FC236}">
                  <a16:creationId xmlns:a16="http://schemas.microsoft.com/office/drawing/2014/main" id="{29628E50-84C7-89A6-F5EF-3698308BDB8C}"/>
                </a:ext>
              </a:extLst>
            </p:cNvPr>
            <p:cNvSpPr/>
            <p:nvPr/>
          </p:nvSpPr>
          <p:spPr>
            <a:xfrm>
              <a:off x="11485560" y="607884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5" name="Sechseck 284">
              <a:extLst>
                <a:ext uri="{FF2B5EF4-FFF2-40B4-BE49-F238E27FC236}">
                  <a16:creationId xmlns:a16="http://schemas.microsoft.com/office/drawing/2014/main" id="{8EE0DA5C-618E-7A6F-A686-C1D30580F98B}"/>
                </a:ext>
              </a:extLst>
            </p:cNvPr>
            <p:cNvSpPr/>
            <p:nvPr/>
          </p:nvSpPr>
          <p:spPr>
            <a:xfrm>
              <a:off x="11485560" y="43122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6" name="Sechseck 285">
              <a:extLst>
                <a:ext uri="{FF2B5EF4-FFF2-40B4-BE49-F238E27FC236}">
                  <a16:creationId xmlns:a16="http://schemas.microsoft.com/office/drawing/2014/main" id="{18EEE67C-5064-FD84-AF8E-1FDBF205393C}"/>
                </a:ext>
              </a:extLst>
            </p:cNvPr>
            <p:cNvSpPr/>
            <p:nvPr/>
          </p:nvSpPr>
          <p:spPr>
            <a:xfrm>
              <a:off x="12131672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7" name="Sechseck 286">
              <a:extLst>
                <a:ext uri="{FF2B5EF4-FFF2-40B4-BE49-F238E27FC236}">
                  <a16:creationId xmlns:a16="http://schemas.microsoft.com/office/drawing/2014/main" id="{11C3A96C-7767-D9AB-97D5-2991D9224323}"/>
                </a:ext>
              </a:extLst>
            </p:cNvPr>
            <p:cNvSpPr/>
            <p:nvPr/>
          </p:nvSpPr>
          <p:spPr>
            <a:xfrm>
              <a:off x="12131672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8" name="Sechseck 287">
              <a:extLst>
                <a:ext uri="{FF2B5EF4-FFF2-40B4-BE49-F238E27FC236}">
                  <a16:creationId xmlns:a16="http://schemas.microsoft.com/office/drawing/2014/main" id="{12C143E7-2EA7-5D12-B693-50B0D5CBC5D3}"/>
                </a:ext>
              </a:extLst>
            </p:cNvPr>
            <p:cNvSpPr/>
            <p:nvPr/>
          </p:nvSpPr>
          <p:spPr>
            <a:xfrm>
              <a:off x="12131672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9" name="Sechseck 288">
              <a:extLst>
                <a:ext uri="{FF2B5EF4-FFF2-40B4-BE49-F238E27FC236}">
                  <a16:creationId xmlns:a16="http://schemas.microsoft.com/office/drawing/2014/main" id="{1A3B1B12-EAA1-6E04-E2BB-BFA7BCE353B1}"/>
                </a:ext>
              </a:extLst>
            </p:cNvPr>
            <p:cNvSpPr/>
            <p:nvPr/>
          </p:nvSpPr>
          <p:spPr>
            <a:xfrm>
              <a:off x="12131672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0" name="Sechseck 289">
              <a:extLst>
                <a:ext uri="{FF2B5EF4-FFF2-40B4-BE49-F238E27FC236}">
                  <a16:creationId xmlns:a16="http://schemas.microsoft.com/office/drawing/2014/main" id="{DE30C20F-91BC-E73F-0951-5B6197370E1D}"/>
                </a:ext>
              </a:extLst>
            </p:cNvPr>
            <p:cNvSpPr/>
            <p:nvPr/>
          </p:nvSpPr>
          <p:spPr>
            <a:xfrm>
              <a:off x="12131671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1" name="Sechseck 290">
              <a:extLst>
                <a:ext uri="{FF2B5EF4-FFF2-40B4-BE49-F238E27FC236}">
                  <a16:creationId xmlns:a16="http://schemas.microsoft.com/office/drawing/2014/main" id="{17592040-FEDA-3BA1-C109-3E8F94368194}"/>
                </a:ext>
              </a:extLst>
            </p:cNvPr>
            <p:cNvSpPr/>
            <p:nvPr/>
          </p:nvSpPr>
          <p:spPr>
            <a:xfrm>
              <a:off x="12131670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2" name="Sechseck 291">
              <a:extLst>
                <a:ext uri="{FF2B5EF4-FFF2-40B4-BE49-F238E27FC236}">
                  <a16:creationId xmlns:a16="http://schemas.microsoft.com/office/drawing/2014/main" id="{75037796-02B4-A00A-8E1D-8E4D85C1D192}"/>
                </a:ext>
              </a:extLst>
            </p:cNvPr>
            <p:cNvSpPr/>
            <p:nvPr/>
          </p:nvSpPr>
          <p:spPr>
            <a:xfrm>
              <a:off x="12131672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3" name="Sechseck 292">
              <a:extLst>
                <a:ext uri="{FF2B5EF4-FFF2-40B4-BE49-F238E27FC236}">
                  <a16:creationId xmlns:a16="http://schemas.microsoft.com/office/drawing/2014/main" id="{854CBEC9-9803-4D06-1144-A19C0B654EA8}"/>
                </a:ext>
              </a:extLst>
            </p:cNvPr>
            <p:cNvSpPr/>
            <p:nvPr/>
          </p:nvSpPr>
          <p:spPr>
            <a:xfrm>
              <a:off x="12131672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4" name="Sechseck 293">
              <a:extLst>
                <a:ext uri="{FF2B5EF4-FFF2-40B4-BE49-F238E27FC236}">
                  <a16:creationId xmlns:a16="http://schemas.microsoft.com/office/drawing/2014/main" id="{2B258713-613A-B3D2-B352-7AA3E582F677}"/>
                </a:ext>
              </a:extLst>
            </p:cNvPr>
            <p:cNvSpPr/>
            <p:nvPr/>
          </p:nvSpPr>
          <p:spPr>
            <a:xfrm>
              <a:off x="12131672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5" name="Sechseck 294">
              <a:extLst>
                <a:ext uri="{FF2B5EF4-FFF2-40B4-BE49-F238E27FC236}">
                  <a16:creationId xmlns:a16="http://schemas.microsoft.com/office/drawing/2014/main" id="{32CD17AA-D2A2-6B80-DA65-7C0B12FE779C}"/>
                </a:ext>
              </a:extLst>
            </p:cNvPr>
            <p:cNvSpPr/>
            <p:nvPr/>
          </p:nvSpPr>
          <p:spPr>
            <a:xfrm>
              <a:off x="476247" y="298735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6" name="Sechseck 295">
              <a:extLst>
                <a:ext uri="{FF2B5EF4-FFF2-40B4-BE49-F238E27FC236}">
                  <a16:creationId xmlns:a16="http://schemas.microsoft.com/office/drawing/2014/main" id="{382F3514-540A-C9D2-4A22-ABB70BB7A26E}"/>
                </a:ext>
              </a:extLst>
            </p:cNvPr>
            <p:cNvSpPr/>
            <p:nvPr/>
          </p:nvSpPr>
          <p:spPr>
            <a:xfrm>
              <a:off x="476247" y="38706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7" name="Sechseck 296">
              <a:extLst>
                <a:ext uri="{FF2B5EF4-FFF2-40B4-BE49-F238E27FC236}">
                  <a16:creationId xmlns:a16="http://schemas.microsoft.com/office/drawing/2014/main" id="{DD2319A2-BF3D-4815-A79D-FCD6F36451AA}"/>
                </a:ext>
              </a:extLst>
            </p:cNvPr>
            <p:cNvSpPr/>
            <p:nvPr/>
          </p:nvSpPr>
          <p:spPr>
            <a:xfrm>
              <a:off x="476247" y="210407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8" name="Sechseck 297">
              <a:extLst>
                <a:ext uri="{FF2B5EF4-FFF2-40B4-BE49-F238E27FC236}">
                  <a16:creationId xmlns:a16="http://schemas.microsoft.com/office/drawing/2014/main" id="{A9AD1928-57F4-E7F0-5D2C-53F80F32E5E9}"/>
                </a:ext>
              </a:extLst>
            </p:cNvPr>
            <p:cNvSpPr/>
            <p:nvPr/>
          </p:nvSpPr>
          <p:spPr>
            <a:xfrm>
              <a:off x="476247" y="12207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9" name="Sechseck 298">
              <a:extLst>
                <a:ext uri="{FF2B5EF4-FFF2-40B4-BE49-F238E27FC236}">
                  <a16:creationId xmlns:a16="http://schemas.microsoft.com/office/drawing/2014/main" id="{E65B0E72-80C8-EB16-E12C-B440C3DFAB34}"/>
                </a:ext>
              </a:extLst>
            </p:cNvPr>
            <p:cNvSpPr/>
            <p:nvPr/>
          </p:nvSpPr>
          <p:spPr>
            <a:xfrm>
              <a:off x="476246" y="3375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0" name="Sechseck 299">
              <a:extLst>
                <a:ext uri="{FF2B5EF4-FFF2-40B4-BE49-F238E27FC236}">
                  <a16:creationId xmlns:a16="http://schemas.microsoft.com/office/drawing/2014/main" id="{B0A32968-43B1-7899-260B-43E7A5B49C6C}"/>
                </a:ext>
              </a:extLst>
            </p:cNvPr>
            <p:cNvSpPr/>
            <p:nvPr/>
          </p:nvSpPr>
          <p:spPr>
            <a:xfrm>
              <a:off x="476245" y="-5457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1" name="Sechseck 300">
              <a:extLst>
                <a:ext uri="{FF2B5EF4-FFF2-40B4-BE49-F238E27FC236}">
                  <a16:creationId xmlns:a16="http://schemas.microsoft.com/office/drawing/2014/main" id="{9C40BED6-10B6-3084-A39F-2D35171723B2}"/>
                </a:ext>
              </a:extLst>
            </p:cNvPr>
            <p:cNvSpPr/>
            <p:nvPr/>
          </p:nvSpPr>
          <p:spPr>
            <a:xfrm>
              <a:off x="476247" y="563720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2" name="Sechseck 301">
              <a:extLst>
                <a:ext uri="{FF2B5EF4-FFF2-40B4-BE49-F238E27FC236}">
                  <a16:creationId xmlns:a16="http://schemas.microsoft.com/office/drawing/2014/main" id="{95837E81-7B74-37B2-C8DA-74A44C45701A}"/>
                </a:ext>
              </a:extLst>
            </p:cNvPr>
            <p:cNvSpPr/>
            <p:nvPr/>
          </p:nvSpPr>
          <p:spPr>
            <a:xfrm>
              <a:off x="476247" y="652048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3" name="Sechseck 302">
              <a:extLst>
                <a:ext uri="{FF2B5EF4-FFF2-40B4-BE49-F238E27FC236}">
                  <a16:creationId xmlns:a16="http://schemas.microsoft.com/office/drawing/2014/main" id="{CA5B3166-F277-B6FA-4B82-8F4EDD7B253B}"/>
                </a:ext>
              </a:extLst>
            </p:cNvPr>
            <p:cNvSpPr/>
            <p:nvPr/>
          </p:nvSpPr>
          <p:spPr>
            <a:xfrm>
              <a:off x="476247" y="475392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4" name="Sechseck 303">
              <a:extLst>
                <a:ext uri="{FF2B5EF4-FFF2-40B4-BE49-F238E27FC236}">
                  <a16:creationId xmlns:a16="http://schemas.microsoft.com/office/drawing/2014/main" id="{966C74C7-E046-A995-F5B2-17C418073EB8}"/>
                </a:ext>
              </a:extLst>
            </p:cNvPr>
            <p:cNvSpPr/>
            <p:nvPr/>
          </p:nvSpPr>
          <p:spPr>
            <a:xfrm>
              <a:off x="1123947" y="254571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5" name="Sechseck 304">
              <a:extLst>
                <a:ext uri="{FF2B5EF4-FFF2-40B4-BE49-F238E27FC236}">
                  <a16:creationId xmlns:a16="http://schemas.microsoft.com/office/drawing/2014/main" id="{2A65384F-AA08-B2B4-253E-8D65189F9809}"/>
                </a:ext>
              </a:extLst>
            </p:cNvPr>
            <p:cNvSpPr/>
            <p:nvPr/>
          </p:nvSpPr>
          <p:spPr>
            <a:xfrm>
              <a:off x="1123947" y="342899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6" name="Sechseck 305">
              <a:extLst>
                <a:ext uri="{FF2B5EF4-FFF2-40B4-BE49-F238E27FC236}">
                  <a16:creationId xmlns:a16="http://schemas.microsoft.com/office/drawing/2014/main" id="{3F1FCEEE-B233-9EE4-34ED-7F37303BA69D}"/>
                </a:ext>
              </a:extLst>
            </p:cNvPr>
            <p:cNvSpPr/>
            <p:nvPr/>
          </p:nvSpPr>
          <p:spPr>
            <a:xfrm>
              <a:off x="1123947" y="166242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7" name="Sechseck 306">
              <a:extLst>
                <a:ext uri="{FF2B5EF4-FFF2-40B4-BE49-F238E27FC236}">
                  <a16:creationId xmlns:a16="http://schemas.microsoft.com/office/drawing/2014/main" id="{6009A806-7E88-88C1-A4C8-1745CD0F72C2}"/>
                </a:ext>
              </a:extLst>
            </p:cNvPr>
            <p:cNvSpPr/>
            <p:nvPr/>
          </p:nvSpPr>
          <p:spPr>
            <a:xfrm>
              <a:off x="1123947" y="7791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8" name="Sechseck 307">
              <a:extLst>
                <a:ext uri="{FF2B5EF4-FFF2-40B4-BE49-F238E27FC236}">
                  <a16:creationId xmlns:a16="http://schemas.microsoft.com/office/drawing/2014/main" id="{CD793FFB-4A53-F93B-A3E2-BA2E6EC6BDAC}"/>
                </a:ext>
              </a:extLst>
            </p:cNvPr>
            <p:cNvSpPr/>
            <p:nvPr/>
          </p:nvSpPr>
          <p:spPr>
            <a:xfrm>
              <a:off x="1123946" y="-1041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9" name="Sechseck 308">
              <a:extLst>
                <a:ext uri="{FF2B5EF4-FFF2-40B4-BE49-F238E27FC236}">
                  <a16:creationId xmlns:a16="http://schemas.microsoft.com/office/drawing/2014/main" id="{7815AA39-33D5-5FFD-52B3-AA09BA77B95E}"/>
                </a:ext>
              </a:extLst>
            </p:cNvPr>
            <p:cNvSpPr/>
            <p:nvPr/>
          </p:nvSpPr>
          <p:spPr>
            <a:xfrm>
              <a:off x="1123947" y="519556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0" name="Sechseck 309">
              <a:extLst>
                <a:ext uri="{FF2B5EF4-FFF2-40B4-BE49-F238E27FC236}">
                  <a16:creationId xmlns:a16="http://schemas.microsoft.com/office/drawing/2014/main" id="{E5DCED60-4128-8893-4B90-C4BAFC466222}"/>
                </a:ext>
              </a:extLst>
            </p:cNvPr>
            <p:cNvSpPr/>
            <p:nvPr/>
          </p:nvSpPr>
          <p:spPr>
            <a:xfrm>
              <a:off x="1123947" y="607884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1" name="Sechseck 310">
              <a:extLst>
                <a:ext uri="{FF2B5EF4-FFF2-40B4-BE49-F238E27FC236}">
                  <a16:creationId xmlns:a16="http://schemas.microsoft.com/office/drawing/2014/main" id="{C712A7F2-C4BB-3CEC-54AB-2819E41B3CA2}"/>
                </a:ext>
              </a:extLst>
            </p:cNvPr>
            <p:cNvSpPr/>
            <p:nvPr/>
          </p:nvSpPr>
          <p:spPr>
            <a:xfrm>
              <a:off x="1123947" y="43122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2" name="Sechseck 311">
              <a:extLst>
                <a:ext uri="{FF2B5EF4-FFF2-40B4-BE49-F238E27FC236}">
                  <a16:creationId xmlns:a16="http://schemas.microsoft.com/office/drawing/2014/main" id="{42BE83F5-6A09-0FC8-C6BE-44BF28AC1637}"/>
                </a:ext>
              </a:extLst>
            </p:cNvPr>
            <p:cNvSpPr/>
            <p:nvPr/>
          </p:nvSpPr>
          <p:spPr>
            <a:xfrm>
              <a:off x="1771646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3" name="Sechseck 312">
              <a:extLst>
                <a:ext uri="{FF2B5EF4-FFF2-40B4-BE49-F238E27FC236}">
                  <a16:creationId xmlns:a16="http://schemas.microsoft.com/office/drawing/2014/main" id="{174F752A-4BAA-0C71-8A4D-B12537897557}"/>
                </a:ext>
              </a:extLst>
            </p:cNvPr>
            <p:cNvSpPr/>
            <p:nvPr/>
          </p:nvSpPr>
          <p:spPr>
            <a:xfrm>
              <a:off x="1771646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4" name="Sechseck 313">
              <a:extLst>
                <a:ext uri="{FF2B5EF4-FFF2-40B4-BE49-F238E27FC236}">
                  <a16:creationId xmlns:a16="http://schemas.microsoft.com/office/drawing/2014/main" id="{48FE04FA-9CE0-36A3-1DB9-1C492241F633}"/>
                </a:ext>
              </a:extLst>
            </p:cNvPr>
            <p:cNvSpPr/>
            <p:nvPr/>
          </p:nvSpPr>
          <p:spPr>
            <a:xfrm>
              <a:off x="1771646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5" name="Sechseck 314">
              <a:extLst>
                <a:ext uri="{FF2B5EF4-FFF2-40B4-BE49-F238E27FC236}">
                  <a16:creationId xmlns:a16="http://schemas.microsoft.com/office/drawing/2014/main" id="{0D26E973-4A83-276F-8C7D-55DA2597F409}"/>
                </a:ext>
              </a:extLst>
            </p:cNvPr>
            <p:cNvSpPr/>
            <p:nvPr/>
          </p:nvSpPr>
          <p:spPr>
            <a:xfrm>
              <a:off x="1771646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6" name="Sechseck 315">
              <a:extLst>
                <a:ext uri="{FF2B5EF4-FFF2-40B4-BE49-F238E27FC236}">
                  <a16:creationId xmlns:a16="http://schemas.microsoft.com/office/drawing/2014/main" id="{9D858B33-2B11-F184-71FC-AC4663419FDA}"/>
                </a:ext>
              </a:extLst>
            </p:cNvPr>
            <p:cNvSpPr/>
            <p:nvPr/>
          </p:nvSpPr>
          <p:spPr>
            <a:xfrm>
              <a:off x="1771645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7" name="Sechseck 316">
              <a:extLst>
                <a:ext uri="{FF2B5EF4-FFF2-40B4-BE49-F238E27FC236}">
                  <a16:creationId xmlns:a16="http://schemas.microsoft.com/office/drawing/2014/main" id="{BFB4FEB4-0EE6-96DA-D909-CA7A0B3A16A8}"/>
                </a:ext>
              </a:extLst>
            </p:cNvPr>
            <p:cNvSpPr/>
            <p:nvPr/>
          </p:nvSpPr>
          <p:spPr>
            <a:xfrm>
              <a:off x="1771644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8" name="Sechseck 317">
              <a:extLst>
                <a:ext uri="{FF2B5EF4-FFF2-40B4-BE49-F238E27FC236}">
                  <a16:creationId xmlns:a16="http://schemas.microsoft.com/office/drawing/2014/main" id="{FCDDD69B-F41E-73FB-DF56-3ADB82E5B66F}"/>
                </a:ext>
              </a:extLst>
            </p:cNvPr>
            <p:cNvSpPr/>
            <p:nvPr/>
          </p:nvSpPr>
          <p:spPr>
            <a:xfrm>
              <a:off x="1771646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9" name="Sechseck 318">
              <a:extLst>
                <a:ext uri="{FF2B5EF4-FFF2-40B4-BE49-F238E27FC236}">
                  <a16:creationId xmlns:a16="http://schemas.microsoft.com/office/drawing/2014/main" id="{D27A8BE4-41A4-41B4-53B0-4FA3C805EFF5}"/>
                </a:ext>
              </a:extLst>
            </p:cNvPr>
            <p:cNvSpPr/>
            <p:nvPr/>
          </p:nvSpPr>
          <p:spPr>
            <a:xfrm>
              <a:off x="1771646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0" name="Sechseck 319">
              <a:extLst>
                <a:ext uri="{FF2B5EF4-FFF2-40B4-BE49-F238E27FC236}">
                  <a16:creationId xmlns:a16="http://schemas.microsoft.com/office/drawing/2014/main" id="{3AE5B272-B3ED-F933-4034-C0C4FCA2E478}"/>
                </a:ext>
              </a:extLst>
            </p:cNvPr>
            <p:cNvSpPr/>
            <p:nvPr/>
          </p:nvSpPr>
          <p:spPr>
            <a:xfrm>
              <a:off x="1771646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1" name="Sechseck 320">
              <a:extLst>
                <a:ext uri="{FF2B5EF4-FFF2-40B4-BE49-F238E27FC236}">
                  <a16:creationId xmlns:a16="http://schemas.microsoft.com/office/drawing/2014/main" id="{9AEC1A71-38C1-B8FE-4168-B197F2011787}"/>
                </a:ext>
              </a:extLst>
            </p:cNvPr>
            <p:cNvSpPr/>
            <p:nvPr/>
          </p:nvSpPr>
          <p:spPr>
            <a:xfrm>
              <a:off x="2419346" y="254571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5" name="Sechseck 324">
              <a:extLst>
                <a:ext uri="{FF2B5EF4-FFF2-40B4-BE49-F238E27FC236}">
                  <a16:creationId xmlns:a16="http://schemas.microsoft.com/office/drawing/2014/main" id="{05A406D2-B512-3BFD-0C4C-465543EC1EF6}"/>
                </a:ext>
              </a:extLst>
            </p:cNvPr>
            <p:cNvSpPr/>
            <p:nvPr/>
          </p:nvSpPr>
          <p:spPr>
            <a:xfrm>
              <a:off x="2419345" y="-1041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6" name="Sechseck 325">
              <a:extLst>
                <a:ext uri="{FF2B5EF4-FFF2-40B4-BE49-F238E27FC236}">
                  <a16:creationId xmlns:a16="http://schemas.microsoft.com/office/drawing/2014/main" id="{5C9DF081-0253-305F-D921-F28BB91AC568}"/>
                </a:ext>
              </a:extLst>
            </p:cNvPr>
            <p:cNvSpPr/>
            <p:nvPr/>
          </p:nvSpPr>
          <p:spPr>
            <a:xfrm>
              <a:off x="2419346" y="519556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7" name="Sechseck 326">
              <a:extLst>
                <a:ext uri="{FF2B5EF4-FFF2-40B4-BE49-F238E27FC236}">
                  <a16:creationId xmlns:a16="http://schemas.microsoft.com/office/drawing/2014/main" id="{CC232982-BFAB-CB03-EBA1-232845BA0934}"/>
                </a:ext>
              </a:extLst>
            </p:cNvPr>
            <p:cNvSpPr/>
            <p:nvPr/>
          </p:nvSpPr>
          <p:spPr>
            <a:xfrm>
              <a:off x="2419346" y="607884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8" name="Sechseck 327">
              <a:extLst>
                <a:ext uri="{FF2B5EF4-FFF2-40B4-BE49-F238E27FC236}">
                  <a16:creationId xmlns:a16="http://schemas.microsoft.com/office/drawing/2014/main" id="{16EBC514-0816-3F94-882B-6B7F253C91A9}"/>
                </a:ext>
              </a:extLst>
            </p:cNvPr>
            <p:cNvSpPr/>
            <p:nvPr/>
          </p:nvSpPr>
          <p:spPr>
            <a:xfrm>
              <a:off x="2419346" y="431227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9" name="Sechseck 328">
              <a:extLst>
                <a:ext uri="{FF2B5EF4-FFF2-40B4-BE49-F238E27FC236}">
                  <a16:creationId xmlns:a16="http://schemas.microsoft.com/office/drawing/2014/main" id="{6FC3253E-2EB4-28D1-0912-E5EFA455C652}"/>
                </a:ext>
              </a:extLst>
            </p:cNvPr>
            <p:cNvSpPr/>
            <p:nvPr/>
          </p:nvSpPr>
          <p:spPr>
            <a:xfrm>
              <a:off x="-819156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0" name="Sechseck 329">
              <a:extLst>
                <a:ext uri="{FF2B5EF4-FFF2-40B4-BE49-F238E27FC236}">
                  <a16:creationId xmlns:a16="http://schemas.microsoft.com/office/drawing/2014/main" id="{96675A15-30AF-1AE8-9C0C-418B00D2717C}"/>
                </a:ext>
              </a:extLst>
            </p:cNvPr>
            <p:cNvSpPr/>
            <p:nvPr/>
          </p:nvSpPr>
          <p:spPr>
            <a:xfrm>
              <a:off x="-819156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1" name="Sechseck 330">
              <a:extLst>
                <a:ext uri="{FF2B5EF4-FFF2-40B4-BE49-F238E27FC236}">
                  <a16:creationId xmlns:a16="http://schemas.microsoft.com/office/drawing/2014/main" id="{CC31613B-7F54-4376-A198-690A3EA26128}"/>
                </a:ext>
              </a:extLst>
            </p:cNvPr>
            <p:cNvSpPr/>
            <p:nvPr/>
          </p:nvSpPr>
          <p:spPr>
            <a:xfrm>
              <a:off x="-819156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2" name="Sechseck 331">
              <a:extLst>
                <a:ext uri="{FF2B5EF4-FFF2-40B4-BE49-F238E27FC236}">
                  <a16:creationId xmlns:a16="http://schemas.microsoft.com/office/drawing/2014/main" id="{9821854C-F571-BE91-2D00-38C77865BA84}"/>
                </a:ext>
              </a:extLst>
            </p:cNvPr>
            <p:cNvSpPr/>
            <p:nvPr/>
          </p:nvSpPr>
          <p:spPr>
            <a:xfrm>
              <a:off x="-819156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3" name="Sechseck 332">
              <a:extLst>
                <a:ext uri="{FF2B5EF4-FFF2-40B4-BE49-F238E27FC236}">
                  <a16:creationId xmlns:a16="http://schemas.microsoft.com/office/drawing/2014/main" id="{BEC10101-7E26-8C0E-FCA2-63E78FA28C03}"/>
                </a:ext>
              </a:extLst>
            </p:cNvPr>
            <p:cNvSpPr/>
            <p:nvPr/>
          </p:nvSpPr>
          <p:spPr>
            <a:xfrm>
              <a:off x="-819157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4" name="Sechseck 333">
              <a:extLst>
                <a:ext uri="{FF2B5EF4-FFF2-40B4-BE49-F238E27FC236}">
                  <a16:creationId xmlns:a16="http://schemas.microsoft.com/office/drawing/2014/main" id="{3AA61514-55BF-A0F6-124A-86BFEA514EB3}"/>
                </a:ext>
              </a:extLst>
            </p:cNvPr>
            <p:cNvSpPr/>
            <p:nvPr/>
          </p:nvSpPr>
          <p:spPr>
            <a:xfrm>
              <a:off x="-819158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5" name="Sechseck 334">
              <a:extLst>
                <a:ext uri="{FF2B5EF4-FFF2-40B4-BE49-F238E27FC236}">
                  <a16:creationId xmlns:a16="http://schemas.microsoft.com/office/drawing/2014/main" id="{ED8A13A0-1978-0A59-D3BA-78C9D8247B32}"/>
                </a:ext>
              </a:extLst>
            </p:cNvPr>
            <p:cNvSpPr/>
            <p:nvPr/>
          </p:nvSpPr>
          <p:spPr>
            <a:xfrm>
              <a:off x="-819156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6" name="Sechseck 335">
              <a:extLst>
                <a:ext uri="{FF2B5EF4-FFF2-40B4-BE49-F238E27FC236}">
                  <a16:creationId xmlns:a16="http://schemas.microsoft.com/office/drawing/2014/main" id="{E7D79426-FD30-C9F0-1430-E5FA5506AA22}"/>
                </a:ext>
              </a:extLst>
            </p:cNvPr>
            <p:cNvSpPr/>
            <p:nvPr/>
          </p:nvSpPr>
          <p:spPr>
            <a:xfrm>
              <a:off x="-819156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7" name="Sechseck 336">
              <a:extLst>
                <a:ext uri="{FF2B5EF4-FFF2-40B4-BE49-F238E27FC236}">
                  <a16:creationId xmlns:a16="http://schemas.microsoft.com/office/drawing/2014/main" id="{67F05F66-E984-C58B-D8BB-35D77145DFE7}"/>
                </a:ext>
              </a:extLst>
            </p:cNvPr>
            <p:cNvSpPr/>
            <p:nvPr/>
          </p:nvSpPr>
          <p:spPr>
            <a:xfrm>
              <a:off x="-819156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8" name="Sechseck 337">
              <a:extLst>
                <a:ext uri="{FF2B5EF4-FFF2-40B4-BE49-F238E27FC236}">
                  <a16:creationId xmlns:a16="http://schemas.microsoft.com/office/drawing/2014/main" id="{D9D69FBA-6BD1-4514-E73D-FC559319B098}"/>
                </a:ext>
              </a:extLst>
            </p:cNvPr>
            <p:cNvSpPr/>
            <p:nvPr/>
          </p:nvSpPr>
          <p:spPr>
            <a:xfrm>
              <a:off x="-171456" y="254571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9" name="Sechseck 338">
              <a:extLst>
                <a:ext uri="{FF2B5EF4-FFF2-40B4-BE49-F238E27FC236}">
                  <a16:creationId xmlns:a16="http://schemas.microsoft.com/office/drawing/2014/main" id="{34862DFD-523A-F04B-D589-F0487F1A198B}"/>
                </a:ext>
              </a:extLst>
            </p:cNvPr>
            <p:cNvSpPr/>
            <p:nvPr/>
          </p:nvSpPr>
          <p:spPr>
            <a:xfrm>
              <a:off x="-171456" y="342899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0" name="Sechseck 339">
              <a:extLst>
                <a:ext uri="{FF2B5EF4-FFF2-40B4-BE49-F238E27FC236}">
                  <a16:creationId xmlns:a16="http://schemas.microsoft.com/office/drawing/2014/main" id="{B70B7652-B489-A89B-0FD6-11EDE3A0BB1F}"/>
                </a:ext>
              </a:extLst>
            </p:cNvPr>
            <p:cNvSpPr/>
            <p:nvPr/>
          </p:nvSpPr>
          <p:spPr>
            <a:xfrm>
              <a:off x="-171456" y="166242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1" name="Sechseck 340">
              <a:extLst>
                <a:ext uri="{FF2B5EF4-FFF2-40B4-BE49-F238E27FC236}">
                  <a16:creationId xmlns:a16="http://schemas.microsoft.com/office/drawing/2014/main" id="{3E8186F7-6256-09F3-9486-9D1B54F0B699}"/>
                </a:ext>
              </a:extLst>
            </p:cNvPr>
            <p:cNvSpPr/>
            <p:nvPr/>
          </p:nvSpPr>
          <p:spPr>
            <a:xfrm>
              <a:off x="-171456" y="77914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2" name="Sechseck 341">
              <a:extLst>
                <a:ext uri="{FF2B5EF4-FFF2-40B4-BE49-F238E27FC236}">
                  <a16:creationId xmlns:a16="http://schemas.microsoft.com/office/drawing/2014/main" id="{246CB080-AA72-9EA9-2567-CB74BC629FDA}"/>
                </a:ext>
              </a:extLst>
            </p:cNvPr>
            <p:cNvSpPr/>
            <p:nvPr/>
          </p:nvSpPr>
          <p:spPr>
            <a:xfrm>
              <a:off x="-171457" y="-1041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3" name="Sechseck 342">
              <a:extLst>
                <a:ext uri="{FF2B5EF4-FFF2-40B4-BE49-F238E27FC236}">
                  <a16:creationId xmlns:a16="http://schemas.microsoft.com/office/drawing/2014/main" id="{B3FE2931-2BE0-77C4-2E3A-474EA1E7641D}"/>
                </a:ext>
              </a:extLst>
            </p:cNvPr>
            <p:cNvSpPr/>
            <p:nvPr/>
          </p:nvSpPr>
          <p:spPr>
            <a:xfrm>
              <a:off x="-171456" y="519556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4" name="Sechseck 343">
              <a:extLst>
                <a:ext uri="{FF2B5EF4-FFF2-40B4-BE49-F238E27FC236}">
                  <a16:creationId xmlns:a16="http://schemas.microsoft.com/office/drawing/2014/main" id="{6D6B4D13-CC4B-ED22-70ED-45BD035C03DF}"/>
                </a:ext>
              </a:extLst>
            </p:cNvPr>
            <p:cNvSpPr/>
            <p:nvPr/>
          </p:nvSpPr>
          <p:spPr>
            <a:xfrm>
              <a:off x="-171456" y="607884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5" name="Sechseck 344">
              <a:extLst>
                <a:ext uri="{FF2B5EF4-FFF2-40B4-BE49-F238E27FC236}">
                  <a16:creationId xmlns:a16="http://schemas.microsoft.com/office/drawing/2014/main" id="{830B55D3-38FF-2481-A0D4-E0546974A853}"/>
                </a:ext>
              </a:extLst>
            </p:cNvPr>
            <p:cNvSpPr/>
            <p:nvPr/>
          </p:nvSpPr>
          <p:spPr>
            <a:xfrm>
              <a:off x="-171456" y="431227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05394682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Person, Kleidung, Flasche, Menschen enthält.&#10;&#10;Automatisch generierte Beschreibung">
            <a:extLst>
              <a:ext uri="{FF2B5EF4-FFF2-40B4-BE49-F238E27FC236}">
                <a16:creationId xmlns:a16="http://schemas.microsoft.com/office/drawing/2014/main" id="{3015F109-93FD-F82F-384E-F09ECD0DF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0990" y="-745064"/>
            <a:ext cx="12947647" cy="8631764"/>
          </a:xfrm>
          <a:prstGeom prst="rect">
            <a:avLst/>
          </a:prstGeo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100F80D1-A2AF-FCF5-CA13-915D6D326B63}"/>
              </a:ext>
            </a:extLst>
          </p:cNvPr>
          <p:cNvGrpSpPr/>
          <p:nvPr/>
        </p:nvGrpSpPr>
        <p:grpSpPr>
          <a:xfrm>
            <a:off x="-5943600" y="-3295650"/>
            <a:ext cx="24136350" cy="14763750"/>
            <a:chOff x="-819158" y="-545779"/>
            <a:chExt cx="13830305" cy="7949552"/>
          </a:xfrm>
        </p:grpSpPr>
        <p:sp>
          <p:nvSpPr>
            <p:cNvPr id="169" name="Sechseck 168">
              <a:extLst>
                <a:ext uri="{FF2B5EF4-FFF2-40B4-BE49-F238E27FC236}">
                  <a16:creationId xmlns:a16="http://schemas.microsoft.com/office/drawing/2014/main" id="{5B6BE1F9-5265-F7AB-8CD5-F55FA6BC973B}"/>
                </a:ext>
              </a:extLst>
            </p:cNvPr>
            <p:cNvSpPr/>
            <p:nvPr/>
          </p:nvSpPr>
          <p:spPr>
            <a:xfrm>
              <a:off x="5656262" y="122079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0" name="Sechseck 169">
              <a:extLst>
                <a:ext uri="{FF2B5EF4-FFF2-40B4-BE49-F238E27FC236}">
                  <a16:creationId xmlns:a16="http://schemas.microsoft.com/office/drawing/2014/main" id="{A3931273-D7D1-37B3-A3B5-61D7F7107C5E}"/>
                </a:ext>
              </a:extLst>
            </p:cNvPr>
            <p:cNvSpPr/>
            <p:nvPr/>
          </p:nvSpPr>
          <p:spPr>
            <a:xfrm>
              <a:off x="5656261" y="33750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1" name="Sechseck 170">
              <a:extLst>
                <a:ext uri="{FF2B5EF4-FFF2-40B4-BE49-F238E27FC236}">
                  <a16:creationId xmlns:a16="http://schemas.microsoft.com/office/drawing/2014/main" id="{4B15D718-FECD-5F68-F55B-389010F9891B}"/>
                </a:ext>
              </a:extLst>
            </p:cNvPr>
            <p:cNvSpPr/>
            <p:nvPr/>
          </p:nvSpPr>
          <p:spPr>
            <a:xfrm>
              <a:off x="5656260" y="-54577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2" name="Sechseck 171">
              <a:extLst>
                <a:ext uri="{FF2B5EF4-FFF2-40B4-BE49-F238E27FC236}">
                  <a16:creationId xmlns:a16="http://schemas.microsoft.com/office/drawing/2014/main" id="{BEA319E4-C5DF-5A2F-B12D-3BDBC574C460}"/>
                </a:ext>
              </a:extLst>
            </p:cNvPr>
            <p:cNvSpPr/>
            <p:nvPr/>
          </p:nvSpPr>
          <p:spPr>
            <a:xfrm>
              <a:off x="5656262" y="56372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3" name="Sechseck 172">
              <a:extLst>
                <a:ext uri="{FF2B5EF4-FFF2-40B4-BE49-F238E27FC236}">
                  <a16:creationId xmlns:a16="http://schemas.microsoft.com/office/drawing/2014/main" id="{F0C51DBA-BB24-65D3-A4D2-30D02A3AF241}"/>
                </a:ext>
              </a:extLst>
            </p:cNvPr>
            <p:cNvSpPr/>
            <p:nvPr/>
          </p:nvSpPr>
          <p:spPr>
            <a:xfrm>
              <a:off x="5656262" y="652049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4" name="Sechseck 173">
              <a:extLst>
                <a:ext uri="{FF2B5EF4-FFF2-40B4-BE49-F238E27FC236}">
                  <a16:creationId xmlns:a16="http://schemas.microsoft.com/office/drawing/2014/main" id="{E9DB00F8-9902-CDCC-C926-75751DC9F131}"/>
                </a:ext>
              </a:extLst>
            </p:cNvPr>
            <p:cNvSpPr/>
            <p:nvPr/>
          </p:nvSpPr>
          <p:spPr>
            <a:xfrm>
              <a:off x="5656262" y="475392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6" name="Sechseck 175">
              <a:extLst>
                <a:ext uri="{FF2B5EF4-FFF2-40B4-BE49-F238E27FC236}">
                  <a16:creationId xmlns:a16="http://schemas.microsoft.com/office/drawing/2014/main" id="{3C4316F7-4EDA-8EE1-4B83-152519F3E1AC}"/>
                </a:ext>
              </a:extLst>
            </p:cNvPr>
            <p:cNvSpPr/>
            <p:nvPr/>
          </p:nvSpPr>
          <p:spPr>
            <a:xfrm>
              <a:off x="6303962" y="342899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9" name="Sechseck 178">
              <a:extLst>
                <a:ext uri="{FF2B5EF4-FFF2-40B4-BE49-F238E27FC236}">
                  <a16:creationId xmlns:a16="http://schemas.microsoft.com/office/drawing/2014/main" id="{B0DF63BB-133C-A964-339B-84FA6320A9F0}"/>
                </a:ext>
              </a:extLst>
            </p:cNvPr>
            <p:cNvSpPr/>
            <p:nvPr/>
          </p:nvSpPr>
          <p:spPr>
            <a:xfrm>
              <a:off x="6303961" y="-10413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1" name="Sechseck 180">
              <a:extLst>
                <a:ext uri="{FF2B5EF4-FFF2-40B4-BE49-F238E27FC236}">
                  <a16:creationId xmlns:a16="http://schemas.microsoft.com/office/drawing/2014/main" id="{0401A66E-0C08-2055-30E6-49DB28171AFE}"/>
                </a:ext>
              </a:extLst>
            </p:cNvPr>
            <p:cNvSpPr/>
            <p:nvPr/>
          </p:nvSpPr>
          <p:spPr>
            <a:xfrm>
              <a:off x="6303962" y="519556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2" name="Sechseck 181">
              <a:extLst>
                <a:ext uri="{FF2B5EF4-FFF2-40B4-BE49-F238E27FC236}">
                  <a16:creationId xmlns:a16="http://schemas.microsoft.com/office/drawing/2014/main" id="{C8DB283B-C6FA-9260-3874-699547BD81D2}"/>
                </a:ext>
              </a:extLst>
            </p:cNvPr>
            <p:cNvSpPr/>
            <p:nvPr/>
          </p:nvSpPr>
          <p:spPr>
            <a:xfrm>
              <a:off x="6303962" y="607884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6" name="Sechseck 185">
              <a:extLst>
                <a:ext uri="{FF2B5EF4-FFF2-40B4-BE49-F238E27FC236}">
                  <a16:creationId xmlns:a16="http://schemas.microsoft.com/office/drawing/2014/main" id="{21A6A763-4D2A-39A5-CEC1-307572D8E2A6}"/>
                </a:ext>
              </a:extLst>
            </p:cNvPr>
            <p:cNvSpPr/>
            <p:nvPr/>
          </p:nvSpPr>
          <p:spPr>
            <a:xfrm>
              <a:off x="6951661" y="210407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8" name="Sechseck 187">
              <a:extLst>
                <a:ext uri="{FF2B5EF4-FFF2-40B4-BE49-F238E27FC236}">
                  <a16:creationId xmlns:a16="http://schemas.microsoft.com/office/drawing/2014/main" id="{57613BE4-F9D5-7D29-52DF-D16DEEA22792}"/>
                </a:ext>
              </a:extLst>
            </p:cNvPr>
            <p:cNvSpPr/>
            <p:nvPr/>
          </p:nvSpPr>
          <p:spPr>
            <a:xfrm>
              <a:off x="6951660" y="33750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9" name="Sechseck 188">
              <a:extLst>
                <a:ext uri="{FF2B5EF4-FFF2-40B4-BE49-F238E27FC236}">
                  <a16:creationId xmlns:a16="http://schemas.microsoft.com/office/drawing/2014/main" id="{6880AAE1-41CA-76B5-6703-0311DE81577A}"/>
                </a:ext>
              </a:extLst>
            </p:cNvPr>
            <p:cNvSpPr/>
            <p:nvPr/>
          </p:nvSpPr>
          <p:spPr>
            <a:xfrm>
              <a:off x="6951659" y="-54577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0" name="Sechseck 189">
              <a:extLst>
                <a:ext uri="{FF2B5EF4-FFF2-40B4-BE49-F238E27FC236}">
                  <a16:creationId xmlns:a16="http://schemas.microsoft.com/office/drawing/2014/main" id="{0A403097-F6BC-450F-6EBE-37EFA3F92282}"/>
                </a:ext>
              </a:extLst>
            </p:cNvPr>
            <p:cNvSpPr/>
            <p:nvPr/>
          </p:nvSpPr>
          <p:spPr>
            <a:xfrm>
              <a:off x="6951661" y="56372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1" name="Sechseck 190">
              <a:extLst>
                <a:ext uri="{FF2B5EF4-FFF2-40B4-BE49-F238E27FC236}">
                  <a16:creationId xmlns:a16="http://schemas.microsoft.com/office/drawing/2014/main" id="{906BC755-0C47-23D2-4A31-789F8018FA2F}"/>
                </a:ext>
              </a:extLst>
            </p:cNvPr>
            <p:cNvSpPr/>
            <p:nvPr/>
          </p:nvSpPr>
          <p:spPr>
            <a:xfrm>
              <a:off x="6951661" y="65204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7" name="Sechseck 196">
              <a:extLst>
                <a:ext uri="{FF2B5EF4-FFF2-40B4-BE49-F238E27FC236}">
                  <a16:creationId xmlns:a16="http://schemas.microsoft.com/office/drawing/2014/main" id="{C0EC518D-8AE7-71A5-B2AF-5C02D03A30FB}"/>
                </a:ext>
              </a:extLst>
            </p:cNvPr>
            <p:cNvSpPr/>
            <p:nvPr/>
          </p:nvSpPr>
          <p:spPr>
            <a:xfrm>
              <a:off x="7599360" y="-10413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8" name="Sechseck 197">
              <a:extLst>
                <a:ext uri="{FF2B5EF4-FFF2-40B4-BE49-F238E27FC236}">
                  <a16:creationId xmlns:a16="http://schemas.microsoft.com/office/drawing/2014/main" id="{33146D5D-78B4-E94A-D60A-8F0C5CDD88DA}"/>
                </a:ext>
              </a:extLst>
            </p:cNvPr>
            <p:cNvSpPr/>
            <p:nvPr/>
          </p:nvSpPr>
          <p:spPr>
            <a:xfrm>
              <a:off x="7599361" y="519556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9" name="Sechseck 198">
              <a:extLst>
                <a:ext uri="{FF2B5EF4-FFF2-40B4-BE49-F238E27FC236}">
                  <a16:creationId xmlns:a16="http://schemas.microsoft.com/office/drawing/2014/main" id="{9ED1BD72-713F-5DF9-AA16-58795DE1C0BC}"/>
                </a:ext>
              </a:extLst>
            </p:cNvPr>
            <p:cNvSpPr/>
            <p:nvPr/>
          </p:nvSpPr>
          <p:spPr>
            <a:xfrm>
              <a:off x="7599361" y="60788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5" name="Sechseck 204">
              <a:extLst>
                <a:ext uri="{FF2B5EF4-FFF2-40B4-BE49-F238E27FC236}">
                  <a16:creationId xmlns:a16="http://schemas.microsoft.com/office/drawing/2014/main" id="{DEFDC681-35AD-9E90-5C07-1EC9FA3E0C98}"/>
                </a:ext>
              </a:extLst>
            </p:cNvPr>
            <p:cNvSpPr/>
            <p:nvPr/>
          </p:nvSpPr>
          <p:spPr>
            <a:xfrm>
              <a:off x="3067047" y="33750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6" name="Sechseck 205">
              <a:extLst>
                <a:ext uri="{FF2B5EF4-FFF2-40B4-BE49-F238E27FC236}">
                  <a16:creationId xmlns:a16="http://schemas.microsoft.com/office/drawing/2014/main" id="{640389F7-5F80-D07E-7967-8192BAB60644}"/>
                </a:ext>
              </a:extLst>
            </p:cNvPr>
            <p:cNvSpPr/>
            <p:nvPr/>
          </p:nvSpPr>
          <p:spPr>
            <a:xfrm>
              <a:off x="3067046" y="-54577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7" name="Sechseck 206">
              <a:extLst>
                <a:ext uri="{FF2B5EF4-FFF2-40B4-BE49-F238E27FC236}">
                  <a16:creationId xmlns:a16="http://schemas.microsoft.com/office/drawing/2014/main" id="{90B40A7C-09B5-6EBE-B27F-4631ECB30FEA}"/>
                </a:ext>
              </a:extLst>
            </p:cNvPr>
            <p:cNvSpPr/>
            <p:nvPr/>
          </p:nvSpPr>
          <p:spPr>
            <a:xfrm>
              <a:off x="3067048" y="56372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8" name="Sechseck 207">
              <a:extLst>
                <a:ext uri="{FF2B5EF4-FFF2-40B4-BE49-F238E27FC236}">
                  <a16:creationId xmlns:a16="http://schemas.microsoft.com/office/drawing/2014/main" id="{F3BD6B07-572E-BD70-09CE-9490264A3CA9}"/>
                </a:ext>
              </a:extLst>
            </p:cNvPr>
            <p:cNvSpPr/>
            <p:nvPr/>
          </p:nvSpPr>
          <p:spPr>
            <a:xfrm>
              <a:off x="3067048" y="65204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1" name="Sechseck 210">
              <a:extLst>
                <a:ext uri="{FF2B5EF4-FFF2-40B4-BE49-F238E27FC236}">
                  <a16:creationId xmlns:a16="http://schemas.microsoft.com/office/drawing/2014/main" id="{A1C0A5CD-FFB8-35A8-98A6-97E6D4D0C2BA}"/>
                </a:ext>
              </a:extLst>
            </p:cNvPr>
            <p:cNvSpPr/>
            <p:nvPr/>
          </p:nvSpPr>
          <p:spPr>
            <a:xfrm>
              <a:off x="3714748" y="342899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2" name="Sechseck 211">
              <a:extLst>
                <a:ext uri="{FF2B5EF4-FFF2-40B4-BE49-F238E27FC236}">
                  <a16:creationId xmlns:a16="http://schemas.microsoft.com/office/drawing/2014/main" id="{DEBC170A-41C7-43A0-346B-37292626AD1E}"/>
                </a:ext>
              </a:extLst>
            </p:cNvPr>
            <p:cNvSpPr/>
            <p:nvPr/>
          </p:nvSpPr>
          <p:spPr>
            <a:xfrm>
              <a:off x="3714748" y="166243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4" name="Sechseck 213">
              <a:extLst>
                <a:ext uri="{FF2B5EF4-FFF2-40B4-BE49-F238E27FC236}">
                  <a16:creationId xmlns:a16="http://schemas.microsoft.com/office/drawing/2014/main" id="{A0130838-D499-47FF-C96E-D866E35786E5}"/>
                </a:ext>
              </a:extLst>
            </p:cNvPr>
            <p:cNvSpPr/>
            <p:nvPr/>
          </p:nvSpPr>
          <p:spPr>
            <a:xfrm>
              <a:off x="3714747" y="-10413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5" name="Sechseck 214">
              <a:extLst>
                <a:ext uri="{FF2B5EF4-FFF2-40B4-BE49-F238E27FC236}">
                  <a16:creationId xmlns:a16="http://schemas.microsoft.com/office/drawing/2014/main" id="{416F0816-3F39-FFAA-A4DD-33E17717484F}"/>
                </a:ext>
              </a:extLst>
            </p:cNvPr>
            <p:cNvSpPr/>
            <p:nvPr/>
          </p:nvSpPr>
          <p:spPr>
            <a:xfrm>
              <a:off x="3714748" y="519556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6" name="Sechseck 215">
              <a:extLst>
                <a:ext uri="{FF2B5EF4-FFF2-40B4-BE49-F238E27FC236}">
                  <a16:creationId xmlns:a16="http://schemas.microsoft.com/office/drawing/2014/main" id="{A039CF25-23B5-3307-AAE0-50D1213DAA8D}"/>
                </a:ext>
              </a:extLst>
            </p:cNvPr>
            <p:cNvSpPr/>
            <p:nvPr/>
          </p:nvSpPr>
          <p:spPr>
            <a:xfrm>
              <a:off x="3714748" y="60788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2" name="Sechseck 221">
              <a:extLst>
                <a:ext uri="{FF2B5EF4-FFF2-40B4-BE49-F238E27FC236}">
                  <a16:creationId xmlns:a16="http://schemas.microsoft.com/office/drawing/2014/main" id="{0A2DFC93-3A9C-7379-776F-CD7F0EA5292C}"/>
                </a:ext>
              </a:extLst>
            </p:cNvPr>
            <p:cNvSpPr/>
            <p:nvPr/>
          </p:nvSpPr>
          <p:spPr>
            <a:xfrm>
              <a:off x="4362446" y="3375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3" name="Sechseck 222">
              <a:extLst>
                <a:ext uri="{FF2B5EF4-FFF2-40B4-BE49-F238E27FC236}">
                  <a16:creationId xmlns:a16="http://schemas.microsoft.com/office/drawing/2014/main" id="{4C9B2203-03D5-939F-7964-88E55C074480}"/>
                </a:ext>
              </a:extLst>
            </p:cNvPr>
            <p:cNvSpPr/>
            <p:nvPr/>
          </p:nvSpPr>
          <p:spPr>
            <a:xfrm>
              <a:off x="4362445" y="-54577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4" name="Sechseck 223">
              <a:extLst>
                <a:ext uri="{FF2B5EF4-FFF2-40B4-BE49-F238E27FC236}">
                  <a16:creationId xmlns:a16="http://schemas.microsoft.com/office/drawing/2014/main" id="{AA0BA42C-00D5-FF58-93C5-A82823C18BA2}"/>
                </a:ext>
              </a:extLst>
            </p:cNvPr>
            <p:cNvSpPr/>
            <p:nvPr/>
          </p:nvSpPr>
          <p:spPr>
            <a:xfrm>
              <a:off x="4362447" y="56372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5" name="Sechseck 224">
              <a:extLst>
                <a:ext uri="{FF2B5EF4-FFF2-40B4-BE49-F238E27FC236}">
                  <a16:creationId xmlns:a16="http://schemas.microsoft.com/office/drawing/2014/main" id="{AFE895DF-EF07-6120-9704-FE75C4B0D17B}"/>
                </a:ext>
              </a:extLst>
            </p:cNvPr>
            <p:cNvSpPr/>
            <p:nvPr/>
          </p:nvSpPr>
          <p:spPr>
            <a:xfrm>
              <a:off x="4362447" y="65204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6" name="Sechseck 225">
              <a:extLst>
                <a:ext uri="{FF2B5EF4-FFF2-40B4-BE49-F238E27FC236}">
                  <a16:creationId xmlns:a16="http://schemas.microsoft.com/office/drawing/2014/main" id="{92C783D9-A37A-C2D3-1ED7-03C2459567B9}"/>
                </a:ext>
              </a:extLst>
            </p:cNvPr>
            <p:cNvSpPr/>
            <p:nvPr/>
          </p:nvSpPr>
          <p:spPr>
            <a:xfrm>
              <a:off x="4362447" y="475392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7" name="Sechseck 226">
              <a:extLst>
                <a:ext uri="{FF2B5EF4-FFF2-40B4-BE49-F238E27FC236}">
                  <a16:creationId xmlns:a16="http://schemas.microsoft.com/office/drawing/2014/main" id="{37D1FCD6-FF8C-AF73-46C8-205330D19ED2}"/>
                </a:ext>
              </a:extLst>
            </p:cNvPr>
            <p:cNvSpPr/>
            <p:nvPr/>
          </p:nvSpPr>
          <p:spPr>
            <a:xfrm>
              <a:off x="5010147" y="254571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1" name="Sechseck 230">
              <a:extLst>
                <a:ext uri="{FF2B5EF4-FFF2-40B4-BE49-F238E27FC236}">
                  <a16:creationId xmlns:a16="http://schemas.microsoft.com/office/drawing/2014/main" id="{53AC77E6-E59F-194A-3695-05BCA5317B7C}"/>
                </a:ext>
              </a:extLst>
            </p:cNvPr>
            <p:cNvSpPr/>
            <p:nvPr/>
          </p:nvSpPr>
          <p:spPr>
            <a:xfrm>
              <a:off x="5010146" y="-10413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2" name="Sechseck 231">
              <a:extLst>
                <a:ext uri="{FF2B5EF4-FFF2-40B4-BE49-F238E27FC236}">
                  <a16:creationId xmlns:a16="http://schemas.microsoft.com/office/drawing/2014/main" id="{F5E83919-F47B-F684-70E6-B38AC454DD2C}"/>
                </a:ext>
              </a:extLst>
            </p:cNvPr>
            <p:cNvSpPr/>
            <p:nvPr/>
          </p:nvSpPr>
          <p:spPr>
            <a:xfrm>
              <a:off x="5010147" y="519556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3" name="Sechseck 232">
              <a:extLst>
                <a:ext uri="{FF2B5EF4-FFF2-40B4-BE49-F238E27FC236}">
                  <a16:creationId xmlns:a16="http://schemas.microsoft.com/office/drawing/2014/main" id="{54366C7D-02C1-FCC1-B07A-35A769090ECE}"/>
                </a:ext>
              </a:extLst>
            </p:cNvPr>
            <p:cNvSpPr/>
            <p:nvPr/>
          </p:nvSpPr>
          <p:spPr>
            <a:xfrm>
              <a:off x="5010147" y="60788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6" name="Sechseck 235">
              <a:extLst>
                <a:ext uri="{FF2B5EF4-FFF2-40B4-BE49-F238E27FC236}">
                  <a16:creationId xmlns:a16="http://schemas.microsoft.com/office/drawing/2014/main" id="{848FD815-8AD0-A51B-3FDC-C61699069AE5}"/>
                </a:ext>
              </a:extLst>
            </p:cNvPr>
            <p:cNvSpPr/>
            <p:nvPr/>
          </p:nvSpPr>
          <p:spPr>
            <a:xfrm>
              <a:off x="8247061" y="387063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9" name="Sechseck 238">
              <a:extLst>
                <a:ext uri="{FF2B5EF4-FFF2-40B4-BE49-F238E27FC236}">
                  <a16:creationId xmlns:a16="http://schemas.microsoft.com/office/drawing/2014/main" id="{A285C087-C2F5-1523-C1FF-299DAE94C85A}"/>
                </a:ext>
              </a:extLst>
            </p:cNvPr>
            <p:cNvSpPr/>
            <p:nvPr/>
          </p:nvSpPr>
          <p:spPr>
            <a:xfrm>
              <a:off x="8247060" y="3375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0" name="Sechseck 239">
              <a:extLst>
                <a:ext uri="{FF2B5EF4-FFF2-40B4-BE49-F238E27FC236}">
                  <a16:creationId xmlns:a16="http://schemas.microsoft.com/office/drawing/2014/main" id="{2F231919-FDE4-D2C8-AAB6-245CC47C2A9D}"/>
                </a:ext>
              </a:extLst>
            </p:cNvPr>
            <p:cNvSpPr/>
            <p:nvPr/>
          </p:nvSpPr>
          <p:spPr>
            <a:xfrm>
              <a:off x="8247059" y="-54577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1" name="Sechseck 240">
              <a:extLst>
                <a:ext uri="{FF2B5EF4-FFF2-40B4-BE49-F238E27FC236}">
                  <a16:creationId xmlns:a16="http://schemas.microsoft.com/office/drawing/2014/main" id="{264FA14E-6D5F-2C0A-91DB-6C486D9D368B}"/>
                </a:ext>
              </a:extLst>
            </p:cNvPr>
            <p:cNvSpPr/>
            <p:nvPr/>
          </p:nvSpPr>
          <p:spPr>
            <a:xfrm>
              <a:off x="8247061" y="56372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2" name="Sechseck 241">
              <a:extLst>
                <a:ext uri="{FF2B5EF4-FFF2-40B4-BE49-F238E27FC236}">
                  <a16:creationId xmlns:a16="http://schemas.microsoft.com/office/drawing/2014/main" id="{8E5B9D4E-B46D-A0AF-2E82-FA3962EE9D12}"/>
                </a:ext>
              </a:extLst>
            </p:cNvPr>
            <p:cNvSpPr/>
            <p:nvPr/>
          </p:nvSpPr>
          <p:spPr>
            <a:xfrm>
              <a:off x="8247061" y="65204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4" name="Sechseck 243">
              <a:extLst>
                <a:ext uri="{FF2B5EF4-FFF2-40B4-BE49-F238E27FC236}">
                  <a16:creationId xmlns:a16="http://schemas.microsoft.com/office/drawing/2014/main" id="{2A30A3A1-A4AF-E51E-C768-FE401335428F}"/>
                </a:ext>
              </a:extLst>
            </p:cNvPr>
            <p:cNvSpPr/>
            <p:nvPr/>
          </p:nvSpPr>
          <p:spPr>
            <a:xfrm>
              <a:off x="8894761" y="254571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7" name="Sechseck 246">
              <a:extLst>
                <a:ext uri="{FF2B5EF4-FFF2-40B4-BE49-F238E27FC236}">
                  <a16:creationId xmlns:a16="http://schemas.microsoft.com/office/drawing/2014/main" id="{F627E678-32DE-DD3F-E1AA-B078D971D35B}"/>
                </a:ext>
              </a:extLst>
            </p:cNvPr>
            <p:cNvSpPr/>
            <p:nvPr/>
          </p:nvSpPr>
          <p:spPr>
            <a:xfrm>
              <a:off x="8894761" y="77914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8" name="Sechseck 247">
              <a:extLst>
                <a:ext uri="{FF2B5EF4-FFF2-40B4-BE49-F238E27FC236}">
                  <a16:creationId xmlns:a16="http://schemas.microsoft.com/office/drawing/2014/main" id="{8EE2A589-3AD2-00AF-AAA8-BBEE1C67BB00}"/>
                </a:ext>
              </a:extLst>
            </p:cNvPr>
            <p:cNvSpPr/>
            <p:nvPr/>
          </p:nvSpPr>
          <p:spPr>
            <a:xfrm>
              <a:off x="8894760" y="-10413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9" name="Sechseck 248">
              <a:extLst>
                <a:ext uri="{FF2B5EF4-FFF2-40B4-BE49-F238E27FC236}">
                  <a16:creationId xmlns:a16="http://schemas.microsoft.com/office/drawing/2014/main" id="{F4A3C0C1-E9C8-4657-4EC3-FF51457699A4}"/>
                </a:ext>
              </a:extLst>
            </p:cNvPr>
            <p:cNvSpPr/>
            <p:nvPr/>
          </p:nvSpPr>
          <p:spPr>
            <a:xfrm>
              <a:off x="8894761" y="519556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0" name="Sechseck 249">
              <a:extLst>
                <a:ext uri="{FF2B5EF4-FFF2-40B4-BE49-F238E27FC236}">
                  <a16:creationId xmlns:a16="http://schemas.microsoft.com/office/drawing/2014/main" id="{ED8CFB1D-8BF1-089A-E048-B2E5A1FB73BD}"/>
                </a:ext>
              </a:extLst>
            </p:cNvPr>
            <p:cNvSpPr/>
            <p:nvPr/>
          </p:nvSpPr>
          <p:spPr>
            <a:xfrm>
              <a:off x="8894761" y="60788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2" name="Sechseck 251">
              <a:extLst>
                <a:ext uri="{FF2B5EF4-FFF2-40B4-BE49-F238E27FC236}">
                  <a16:creationId xmlns:a16="http://schemas.microsoft.com/office/drawing/2014/main" id="{5300F3BD-0368-0781-E0F5-B54631FE7ADE}"/>
                </a:ext>
              </a:extLst>
            </p:cNvPr>
            <p:cNvSpPr/>
            <p:nvPr/>
          </p:nvSpPr>
          <p:spPr>
            <a:xfrm>
              <a:off x="9542460" y="298735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3" name="Sechseck 252">
              <a:extLst>
                <a:ext uri="{FF2B5EF4-FFF2-40B4-BE49-F238E27FC236}">
                  <a16:creationId xmlns:a16="http://schemas.microsoft.com/office/drawing/2014/main" id="{3BBC05E2-1E9C-BE26-1229-6D16E7C7E29F}"/>
                </a:ext>
              </a:extLst>
            </p:cNvPr>
            <p:cNvSpPr/>
            <p:nvPr/>
          </p:nvSpPr>
          <p:spPr>
            <a:xfrm>
              <a:off x="9542460" y="38706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4" name="Sechseck 253">
              <a:extLst>
                <a:ext uri="{FF2B5EF4-FFF2-40B4-BE49-F238E27FC236}">
                  <a16:creationId xmlns:a16="http://schemas.microsoft.com/office/drawing/2014/main" id="{C67C0B69-9644-1020-1C30-B881FEB50DAD}"/>
                </a:ext>
              </a:extLst>
            </p:cNvPr>
            <p:cNvSpPr/>
            <p:nvPr/>
          </p:nvSpPr>
          <p:spPr>
            <a:xfrm>
              <a:off x="9542460" y="210407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5" name="Sechseck 254">
              <a:extLst>
                <a:ext uri="{FF2B5EF4-FFF2-40B4-BE49-F238E27FC236}">
                  <a16:creationId xmlns:a16="http://schemas.microsoft.com/office/drawing/2014/main" id="{6161029D-F451-94CE-4AAE-437E0F307D4D}"/>
                </a:ext>
              </a:extLst>
            </p:cNvPr>
            <p:cNvSpPr/>
            <p:nvPr/>
          </p:nvSpPr>
          <p:spPr>
            <a:xfrm>
              <a:off x="9542460" y="12207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6" name="Sechseck 255">
              <a:extLst>
                <a:ext uri="{FF2B5EF4-FFF2-40B4-BE49-F238E27FC236}">
                  <a16:creationId xmlns:a16="http://schemas.microsoft.com/office/drawing/2014/main" id="{D546FF50-29B8-096B-D182-DBF2C168DCF4}"/>
                </a:ext>
              </a:extLst>
            </p:cNvPr>
            <p:cNvSpPr/>
            <p:nvPr/>
          </p:nvSpPr>
          <p:spPr>
            <a:xfrm>
              <a:off x="9542459" y="3375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7" name="Sechseck 256">
              <a:extLst>
                <a:ext uri="{FF2B5EF4-FFF2-40B4-BE49-F238E27FC236}">
                  <a16:creationId xmlns:a16="http://schemas.microsoft.com/office/drawing/2014/main" id="{EB131AE6-38F1-2E4B-6E95-3CB2F999B3A7}"/>
                </a:ext>
              </a:extLst>
            </p:cNvPr>
            <p:cNvSpPr/>
            <p:nvPr/>
          </p:nvSpPr>
          <p:spPr>
            <a:xfrm>
              <a:off x="9542458" y="-54577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8" name="Sechseck 257">
              <a:extLst>
                <a:ext uri="{FF2B5EF4-FFF2-40B4-BE49-F238E27FC236}">
                  <a16:creationId xmlns:a16="http://schemas.microsoft.com/office/drawing/2014/main" id="{8EB771F4-3FDF-E896-68E0-BA6A0BF9BB57}"/>
                </a:ext>
              </a:extLst>
            </p:cNvPr>
            <p:cNvSpPr/>
            <p:nvPr/>
          </p:nvSpPr>
          <p:spPr>
            <a:xfrm>
              <a:off x="9542460" y="56372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9" name="Sechseck 258">
              <a:extLst>
                <a:ext uri="{FF2B5EF4-FFF2-40B4-BE49-F238E27FC236}">
                  <a16:creationId xmlns:a16="http://schemas.microsoft.com/office/drawing/2014/main" id="{FCE61F08-AA53-46CF-B9EC-963C2E028FEA}"/>
                </a:ext>
              </a:extLst>
            </p:cNvPr>
            <p:cNvSpPr/>
            <p:nvPr/>
          </p:nvSpPr>
          <p:spPr>
            <a:xfrm>
              <a:off x="9542460" y="65204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0" name="Sechseck 259">
              <a:extLst>
                <a:ext uri="{FF2B5EF4-FFF2-40B4-BE49-F238E27FC236}">
                  <a16:creationId xmlns:a16="http://schemas.microsoft.com/office/drawing/2014/main" id="{1DDBD850-FDAA-B952-F4CD-F9F268E0F0E8}"/>
                </a:ext>
              </a:extLst>
            </p:cNvPr>
            <p:cNvSpPr/>
            <p:nvPr/>
          </p:nvSpPr>
          <p:spPr>
            <a:xfrm>
              <a:off x="9542460" y="475392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1" name="Sechseck 260">
              <a:extLst>
                <a:ext uri="{FF2B5EF4-FFF2-40B4-BE49-F238E27FC236}">
                  <a16:creationId xmlns:a16="http://schemas.microsoft.com/office/drawing/2014/main" id="{7C4AD8FC-ECA1-E4FC-CE55-2C8BA776F7DA}"/>
                </a:ext>
              </a:extLst>
            </p:cNvPr>
            <p:cNvSpPr/>
            <p:nvPr/>
          </p:nvSpPr>
          <p:spPr>
            <a:xfrm>
              <a:off x="10190160" y="254571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2" name="Sechseck 261">
              <a:extLst>
                <a:ext uri="{FF2B5EF4-FFF2-40B4-BE49-F238E27FC236}">
                  <a16:creationId xmlns:a16="http://schemas.microsoft.com/office/drawing/2014/main" id="{1C6D84AD-E5AA-B823-07DF-69456F06D36E}"/>
                </a:ext>
              </a:extLst>
            </p:cNvPr>
            <p:cNvSpPr/>
            <p:nvPr/>
          </p:nvSpPr>
          <p:spPr>
            <a:xfrm>
              <a:off x="10190160" y="342899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3" name="Sechseck 262">
              <a:extLst>
                <a:ext uri="{FF2B5EF4-FFF2-40B4-BE49-F238E27FC236}">
                  <a16:creationId xmlns:a16="http://schemas.microsoft.com/office/drawing/2014/main" id="{CE4F94A6-D73E-0DED-D4C7-4B731836F7F2}"/>
                </a:ext>
              </a:extLst>
            </p:cNvPr>
            <p:cNvSpPr/>
            <p:nvPr/>
          </p:nvSpPr>
          <p:spPr>
            <a:xfrm>
              <a:off x="10190160" y="166243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4" name="Sechseck 263">
              <a:extLst>
                <a:ext uri="{FF2B5EF4-FFF2-40B4-BE49-F238E27FC236}">
                  <a16:creationId xmlns:a16="http://schemas.microsoft.com/office/drawing/2014/main" id="{16088092-3A89-B707-A530-70C804D85CFC}"/>
                </a:ext>
              </a:extLst>
            </p:cNvPr>
            <p:cNvSpPr/>
            <p:nvPr/>
          </p:nvSpPr>
          <p:spPr>
            <a:xfrm>
              <a:off x="10190160" y="7791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5" name="Sechseck 264">
              <a:extLst>
                <a:ext uri="{FF2B5EF4-FFF2-40B4-BE49-F238E27FC236}">
                  <a16:creationId xmlns:a16="http://schemas.microsoft.com/office/drawing/2014/main" id="{CD2727F4-4866-BC2A-AF70-C24F17D0E08F}"/>
                </a:ext>
              </a:extLst>
            </p:cNvPr>
            <p:cNvSpPr/>
            <p:nvPr/>
          </p:nvSpPr>
          <p:spPr>
            <a:xfrm>
              <a:off x="10190159" y="-1041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6" name="Sechseck 265">
              <a:extLst>
                <a:ext uri="{FF2B5EF4-FFF2-40B4-BE49-F238E27FC236}">
                  <a16:creationId xmlns:a16="http://schemas.microsoft.com/office/drawing/2014/main" id="{044DC255-8A22-7B3A-4219-5640F88198A7}"/>
                </a:ext>
              </a:extLst>
            </p:cNvPr>
            <p:cNvSpPr/>
            <p:nvPr/>
          </p:nvSpPr>
          <p:spPr>
            <a:xfrm>
              <a:off x="10190160" y="519556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7" name="Sechseck 266">
              <a:extLst>
                <a:ext uri="{FF2B5EF4-FFF2-40B4-BE49-F238E27FC236}">
                  <a16:creationId xmlns:a16="http://schemas.microsoft.com/office/drawing/2014/main" id="{D3BC1D2B-DC25-338E-B0F3-32E4267D12CE}"/>
                </a:ext>
              </a:extLst>
            </p:cNvPr>
            <p:cNvSpPr/>
            <p:nvPr/>
          </p:nvSpPr>
          <p:spPr>
            <a:xfrm>
              <a:off x="10190160" y="607884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8" name="Sechseck 267">
              <a:extLst>
                <a:ext uri="{FF2B5EF4-FFF2-40B4-BE49-F238E27FC236}">
                  <a16:creationId xmlns:a16="http://schemas.microsoft.com/office/drawing/2014/main" id="{7B74D41E-4175-BDC7-2A65-FA08269FBD90}"/>
                </a:ext>
              </a:extLst>
            </p:cNvPr>
            <p:cNvSpPr/>
            <p:nvPr/>
          </p:nvSpPr>
          <p:spPr>
            <a:xfrm>
              <a:off x="10190160" y="43122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9" name="Sechseck 268">
              <a:extLst>
                <a:ext uri="{FF2B5EF4-FFF2-40B4-BE49-F238E27FC236}">
                  <a16:creationId xmlns:a16="http://schemas.microsoft.com/office/drawing/2014/main" id="{480E9670-8456-5073-E69B-4445F1E1149F}"/>
                </a:ext>
              </a:extLst>
            </p:cNvPr>
            <p:cNvSpPr/>
            <p:nvPr/>
          </p:nvSpPr>
          <p:spPr>
            <a:xfrm>
              <a:off x="10837860" y="298735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0" name="Sechseck 269">
              <a:extLst>
                <a:ext uri="{FF2B5EF4-FFF2-40B4-BE49-F238E27FC236}">
                  <a16:creationId xmlns:a16="http://schemas.microsoft.com/office/drawing/2014/main" id="{8EBF43B8-4D23-4044-9893-031B3916E15D}"/>
                </a:ext>
              </a:extLst>
            </p:cNvPr>
            <p:cNvSpPr/>
            <p:nvPr/>
          </p:nvSpPr>
          <p:spPr>
            <a:xfrm>
              <a:off x="10837860" y="38706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1" name="Sechseck 270">
              <a:extLst>
                <a:ext uri="{FF2B5EF4-FFF2-40B4-BE49-F238E27FC236}">
                  <a16:creationId xmlns:a16="http://schemas.microsoft.com/office/drawing/2014/main" id="{DC5646F1-1D62-3A45-F47D-FCA5BBA77DF5}"/>
                </a:ext>
              </a:extLst>
            </p:cNvPr>
            <p:cNvSpPr/>
            <p:nvPr/>
          </p:nvSpPr>
          <p:spPr>
            <a:xfrm>
              <a:off x="10837860" y="210407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2" name="Sechseck 271">
              <a:extLst>
                <a:ext uri="{FF2B5EF4-FFF2-40B4-BE49-F238E27FC236}">
                  <a16:creationId xmlns:a16="http://schemas.microsoft.com/office/drawing/2014/main" id="{8E1F4716-65AE-8582-6C07-845A5E3FDB7F}"/>
                </a:ext>
              </a:extLst>
            </p:cNvPr>
            <p:cNvSpPr/>
            <p:nvPr/>
          </p:nvSpPr>
          <p:spPr>
            <a:xfrm>
              <a:off x="10837860" y="12207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3" name="Sechseck 272">
              <a:extLst>
                <a:ext uri="{FF2B5EF4-FFF2-40B4-BE49-F238E27FC236}">
                  <a16:creationId xmlns:a16="http://schemas.microsoft.com/office/drawing/2014/main" id="{424B3E35-96A6-19BB-6749-6C2B686B8C53}"/>
                </a:ext>
              </a:extLst>
            </p:cNvPr>
            <p:cNvSpPr/>
            <p:nvPr/>
          </p:nvSpPr>
          <p:spPr>
            <a:xfrm>
              <a:off x="10837859" y="3375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4" name="Sechseck 273">
              <a:extLst>
                <a:ext uri="{FF2B5EF4-FFF2-40B4-BE49-F238E27FC236}">
                  <a16:creationId xmlns:a16="http://schemas.microsoft.com/office/drawing/2014/main" id="{74AF091C-14EC-7329-E82F-7013694DCA9A}"/>
                </a:ext>
              </a:extLst>
            </p:cNvPr>
            <p:cNvSpPr/>
            <p:nvPr/>
          </p:nvSpPr>
          <p:spPr>
            <a:xfrm>
              <a:off x="10837858" y="-5457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5" name="Sechseck 274">
              <a:extLst>
                <a:ext uri="{FF2B5EF4-FFF2-40B4-BE49-F238E27FC236}">
                  <a16:creationId xmlns:a16="http://schemas.microsoft.com/office/drawing/2014/main" id="{42B97F2D-1F1A-7AB0-4E81-1E2F450A1578}"/>
                </a:ext>
              </a:extLst>
            </p:cNvPr>
            <p:cNvSpPr/>
            <p:nvPr/>
          </p:nvSpPr>
          <p:spPr>
            <a:xfrm>
              <a:off x="10837860" y="563720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6" name="Sechseck 275">
              <a:extLst>
                <a:ext uri="{FF2B5EF4-FFF2-40B4-BE49-F238E27FC236}">
                  <a16:creationId xmlns:a16="http://schemas.microsoft.com/office/drawing/2014/main" id="{4B7B78BB-BEE6-03B9-4204-2ABC2704F32E}"/>
                </a:ext>
              </a:extLst>
            </p:cNvPr>
            <p:cNvSpPr/>
            <p:nvPr/>
          </p:nvSpPr>
          <p:spPr>
            <a:xfrm>
              <a:off x="10837860" y="652048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7" name="Sechseck 276">
              <a:extLst>
                <a:ext uri="{FF2B5EF4-FFF2-40B4-BE49-F238E27FC236}">
                  <a16:creationId xmlns:a16="http://schemas.microsoft.com/office/drawing/2014/main" id="{623FEFB1-8AC1-2205-2716-5F406D38A70B}"/>
                </a:ext>
              </a:extLst>
            </p:cNvPr>
            <p:cNvSpPr/>
            <p:nvPr/>
          </p:nvSpPr>
          <p:spPr>
            <a:xfrm>
              <a:off x="10837860" y="475392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8" name="Sechseck 277">
              <a:extLst>
                <a:ext uri="{FF2B5EF4-FFF2-40B4-BE49-F238E27FC236}">
                  <a16:creationId xmlns:a16="http://schemas.microsoft.com/office/drawing/2014/main" id="{139445ED-9022-9887-2C97-88F12B594FB3}"/>
                </a:ext>
              </a:extLst>
            </p:cNvPr>
            <p:cNvSpPr/>
            <p:nvPr/>
          </p:nvSpPr>
          <p:spPr>
            <a:xfrm>
              <a:off x="11485560" y="254571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9" name="Sechseck 278">
              <a:extLst>
                <a:ext uri="{FF2B5EF4-FFF2-40B4-BE49-F238E27FC236}">
                  <a16:creationId xmlns:a16="http://schemas.microsoft.com/office/drawing/2014/main" id="{9B8D3649-22FA-A482-76F9-4975BAFD2694}"/>
                </a:ext>
              </a:extLst>
            </p:cNvPr>
            <p:cNvSpPr/>
            <p:nvPr/>
          </p:nvSpPr>
          <p:spPr>
            <a:xfrm>
              <a:off x="11485560" y="342899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0" name="Sechseck 279">
              <a:extLst>
                <a:ext uri="{FF2B5EF4-FFF2-40B4-BE49-F238E27FC236}">
                  <a16:creationId xmlns:a16="http://schemas.microsoft.com/office/drawing/2014/main" id="{A73785F0-75B5-1650-867B-3AC12F83C1E5}"/>
                </a:ext>
              </a:extLst>
            </p:cNvPr>
            <p:cNvSpPr/>
            <p:nvPr/>
          </p:nvSpPr>
          <p:spPr>
            <a:xfrm>
              <a:off x="11485560" y="166242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1" name="Sechseck 280">
              <a:extLst>
                <a:ext uri="{FF2B5EF4-FFF2-40B4-BE49-F238E27FC236}">
                  <a16:creationId xmlns:a16="http://schemas.microsoft.com/office/drawing/2014/main" id="{61825C70-B9C4-E729-6B50-B68C7D2B6DF4}"/>
                </a:ext>
              </a:extLst>
            </p:cNvPr>
            <p:cNvSpPr/>
            <p:nvPr/>
          </p:nvSpPr>
          <p:spPr>
            <a:xfrm>
              <a:off x="11485560" y="7791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2" name="Sechseck 281">
              <a:extLst>
                <a:ext uri="{FF2B5EF4-FFF2-40B4-BE49-F238E27FC236}">
                  <a16:creationId xmlns:a16="http://schemas.microsoft.com/office/drawing/2014/main" id="{BA7EA6BD-AB7B-C9AC-F670-117BCAA7D040}"/>
                </a:ext>
              </a:extLst>
            </p:cNvPr>
            <p:cNvSpPr/>
            <p:nvPr/>
          </p:nvSpPr>
          <p:spPr>
            <a:xfrm>
              <a:off x="11485559" y="-1041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3" name="Sechseck 282">
              <a:extLst>
                <a:ext uri="{FF2B5EF4-FFF2-40B4-BE49-F238E27FC236}">
                  <a16:creationId xmlns:a16="http://schemas.microsoft.com/office/drawing/2014/main" id="{F84F9776-2B6D-BD36-8508-4AA68D585ED4}"/>
                </a:ext>
              </a:extLst>
            </p:cNvPr>
            <p:cNvSpPr/>
            <p:nvPr/>
          </p:nvSpPr>
          <p:spPr>
            <a:xfrm>
              <a:off x="11485560" y="519556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4" name="Sechseck 283">
              <a:extLst>
                <a:ext uri="{FF2B5EF4-FFF2-40B4-BE49-F238E27FC236}">
                  <a16:creationId xmlns:a16="http://schemas.microsoft.com/office/drawing/2014/main" id="{29628E50-84C7-89A6-F5EF-3698308BDB8C}"/>
                </a:ext>
              </a:extLst>
            </p:cNvPr>
            <p:cNvSpPr/>
            <p:nvPr/>
          </p:nvSpPr>
          <p:spPr>
            <a:xfrm>
              <a:off x="11485560" y="607884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5" name="Sechseck 284">
              <a:extLst>
                <a:ext uri="{FF2B5EF4-FFF2-40B4-BE49-F238E27FC236}">
                  <a16:creationId xmlns:a16="http://schemas.microsoft.com/office/drawing/2014/main" id="{8EE0DA5C-618E-7A6F-A686-C1D30580F98B}"/>
                </a:ext>
              </a:extLst>
            </p:cNvPr>
            <p:cNvSpPr/>
            <p:nvPr/>
          </p:nvSpPr>
          <p:spPr>
            <a:xfrm>
              <a:off x="11485560" y="43122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6" name="Sechseck 285">
              <a:extLst>
                <a:ext uri="{FF2B5EF4-FFF2-40B4-BE49-F238E27FC236}">
                  <a16:creationId xmlns:a16="http://schemas.microsoft.com/office/drawing/2014/main" id="{18EEE67C-5064-FD84-AF8E-1FDBF205393C}"/>
                </a:ext>
              </a:extLst>
            </p:cNvPr>
            <p:cNvSpPr/>
            <p:nvPr/>
          </p:nvSpPr>
          <p:spPr>
            <a:xfrm>
              <a:off x="12131672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7" name="Sechseck 286">
              <a:extLst>
                <a:ext uri="{FF2B5EF4-FFF2-40B4-BE49-F238E27FC236}">
                  <a16:creationId xmlns:a16="http://schemas.microsoft.com/office/drawing/2014/main" id="{11C3A96C-7767-D9AB-97D5-2991D9224323}"/>
                </a:ext>
              </a:extLst>
            </p:cNvPr>
            <p:cNvSpPr/>
            <p:nvPr/>
          </p:nvSpPr>
          <p:spPr>
            <a:xfrm>
              <a:off x="12131672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8" name="Sechseck 287">
              <a:extLst>
                <a:ext uri="{FF2B5EF4-FFF2-40B4-BE49-F238E27FC236}">
                  <a16:creationId xmlns:a16="http://schemas.microsoft.com/office/drawing/2014/main" id="{12C143E7-2EA7-5D12-B693-50B0D5CBC5D3}"/>
                </a:ext>
              </a:extLst>
            </p:cNvPr>
            <p:cNvSpPr/>
            <p:nvPr/>
          </p:nvSpPr>
          <p:spPr>
            <a:xfrm>
              <a:off x="12131672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9" name="Sechseck 288">
              <a:extLst>
                <a:ext uri="{FF2B5EF4-FFF2-40B4-BE49-F238E27FC236}">
                  <a16:creationId xmlns:a16="http://schemas.microsoft.com/office/drawing/2014/main" id="{1A3B1B12-EAA1-6E04-E2BB-BFA7BCE353B1}"/>
                </a:ext>
              </a:extLst>
            </p:cNvPr>
            <p:cNvSpPr/>
            <p:nvPr/>
          </p:nvSpPr>
          <p:spPr>
            <a:xfrm>
              <a:off x="12131672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0" name="Sechseck 289">
              <a:extLst>
                <a:ext uri="{FF2B5EF4-FFF2-40B4-BE49-F238E27FC236}">
                  <a16:creationId xmlns:a16="http://schemas.microsoft.com/office/drawing/2014/main" id="{DE30C20F-91BC-E73F-0951-5B6197370E1D}"/>
                </a:ext>
              </a:extLst>
            </p:cNvPr>
            <p:cNvSpPr/>
            <p:nvPr/>
          </p:nvSpPr>
          <p:spPr>
            <a:xfrm>
              <a:off x="12131671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1" name="Sechseck 290">
              <a:extLst>
                <a:ext uri="{FF2B5EF4-FFF2-40B4-BE49-F238E27FC236}">
                  <a16:creationId xmlns:a16="http://schemas.microsoft.com/office/drawing/2014/main" id="{17592040-FEDA-3BA1-C109-3E8F94368194}"/>
                </a:ext>
              </a:extLst>
            </p:cNvPr>
            <p:cNvSpPr/>
            <p:nvPr/>
          </p:nvSpPr>
          <p:spPr>
            <a:xfrm>
              <a:off x="12131670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2" name="Sechseck 291">
              <a:extLst>
                <a:ext uri="{FF2B5EF4-FFF2-40B4-BE49-F238E27FC236}">
                  <a16:creationId xmlns:a16="http://schemas.microsoft.com/office/drawing/2014/main" id="{75037796-02B4-A00A-8E1D-8E4D85C1D192}"/>
                </a:ext>
              </a:extLst>
            </p:cNvPr>
            <p:cNvSpPr/>
            <p:nvPr/>
          </p:nvSpPr>
          <p:spPr>
            <a:xfrm>
              <a:off x="12131672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3" name="Sechseck 292">
              <a:extLst>
                <a:ext uri="{FF2B5EF4-FFF2-40B4-BE49-F238E27FC236}">
                  <a16:creationId xmlns:a16="http://schemas.microsoft.com/office/drawing/2014/main" id="{854CBEC9-9803-4D06-1144-A19C0B654EA8}"/>
                </a:ext>
              </a:extLst>
            </p:cNvPr>
            <p:cNvSpPr/>
            <p:nvPr/>
          </p:nvSpPr>
          <p:spPr>
            <a:xfrm>
              <a:off x="12131672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4" name="Sechseck 293">
              <a:extLst>
                <a:ext uri="{FF2B5EF4-FFF2-40B4-BE49-F238E27FC236}">
                  <a16:creationId xmlns:a16="http://schemas.microsoft.com/office/drawing/2014/main" id="{2B258713-613A-B3D2-B352-7AA3E582F677}"/>
                </a:ext>
              </a:extLst>
            </p:cNvPr>
            <p:cNvSpPr/>
            <p:nvPr/>
          </p:nvSpPr>
          <p:spPr>
            <a:xfrm>
              <a:off x="12131672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5" name="Sechseck 294">
              <a:extLst>
                <a:ext uri="{FF2B5EF4-FFF2-40B4-BE49-F238E27FC236}">
                  <a16:creationId xmlns:a16="http://schemas.microsoft.com/office/drawing/2014/main" id="{32CD17AA-D2A2-6B80-DA65-7C0B12FE779C}"/>
                </a:ext>
              </a:extLst>
            </p:cNvPr>
            <p:cNvSpPr/>
            <p:nvPr/>
          </p:nvSpPr>
          <p:spPr>
            <a:xfrm>
              <a:off x="476247" y="298735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6" name="Sechseck 295">
              <a:extLst>
                <a:ext uri="{FF2B5EF4-FFF2-40B4-BE49-F238E27FC236}">
                  <a16:creationId xmlns:a16="http://schemas.microsoft.com/office/drawing/2014/main" id="{382F3514-540A-C9D2-4A22-ABB70BB7A26E}"/>
                </a:ext>
              </a:extLst>
            </p:cNvPr>
            <p:cNvSpPr/>
            <p:nvPr/>
          </p:nvSpPr>
          <p:spPr>
            <a:xfrm>
              <a:off x="476247" y="38706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7" name="Sechseck 296">
              <a:extLst>
                <a:ext uri="{FF2B5EF4-FFF2-40B4-BE49-F238E27FC236}">
                  <a16:creationId xmlns:a16="http://schemas.microsoft.com/office/drawing/2014/main" id="{DD2319A2-BF3D-4815-A79D-FCD6F36451AA}"/>
                </a:ext>
              </a:extLst>
            </p:cNvPr>
            <p:cNvSpPr/>
            <p:nvPr/>
          </p:nvSpPr>
          <p:spPr>
            <a:xfrm>
              <a:off x="476247" y="210407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8" name="Sechseck 297">
              <a:extLst>
                <a:ext uri="{FF2B5EF4-FFF2-40B4-BE49-F238E27FC236}">
                  <a16:creationId xmlns:a16="http://schemas.microsoft.com/office/drawing/2014/main" id="{A9AD1928-57F4-E7F0-5D2C-53F80F32E5E9}"/>
                </a:ext>
              </a:extLst>
            </p:cNvPr>
            <p:cNvSpPr/>
            <p:nvPr/>
          </p:nvSpPr>
          <p:spPr>
            <a:xfrm>
              <a:off x="476247" y="12207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9" name="Sechseck 298">
              <a:extLst>
                <a:ext uri="{FF2B5EF4-FFF2-40B4-BE49-F238E27FC236}">
                  <a16:creationId xmlns:a16="http://schemas.microsoft.com/office/drawing/2014/main" id="{E65B0E72-80C8-EB16-E12C-B440C3DFAB34}"/>
                </a:ext>
              </a:extLst>
            </p:cNvPr>
            <p:cNvSpPr/>
            <p:nvPr/>
          </p:nvSpPr>
          <p:spPr>
            <a:xfrm>
              <a:off x="476246" y="3375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0" name="Sechseck 299">
              <a:extLst>
                <a:ext uri="{FF2B5EF4-FFF2-40B4-BE49-F238E27FC236}">
                  <a16:creationId xmlns:a16="http://schemas.microsoft.com/office/drawing/2014/main" id="{B0A32968-43B1-7899-260B-43E7A5B49C6C}"/>
                </a:ext>
              </a:extLst>
            </p:cNvPr>
            <p:cNvSpPr/>
            <p:nvPr/>
          </p:nvSpPr>
          <p:spPr>
            <a:xfrm>
              <a:off x="476245" y="-5457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1" name="Sechseck 300">
              <a:extLst>
                <a:ext uri="{FF2B5EF4-FFF2-40B4-BE49-F238E27FC236}">
                  <a16:creationId xmlns:a16="http://schemas.microsoft.com/office/drawing/2014/main" id="{9C40BED6-10B6-3084-A39F-2D35171723B2}"/>
                </a:ext>
              </a:extLst>
            </p:cNvPr>
            <p:cNvSpPr/>
            <p:nvPr/>
          </p:nvSpPr>
          <p:spPr>
            <a:xfrm>
              <a:off x="476247" y="563720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2" name="Sechseck 301">
              <a:extLst>
                <a:ext uri="{FF2B5EF4-FFF2-40B4-BE49-F238E27FC236}">
                  <a16:creationId xmlns:a16="http://schemas.microsoft.com/office/drawing/2014/main" id="{95837E81-7B74-37B2-C8DA-74A44C45701A}"/>
                </a:ext>
              </a:extLst>
            </p:cNvPr>
            <p:cNvSpPr/>
            <p:nvPr/>
          </p:nvSpPr>
          <p:spPr>
            <a:xfrm>
              <a:off x="476247" y="652048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3" name="Sechseck 302">
              <a:extLst>
                <a:ext uri="{FF2B5EF4-FFF2-40B4-BE49-F238E27FC236}">
                  <a16:creationId xmlns:a16="http://schemas.microsoft.com/office/drawing/2014/main" id="{CA5B3166-F277-B6FA-4B82-8F4EDD7B253B}"/>
                </a:ext>
              </a:extLst>
            </p:cNvPr>
            <p:cNvSpPr/>
            <p:nvPr/>
          </p:nvSpPr>
          <p:spPr>
            <a:xfrm>
              <a:off x="476247" y="475392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4" name="Sechseck 303">
              <a:extLst>
                <a:ext uri="{FF2B5EF4-FFF2-40B4-BE49-F238E27FC236}">
                  <a16:creationId xmlns:a16="http://schemas.microsoft.com/office/drawing/2014/main" id="{966C74C7-E046-A995-F5B2-17C418073EB8}"/>
                </a:ext>
              </a:extLst>
            </p:cNvPr>
            <p:cNvSpPr/>
            <p:nvPr/>
          </p:nvSpPr>
          <p:spPr>
            <a:xfrm>
              <a:off x="1123947" y="254571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5" name="Sechseck 304">
              <a:extLst>
                <a:ext uri="{FF2B5EF4-FFF2-40B4-BE49-F238E27FC236}">
                  <a16:creationId xmlns:a16="http://schemas.microsoft.com/office/drawing/2014/main" id="{2A65384F-AA08-B2B4-253E-8D65189F9809}"/>
                </a:ext>
              </a:extLst>
            </p:cNvPr>
            <p:cNvSpPr/>
            <p:nvPr/>
          </p:nvSpPr>
          <p:spPr>
            <a:xfrm>
              <a:off x="1123947" y="342899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6" name="Sechseck 305">
              <a:extLst>
                <a:ext uri="{FF2B5EF4-FFF2-40B4-BE49-F238E27FC236}">
                  <a16:creationId xmlns:a16="http://schemas.microsoft.com/office/drawing/2014/main" id="{3F1FCEEE-B233-9EE4-34ED-7F37303BA69D}"/>
                </a:ext>
              </a:extLst>
            </p:cNvPr>
            <p:cNvSpPr/>
            <p:nvPr/>
          </p:nvSpPr>
          <p:spPr>
            <a:xfrm>
              <a:off x="1123947" y="166242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7" name="Sechseck 306">
              <a:extLst>
                <a:ext uri="{FF2B5EF4-FFF2-40B4-BE49-F238E27FC236}">
                  <a16:creationId xmlns:a16="http://schemas.microsoft.com/office/drawing/2014/main" id="{6009A806-7E88-88C1-A4C8-1745CD0F72C2}"/>
                </a:ext>
              </a:extLst>
            </p:cNvPr>
            <p:cNvSpPr/>
            <p:nvPr/>
          </p:nvSpPr>
          <p:spPr>
            <a:xfrm>
              <a:off x="1123947" y="7791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8" name="Sechseck 307">
              <a:extLst>
                <a:ext uri="{FF2B5EF4-FFF2-40B4-BE49-F238E27FC236}">
                  <a16:creationId xmlns:a16="http://schemas.microsoft.com/office/drawing/2014/main" id="{CD793FFB-4A53-F93B-A3E2-BA2E6EC6BDAC}"/>
                </a:ext>
              </a:extLst>
            </p:cNvPr>
            <p:cNvSpPr/>
            <p:nvPr/>
          </p:nvSpPr>
          <p:spPr>
            <a:xfrm>
              <a:off x="1123946" y="-1041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9" name="Sechseck 308">
              <a:extLst>
                <a:ext uri="{FF2B5EF4-FFF2-40B4-BE49-F238E27FC236}">
                  <a16:creationId xmlns:a16="http://schemas.microsoft.com/office/drawing/2014/main" id="{7815AA39-33D5-5FFD-52B3-AA09BA77B95E}"/>
                </a:ext>
              </a:extLst>
            </p:cNvPr>
            <p:cNvSpPr/>
            <p:nvPr/>
          </p:nvSpPr>
          <p:spPr>
            <a:xfrm>
              <a:off x="1123947" y="519556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0" name="Sechseck 309">
              <a:extLst>
                <a:ext uri="{FF2B5EF4-FFF2-40B4-BE49-F238E27FC236}">
                  <a16:creationId xmlns:a16="http://schemas.microsoft.com/office/drawing/2014/main" id="{E5DCED60-4128-8893-4B90-C4BAFC466222}"/>
                </a:ext>
              </a:extLst>
            </p:cNvPr>
            <p:cNvSpPr/>
            <p:nvPr/>
          </p:nvSpPr>
          <p:spPr>
            <a:xfrm>
              <a:off x="1123947" y="607884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1" name="Sechseck 310">
              <a:extLst>
                <a:ext uri="{FF2B5EF4-FFF2-40B4-BE49-F238E27FC236}">
                  <a16:creationId xmlns:a16="http://schemas.microsoft.com/office/drawing/2014/main" id="{C712A7F2-C4BB-3CEC-54AB-2819E41B3CA2}"/>
                </a:ext>
              </a:extLst>
            </p:cNvPr>
            <p:cNvSpPr/>
            <p:nvPr/>
          </p:nvSpPr>
          <p:spPr>
            <a:xfrm>
              <a:off x="1123947" y="43122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2" name="Sechseck 311">
              <a:extLst>
                <a:ext uri="{FF2B5EF4-FFF2-40B4-BE49-F238E27FC236}">
                  <a16:creationId xmlns:a16="http://schemas.microsoft.com/office/drawing/2014/main" id="{42BE83F5-6A09-0FC8-C6BE-44BF28AC1637}"/>
                </a:ext>
              </a:extLst>
            </p:cNvPr>
            <p:cNvSpPr/>
            <p:nvPr/>
          </p:nvSpPr>
          <p:spPr>
            <a:xfrm>
              <a:off x="1771646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3" name="Sechseck 312">
              <a:extLst>
                <a:ext uri="{FF2B5EF4-FFF2-40B4-BE49-F238E27FC236}">
                  <a16:creationId xmlns:a16="http://schemas.microsoft.com/office/drawing/2014/main" id="{174F752A-4BAA-0C71-8A4D-B12537897557}"/>
                </a:ext>
              </a:extLst>
            </p:cNvPr>
            <p:cNvSpPr/>
            <p:nvPr/>
          </p:nvSpPr>
          <p:spPr>
            <a:xfrm>
              <a:off x="1771646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4" name="Sechseck 313">
              <a:extLst>
                <a:ext uri="{FF2B5EF4-FFF2-40B4-BE49-F238E27FC236}">
                  <a16:creationId xmlns:a16="http://schemas.microsoft.com/office/drawing/2014/main" id="{48FE04FA-9CE0-36A3-1DB9-1C492241F633}"/>
                </a:ext>
              </a:extLst>
            </p:cNvPr>
            <p:cNvSpPr/>
            <p:nvPr/>
          </p:nvSpPr>
          <p:spPr>
            <a:xfrm>
              <a:off x="1771646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5" name="Sechseck 314">
              <a:extLst>
                <a:ext uri="{FF2B5EF4-FFF2-40B4-BE49-F238E27FC236}">
                  <a16:creationId xmlns:a16="http://schemas.microsoft.com/office/drawing/2014/main" id="{0D26E973-4A83-276F-8C7D-55DA2597F409}"/>
                </a:ext>
              </a:extLst>
            </p:cNvPr>
            <p:cNvSpPr/>
            <p:nvPr/>
          </p:nvSpPr>
          <p:spPr>
            <a:xfrm>
              <a:off x="1771646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6" name="Sechseck 315">
              <a:extLst>
                <a:ext uri="{FF2B5EF4-FFF2-40B4-BE49-F238E27FC236}">
                  <a16:creationId xmlns:a16="http://schemas.microsoft.com/office/drawing/2014/main" id="{9D858B33-2B11-F184-71FC-AC4663419FDA}"/>
                </a:ext>
              </a:extLst>
            </p:cNvPr>
            <p:cNvSpPr/>
            <p:nvPr/>
          </p:nvSpPr>
          <p:spPr>
            <a:xfrm>
              <a:off x="1771645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7" name="Sechseck 316">
              <a:extLst>
                <a:ext uri="{FF2B5EF4-FFF2-40B4-BE49-F238E27FC236}">
                  <a16:creationId xmlns:a16="http://schemas.microsoft.com/office/drawing/2014/main" id="{BFB4FEB4-0EE6-96DA-D909-CA7A0B3A16A8}"/>
                </a:ext>
              </a:extLst>
            </p:cNvPr>
            <p:cNvSpPr/>
            <p:nvPr/>
          </p:nvSpPr>
          <p:spPr>
            <a:xfrm>
              <a:off x="1771644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8" name="Sechseck 317">
              <a:extLst>
                <a:ext uri="{FF2B5EF4-FFF2-40B4-BE49-F238E27FC236}">
                  <a16:creationId xmlns:a16="http://schemas.microsoft.com/office/drawing/2014/main" id="{FCDDD69B-F41E-73FB-DF56-3ADB82E5B66F}"/>
                </a:ext>
              </a:extLst>
            </p:cNvPr>
            <p:cNvSpPr/>
            <p:nvPr/>
          </p:nvSpPr>
          <p:spPr>
            <a:xfrm>
              <a:off x="1771646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9" name="Sechseck 318">
              <a:extLst>
                <a:ext uri="{FF2B5EF4-FFF2-40B4-BE49-F238E27FC236}">
                  <a16:creationId xmlns:a16="http://schemas.microsoft.com/office/drawing/2014/main" id="{D27A8BE4-41A4-41B4-53B0-4FA3C805EFF5}"/>
                </a:ext>
              </a:extLst>
            </p:cNvPr>
            <p:cNvSpPr/>
            <p:nvPr/>
          </p:nvSpPr>
          <p:spPr>
            <a:xfrm>
              <a:off x="1771646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0" name="Sechseck 319">
              <a:extLst>
                <a:ext uri="{FF2B5EF4-FFF2-40B4-BE49-F238E27FC236}">
                  <a16:creationId xmlns:a16="http://schemas.microsoft.com/office/drawing/2014/main" id="{3AE5B272-B3ED-F933-4034-C0C4FCA2E478}"/>
                </a:ext>
              </a:extLst>
            </p:cNvPr>
            <p:cNvSpPr/>
            <p:nvPr/>
          </p:nvSpPr>
          <p:spPr>
            <a:xfrm>
              <a:off x="1771646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1" name="Sechseck 320">
              <a:extLst>
                <a:ext uri="{FF2B5EF4-FFF2-40B4-BE49-F238E27FC236}">
                  <a16:creationId xmlns:a16="http://schemas.microsoft.com/office/drawing/2014/main" id="{9AEC1A71-38C1-B8FE-4168-B197F2011787}"/>
                </a:ext>
              </a:extLst>
            </p:cNvPr>
            <p:cNvSpPr/>
            <p:nvPr/>
          </p:nvSpPr>
          <p:spPr>
            <a:xfrm>
              <a:off x="2419346" y="254571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5" name="Sechseck 324">
              <a:extLst>
                <a:ext uri="{FF2B5EF4-FFF2-40B4-BE49-F238E27FC236}">
                  <a16:creationId xmlns:a16="http://schemas.microsoft.com/office/drawing/2014/main" id="{05A406D2-B512-3BFD-0C4C-465543EC1EF6}"/>
                </a:ext>
              </a:extLst>
            </p:cNvPr>
            <p:cNvSpPr/>
            <p:nvPr/>
          </p:nvSpPr>
          <p:spPr>
            <a:xfrm>
              <a:off x="2419345" y="-1041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6" name="Sechseck 325">
              <a:extLst>
                <a:ext uri="{FF2B5EF4-FFF2-40B4-BE49-F238E27FC236}">
                  <a16:creationId xmlns:a16="http://schemas.microsoft.com/office/drawing/2014/main" id="{5C9DF081-0253-305F-D921-F28BB91AC568}"/>
                </a:ext>
              </a:extLst>
            </p:cNvPr>
            <p:cNvSpPr/>
            <p:nvPr/>
          </p:nvSpPr>
          <p:spPr>
            <a:xfrm>
              <a:off x="2419346" y="519556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7" name="Sechseck 326">
              <a:extLst>
                <a:ext uri="{FF2B5EF4-FFF2-40B4-BE49-F238E27FC236}">
                  <a16:creationId xmlns:a16="http://schemas.microsoft.com/office/drawing/2014/main" id="{CC232982-BFAB-CB03-EBA1-232845BA0934}"/>
                </a:ext>
              </a:extLst>
            </p:cNvPr>
            <p:cNvSpPr/>
            <p:nvPr/>
          </p:nvSpPr>
          <p:spPr>
            <a:xfrm>
              <a:off x="2419346" y="607884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9" name="Sechseck 328">
              <a:extLst>
                <a:ext uri="{FF2B5EF4-FFF2-40B4-BE49-F238E27FC236}">
                  <a16:creationId xmlns:a16="http://schemas.microsoft.com/office/drawing/2014/main" id="{6FC3253E-2EB4-28D1-0912-E5EFA455C652}"/>
                </a:ext>
              </a:extLst>
            </p:cNvPr>
            <p:cNvSpPr/>
            <p:nvPr/>
          </p:nvSpPr>
          <p:spPr>
            <a:xfrm>
              <a:off x="-819156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0" name="Sechseck 329">
              <a:extLst>
                <a:ext uri="{FF2B5EF4-FFF2-40B4-BE49-F238E27FC236}">
                  <a16:creationId xmlns:a16="http://schemas.microsoft.com/office/drawing/2014/main" id="{96675A15-30AF-1AE8-9C0C-418B00D2717C}"/>
                </a:ext>
              </a:extLst>
            </p:cNvPr>
            <p:cNvSpPr/>
            <p:nvPr/>
          </p:nvSpPr>
          <p:spPr>
            <a:xfrm>
              <a:off x="-819156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1" name="Sechseck 330">
              <a:extLst>
                <a:ext uri="{FF2B5EF4-FFF2-40B4-BE49-F238E27FC236}">
                  <a16:creationId xmlns:a16="http://schemas.microsoft.com/office/drawing/2014/main" id="{CC31613B-7F54-4376-A198-690A3EA26128}"/>
                </a:ext>
              </a:extLst>
            </p:cNvPr>
            <p:cNvSpPr/>
            <p:nvPr/>
          </p:nvSpPr>
          <p:spPr>
            <a:xfrm>
              <a:off x="-819156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2" name="Sechseck 331">
              <a:extLst>
                <a:ext uri="{FF2B5EF4-FFF2-40B4-BE49-F238E27FC236}">
                  <a16:creationId xmlns:a16="http://schemas.microsoft.com/office/drawing/2014/main" id="{9821854C-F571-BE91-2D00-38C77865BA84}"/>
                </a:ext>
              </a:extLst>
            </p:cNvPr>
            <p:cNvSpPr/>
            <p:nvPr/>
          </p:nvSpPr>
          <p:spPr>
            <a:xfrm>
              <a:off x="-819156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3" name="Sechseck 332">
              <a:extLst>
                <a:ext uri="{FF2B5EF4-FFF2-40B4-BE49-F238E27FC236}">
                  <a16:creationId xmlns:a16="http://schemas.microsoft.com/office/drawing/2014/main" id="{BEC10101-7E26-8C0E-FCA2-63E78FA28C03}"/>
                </a:ext>
              </a:extLst>
            </p:cNvPr>
            <p:cNvSpPr/>
            <p:nvPr/>
          </p:nvSpPr>
          <p:spPr>
            <a:xfrm>
              <a:off x="-819157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4" name="Sechseck 333">
              <a:extLst>
                <a:ext uri="{FF2B5EF4-FFF2-40B4-BE49-F238E27FC236}">
                  <a16:creationId xmlns:a16="http://schemas.microsoft.com/office/drawing/2014/main" id="{3AA61514-55BF-A0F6-124A-86BFEA514EB3}"/>
                </a:ext>
              </a:extLst>
            </p:cNvPr>
            <p:cNvSpPr/>
            <p:nvPr/>
          </p:nvSpPr>
          <p:spPr>
            <a:xfrm>
              <a:off x="-819158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5" name="Sechseck 334">
              <a:extLst>
                <a:ext uri="{FF2B5EF4-FFF2-40B4-BE49-F238E27FC236}">
                  <a16:creationId xmlns:a16="http://schemas.microsoft.com/office/drawing/2014/main" id="{ED8A13A0-1978-0A59-D3BA-78C9D8247B32}"/>
                </a:ext>
              </a:extLst>
            </p:cNvPr>
            <p:cNvSpPr/>
            <p:nvPr/>
          </p:nvSpPr>
          <p:spPr>
            <a:xfrm>
              <a:off x="-819156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6" name="Sechseck 335">
              <a:extLst>
                <a:ext uri="{FF2B5EF4-FFF2-40B4-BE49-F238E27FC236}">
                  <a16:creationId xmlns:a16="http://schemas.microsoft.com/office/drawing/2014/main" id="{E7D79426-FD30-C9F0-1430-E5FA5506AA22}"/>
                </a:ext>
              </a:extLst>
            </p:cNvPr>
            <p:cNvSpPr/>
            <p:nvPr/>
          </p:nvSpPr>
          <p:spPr>
            <a:xfrm>
              <a:off x="-819156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7" name="Sechseck 336">
              <a:extLst>
                <a:ext uri="{FF2B5EF4-FFF2-40B4-BE49-F238E27FC236}">
                  <a16:creationId xmlns:a16="http://schemas.microsoft.com/office/drawing/2014/main" id="{67F05F66-E984-C58B-D8BB-35D77145DFE7}"/>
                </a:ext>
              </a:extLst>
            </p:cNvPr>
            <p:cNvSpPr/>
            <p:nvPr/>
          </p:nvSpPr>
          <p:spPr>
            <a:xfrm>
              <a:off x="-819156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8" name="Sechseck 337">
              <a:extLst>
                <a:ext uri="{FF2B5EF4-FFF2-40B4-BE49-F238E27FC236}">
                  <a16:creationId xmlns:a16="http://schemas.microsoft.com/office/drawing/2014/main" id="{D9D69FBA-6BD1-4514-E73D-FC559319B098}"/>
                </a:ext>
              </a:extLst>
            </p:cNvPr>
            <p:cNvSpPr/>
            <p:nvPr/>
          </p:nvSpPr>
          <p:spPr>
            <a:xfrm>
              <a:off x="-171456" y="254571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9" name="Sechseck 338">
              <a:extLst>
                <a:ext uri="{FF2B5EF4-FFF2-40B4-BE49-F238E27FC236}">
                  <a16:creationId xmlns:a16="http://schemas.microsoft.com/office/drawing/2014/main" id="{34862DFD-523A-F04B-D589-F0487F1A198B}"/>
                </a:ext>
              </a:extLst>
            </p:cNvPr>
            <p:cNvSpPr/>
            <p:nvPr/>
          </p:nvSpPr>
          <p:spPr>
            <a:xfrm>
              <a:off x="-171456" y="342899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0" name="Sechseck 339">
              <a:extLst>
                <a:ext uri="{FF2B5EF4-FFF2-40B4-BE49-F238E27FC236}">
                  <a16:creationId xmlns:a16="http://schemas.microsoft.com/office/drawing/2014/main" id="{B70B7652-B489-A89B-0FD6-11EDE3A0BB1F}"/>
                </a:ext>
              </a:extLst>
            </p:cNvPr>
            <p:cNvSpPr/>
            <p:nvPr/>
          </p:nvSpPr>
          <p:spPr>
            <a:xfrm>
              <a:off x="-171456" y="166242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1" name="Sechseck 340">
              <a:extLst>
                <a:ext uri="{FF2B5EF4-FFF2-40B4-BE49-F238E27FC236}">
                  <a16:creationId xmlns:a16="http://schemas.microsoft.com/office/drawing/2014/main" id="{3E8186F7-6256-09F3-9486-9D1B54F0B699}"/>
                </a:ext>
              </a:extLst>
            </p:cNvPr>
            <p:cNvSpPr/>
            <p:nvPr/>
          </p:nvSpPr>
          <p:spPr>
            <a:xfrm>
              <a:off x="-171456" y="77914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2" name="Sechseck 341">
              <a:extLst>
                <a:ext uri="{FF2B5EF4-FFF2-40B4-BE49-F238E27FC236}">
                  <a16:creationId xmlns:a16="http://schemas.microsoft.com/office/drawing/2014/main" id="{246CB080-AA72-9EA9-2567-CB74BC629FDA}"/>
                </a:ext>
              </a:extLst>
            </p:cNvPr>
            <p:cNvSpPr/>
            <p:nvPr/>
          </p:nvSpPr>
          <p:spPr>
            <a:xfrm>
              <a:off x="-171457" y="-1041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3" name="Sechseck 342">
              <a:extLst>
                <a:ext uri="{FF2B5EF4-FFF2-40B4-BE49-F238E27FC236}">
                  <a16:creationId xmlns:a16="http://schemas.microsoft.com/office/drawing/2014/main" id="{B3FE2931-2BE0-77C4-2E3A-474EA1E7641D}"/>
                </a:ext>
              </a:extLst>
            </p:cNvPr>
            <p:cNvSpPr/>
            <p:nvPr/>
          </p:nvSpPr>
          <p:spPr>
            <a:xfrm>
              <a:off x="-171456" y="519556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4" name="Sechseck 343">
              <a:extLst>
                <a:ext uri="{FF2B5EF4-FFF2-40B4-BE49-F238E27FC236}">
                  <a16:creationId xmlns:a16="http://schemas.microsoft.com/office/drawing/2014/main" id="{6D6B4D13-CC4B-ED22-70ED-45BD035C03DF}"/>
                </a:ext>
              </a:extLst>
            </p:cNvPr>
            <p:cNvSpPr/>
            <p:nvPr/>
          </p:nvSpPr>
          <p:spPr>
            <a:xfrm>
              <a:off x="-171456" y="607884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5" name="Sechseck 344">
              <a:extLst>
                <a:ext uri="{FF2B5EF4-FFF2-40B4-BE49-F238E27FC236}">
                  <a16:creationId xmlns:a16="http://schemas.microsoft.com/office/drawing/2014/main" id="{830B55D3-38FF-2481-A0D4-E0546974A853}"/>
                </a:ext>
              </a:extLst>
            </p:cNvPr>
            <p:cNvSpPr/>
            <p:nvPr/>
          </p:nvSpPr>
          <p:spPr>
            <a:xfrm>
              <a:off x="-171456" y="431227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6495294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Person, Kleidung, Flasche, Menschen enthält.&#10;&#10;Automatisch generierte Beschreibung">
            <a:extLst>
              <a:ext uri="{FF2B5EF4-FFF2-40B4-BE49-F238E27FC236}">
                <a16:creationId xmlns:a16="http://schemas.microsoft.com/office/drawing/2014/main" id="{3015F109-93FD-F82F-384E-F09ECD0DF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0990" y="-745064"/>
            <a:ext cx="12947647" cy="8631764"/>
          </a:xfrm>
          <a:prstGeom prst="rect">
            <a:avLst/>
          </a:prstGeo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100F80D1-A2AF-FCF5-CA13-915D6D326B63}"/>
              </a:ext>
            </a:extLst>
          </p:cNvPr>
          <p:cNvGrpSpPr/>
          <p:nvPr/>
        </p:nvGrpSpPr>
        <p:grpSpPr>
          <a:xfrm>
            <a:off x="-5943600" y="-3295650"/>
            <a:ext cx="24136350" cy="14763750"/>
            <a:chOff x="-819158" y="-545779"/>
            <a:chExt cx="13830305" cy="7949552"/>
          </a:xfrm>
        </p:grpSpPr>
        <p:sp>
          <p:nvSpPr>
            <p:cNvPr id="169" name="Sechseck 168">
              <a:extLst>
                <a:ext uri="{FF2B5EF4-FFF2-40B4-BE49-F238E27FC236}">
                  <a16:creationId xmlns:a16="http://schemas.microsoft.com/office/drawing/2014/main" id="{5B6BE1F9-5265-F7AB-8CD5-F55FA6BC973B}"/>
                </a:ext>
              </a:extLst>
            </p:cNvPr>
            <p:cNvSpPr/>
            <p:nvPr/>
          </p:nvSpPr>
          <p:spPr>
            <a:xfrm>
              <a:off x="5656262" y="122079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0" name="Sechseck 169">
              <a:extLst>
                <a:ext uri="{FF2B5EF4-FFF2-40B4-BE49-F238E27FC236}">
                  <a16:creationId xmlns:a16="http://schemas.microsoft.com/office/drawing/2014/main" id="{A3931273-D7D1-37B3-A3B5-61D7F7107C5E}"/>
                </a:ext>
              </a:extLst>
            </p:cNvPr>
            <p:cNvSpPr/>
            <p:nvPr/>
          </p:nvSpPr>
          <p:spPr>
            <a:xfrm>
              <a:off x="5656261" y="33750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1" name="Sechseck 170">
              <a:extLst>
                <a:ext uri="{FF2B5EF4-FFF2-40B4-BE49-F238E27FC236}">
                  <a16:creationId xmlns:a16="http://schemas.microsoft.com/office/drawing/2014/main" id="{4B15D718-FECD-5F68-F55B-389010F9891B}"/>
                </a:ext>
              </a:extLst>
            </p:cNvPr>
            <p:cNvSpPr/>
            <p:nvPr/>
          </p:nvSpPr>
          <p:spPr>
            <a:xfrm>
              <a:off x="5656260" y="-54577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2" name="Sechseck 171">
              <a:extLst>
                <a:ext uri="{FF2B5EF4-FFF2-40B4-BE49-F238E27FC236}">
                  <a16:creationId xmlns:a16="http://schemas.microsoft.com/office/drawing/2014/main" id="{BEA319E4-C5DF-5A2F-B12D-3BDBC574C460}"/>
                </a:ext>
              </a:extLst>
            </p:cNvPr>
            <p:cNvSpPr/>
            <p:nvPr/>
          </p:nvSpPr>
          <p:spPr>
            <a:xfrm>
              <a:off x="5656262" y="56372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3" name="Sechseck 172">
              <a:extLst>
                <a:ext uri="{FF2B5EF4-FFF2-40B4-BE49-F238E27FC236}">
                  <a16:creationId xmlns:a16="http://schemas.microsoft.com/office/drawing/2014/main" id="{F0C51DBA-BB24-65D3-A4D2-30D02A3AF241}"/>
                </a:ext>
              </a:extLst>
            </p:cNvPr>
            <p:cNvSpPr/>
            <p:nvPr/>
          </p:nvSpPr>
          <p:spPr>
            <a:xfrm>
              <a:off x="5656262" y="652049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4" name="Sechseck 173">
              <a:extLst>
                <a:ext uri="{FF2B5EF4-FFF2-40B4-BE49-F238E27FC236}">
                  <a16:creationId xmlns:a16="http://schemas.microsoft.com/office/drawing/2014/main" id="{E9DB00F8-9902-CDCC-C926-75751DC9F131}"/>
                </a:ext>
              </a:extLst>
            </p:cNvPr>
            <p:cNvSpPr/>
            <p:nvPr/>
          </p:nvSpPr>
          <p:spPr>
            <a:xfrm>
              <a:off x="5656262" y="475392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6" name="Sechseck 175">
              <a:extLst>
                <a:ext uri="{FF2B5EF4-FFF2-40B4-BE49-F238E27FC236}">
                  <a16:creationId xmlns:a16="http://schemas.microsoft.com/office/drawing/2014/main" id="{3C4316F7-4EDA-8EE1-4B83-152519F3E1AC}"/>
                </a:ext>
              </a:extLst>
            </p:cNvPr>
            <p:cNvSpPr/>
            <p:nvPr/>
          </p:nvSpPr>
          <p:spPr>
            <a:xfrm>
              <a:off x="6303962" y="342899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9" name="Sechseck 178">
              <a:extLst>
                <a:ext uri="{FF2B5EF4-FFF2-40B4-BE49-F238E27FC236}">
                  <a16:creationId xmlns:a16="http://schemas.microsoft.com/office/drawing/2014/main" id="{B0DF63BB-133C-A964-339B-84FA6320A9F0}"/>
                </a:ext>
              </a:extLst>
            </p:cNvPr>
            <p:cNvSpPr/>
            <p:nvPr/>
          </p:nvSpPr>
          <p:spPr>
            <a:xfrm>
              <a:off x="6303961" y="-10413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1" name="Sechseck 180">
              <a:extLst>
                <a:ext uri="{FF2B5EF4-FFF2-40B4-BE49-F238E27FC236}">
                  <a16:creationId xmlns:a16="http://schemas.microsoft.com/office/drawing/2014/main" id="{0401A66E-0C08-2055-30E6-49DB28171AFE}"/>
                </a:ext>
              </a:extLst>
            </p:cNvPr>
            <p:cNvSpPr/>
            <p:nvPr/>
          </p:nvSpPr>
          <p:spPr>
            <a:xfrm>
              <a:off x="6303962" y="519556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2" name="Sechseck 181">
              <a:extLst>
                <a:ext uri="{FF2B5EF4-FFF2-40B4-BE49-F238E27FC236}">
                  <a16:creationId xmlns:a16="http://schemas.microsoft.com/office/drawing/2014/main" id="{C8DB283B-C6FA-9260-3874-699547BD81D2}"/>
                </a:ext>
              </a:extLst>
            </p:cNvPr>
            <p:cNvSpPr/>
            <p:nvPr/>
          </p:nvSpPr>
          <p:spPr>
            <a:xfrm>
              <a:off x="6303962" y="607884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6" name="Sechseck 185">
              <a:extLst>
                <a:ext uri="{FF2B5EF4-FFF2-40B4-BE49-F238E27FC236}">
                  <a16:creationId xmlns:a16="http://schemas.microsoft.com/office/drawing/2014/main" id="{21A6A763-4D2A-39A5-CEC1-307572D8E2A6}"/>
                </a:ext>
              </a:extLst>
            </p:cNvPr>
            <p:cNvSpPr/>
            <p:nvPr/>
          </p:nvSpPr>
          <p:spPr>
            <a:xfrm>
              <a:off x="6951661" y="210407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8" name="Sechseck 187">
              <a:extLst>
                <a:ext uri="{FF2B5EF4-FFF2-40B4-BE49-F238E27FC236}">
                  <a16:creationId xmlns:a16="http://schemas.microsoft.com/office/drawing/2014/main" id="{57613BE4-F9D5-7D29-52DF-D16DEEA22792}"/>
                </a:ext>
              </a:extLst>
            </p:cNvPr>
            <p:cNvSpPr/>
            <p:nvPr/>
          </p:nvSpPr>
          <p:spPr>
            <a:xfrm>
              <a:off x="6951660" y="33750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9" name="Sechseck 188">
              <a:extLst>
                <a:ext uri="{FF2B5EF4-FFF2-40B4-BE49-F238E27FC236}">
                  <a16:creationId xmlns:a16="http://schemas.microsoft.com/office/drawing/2014/main" id="{6880AAE1-41CA-76B5-6703-0311DE81577A}"/>
                </a:ext>
              </a:extLst>
            </p:cNvPr>
            <p:cNvSpPr/>
            <p:nvPr/>
          </p:nvSpPr>
          <p:spPr>
            <a:xfrm>
              <a:off x="6951659" y="-54577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0" name="Sechseck 189">
              <a:extLst>
                <a:ext uri="{FF2B5EF4-FFF2-40B4-BE49-F238E27FC236}">
                  <a16:creationId xmlns:a16="http://schemas.microsoft.com/office/drawing/2014/main" id="{0A403097-F6BC-450F-6EBE-37EFA3F92282}"/>
                </a:ext>
              </a:extLst>
            </p:cNvPr>
            <p:cNvSpPr/>
            <p:nvPr/>
          </p:nvSpPr>
          <p:spPr>
            <a:xfrm>
              <a:off x="6951661" y="56372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1" name="Sechseck 190">
              <a:extLst>
                <a:ext uri="{FF2B5EF4-FFF2-40B4-BE49-F238E27FC236}">
                  <a16:creationId xmlns:a16="http://schemas.microsoft.com/office/drawing/2014/main" id="{906BC755-0C47-23D2-4A31-789F8018FA2F}"/>
                </a:ext>
              </a:extLst>
            </p:cNvPr>
            <p:cNvSpPr/>
            <p:nvPr/>
          </p:nvSpPr>
          <p:spPr>
            <a:xfrm>
              <a:off x="6951661" y="65204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7" name="Sechseck 196">
              <a:extLst>
                <a:ext uri="{FF2B5EF4-FFF2-40B4-BE49-F238E27FC236}">
                  <a16:creationId xmlns:a16="http://schemas.microsoft.com/office/drawing/2014/main" id="{C0EC518D-8AE7-71A5-B2AF-5C02D03A30FB}"/>
                </a:ext>
              </a:extLst>
            </p:cNvPr>
            <p:cNvSpPr/>
            <p:nvPr/>
          </p:nvSpPr>
          <p:spPr>
            <a:xfrm>
              <a:off x="7599360" y="-10413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8" name="Sechseck 197">
              <a:extLst>
                <a:ext uri="{FF2B5EF4-FFF2-40B4-BE49-F238E27FC236}">
                  <a16:creationId xmlns:a16="http://schemas.microsoft.com/office/drawing/2014/main" id="{33146D5D-78B4-E94A-D60A-8F0C5CDD88DA}"/>
                </a:ext>
              </a:extLst>
            </p:cNvPr>
            <p:cNvSpPr/>
            <p:nvPr/>
          </p:nvSpPr>
          <p:spPr>
            <a:xfrm>
              <a:off x="7599361" y="519556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9" name="Sechseck 198">
              <a:extLst>
                <a:ext uri="{FF2B5EF4-FFF2-40B4-BE49-F238E27FC236}">
                  <a16:creationId xmlns:a16="http://schemas.microsoft.com/office/drawing/2014/main" id="{9ED1BD72-713F-5DF9-AA16-58795DE1C0BC}"/>
                </a:ext>
              </a:extLst>
            </p:cNvPr>
            <p:cNvSpPr/>
            <p:nvPr/>
          </p:nvSpPr>
          <p:spPr>
            <a:xfrm>
              <a:off x="7599361" y="60788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5" name="Sechseck 204">
              <a:extLst>
                <a:ext uri="{FF2B5EF4-FFF2-40B4-BE49-F238E27FC236}">
                  <a16:creationId xmlns:a16="http://schemas.microsoft.com/office/drawing/2014/main" id="{DEFDC681-35AD-9E90-5C07-1EC9FA3E0C98}"/>
                </a:ext>
              </a:extLst>
            </p:cNvPr>
            <p:cNvSpPr/>
            <p:nvPr/>
          </p:nvSpPr>
          <p:spPr>
            <a:xfrm>
              <a:off x="3067047" y="33750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6" name="Sechseck 205">
              <a:extLst>
                <a:ext uri="{FF2B5EF4-FFF2-40B4-BE49-F238E27FC236}">
                  <a16:creationId xmlns:a16="http://schemas.microsoft.com/office/drawing/2014/main" id="{640389F7-5F80-D07E-7967-8192BAB60644}"/>
                </a:ext>
              </a:extLst>
            </p:cNvPr>
            <p:cNvSpPr/>
            <p:nvPr/>
          </p:nvSpPr>
          <p:spPr>
            <a:xfrm>
              <a:off x="3067046" y="-54577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7" name="Sechseck 206">
              <a:extLst>
                <a:ext uri="{FF2B5EF4-FFF2-40B4-BE49-F238E27FC236}">
                  <a16:creationId xmlns:a16="http://schemas.microsoft.com/office/drawing/2014/main" id="{90B40A7C-09B5-6EBE-B27F-4631ECB30FEA}"/>
                </a:ext>
              </a:extLst>
            </p:cNvPr>
            <p:cNvSpPr/>
            <p:nvPr/>
          </p:nvSpPr>
          <p:spPr>
            <a:xfrm>
              <a:off x="3067048" y="56372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8" name="Sechseck 207">
              <a:extLst>
                <a:ext uri="{FF2B5EF4-FFF2-40B4-BE49-F238E27FC236}">
                  <a16:creationId xmlns:a16="http://schemas.microsoft.com/office/drawing/2014/main" id="{F3BD6B07-572E-BD70-09CE-9490264A3CA9}"/>
                </a:ext>
              </a:extLst>
            </p:cNvPr>
            <p:cNvSpPr/>
            <p:nvPr/>
          </p:nvSpPr>
          <p:spPr>
            <a:xfrm>
              <a:off x="3067048" y="65204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1" name="Sechseck 210">
              <a:extLst>
                <a:ext uri="{FF2B5EF4-FFF2-40B4-BE49-F238E27FC236}">
                  <a16:creationId xmlns:a16="http://schemas.microsoft.com/office/drawing/2014/main" id="{A1C0A5CD-FFB8-35A8-98A6-97E6D4D0C2BA}"/>
                </a:ext>
              </a:extLst>
            </p:cNvPr>
            <p:cNvSpPr/>
            <p:nvPr/>
          </p:nvSpPr>
          <p:spPr>
            <a:xfrm>
              <a:off x="3714748" y="342899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2" name="Sechseck 211">
              <a:extLst>
                <a:ext uri="{FF2B5EF4-FFF2-40B4-BE49-F238E27FC236}">
                  <a16:creationId xmlns:a16="http://schemas.microsoft.com/office/drawing/2014/main" id="{DEBC170A-41C7-43A0-346B-37292626AD1E}"/>
                </a:ext>
              </a:extLst>
            </p:cNvPr>
            <p:cNvSpPr/>
            <p:nvPr/>
          </p:nvSpPr>
          <p:spPr>
            <a:xfrm>
              <a:off x="3714748" y="166243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4" name="Sechseck 213">
              <a:extLst>
                <a:ext uri="{FF2B5EF4-FFF2-40B4-BE49-F238E27FC236}">
                  <a16:creationId xmlns:a16="http://schemas.microsoft.com/office/drawing/2014/main" id="{A0130838-D499-47FF-C96E-D866E35786E5}"/>
                </a:ext>
              </a:extLst>
            </p:cNvPr>
            <p:cNvSpPr/>
            <p:nvPr/>
          </p:nvSpPr>
          <p:spPr>
            <a:xfrm>
              <a:off x="3714747" y="-10413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5" name="Sechseck 214">
              <a:extLst>
                <a:ext uri="{FF2B5EF4-FFF2-40B4-BE49-F238E27FC236}">
                  <a16:creationId xmlns:a16="http://schemas.microsoft.com/office/drawing/2014/main" id="{416F0816-3F39-FFAA-A4DD-33E17717484F}"/>
                </a:ext>
              </a:extLst>
            </p:cNvPr>
            <p:cNvSpPr/>
            <p:nvPr/>
          </p:nvSpPr>
          <p:spPr>
            <a:xfrm>
              <a:off x="3714748" y="519556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6" name="Sechseck 215">
              <a:extLst>
                <a:ext uri="{FF2B5EF4-FFF2-40B4-BE49-F238E27FC236}">
                  <a16:creationId xmlns:a16="http://schemas.microsoft.com/office/drawing/2014/main" id="{A039CF25-23B5-3307-AAE0-50D1213DAA8D}"/>
                </a:ext>
              </a:extLst>
            </p:cNvPr>
            <p:cNvSpPr/>
            <p:nvPr/>
          </p:nvSpPr>
          <p:spPr>
            <a:xfrm>
              <a:off x="3714748" y="60788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2" name="Sechseck 221">
              <a:extLst>
                <a:ext uri="{FF2B5EF4-FFF2-40B4-BE49-F238E27FC236}">
                  <a16:creationId xmlns:a16="http://schemas.microsoft.com/office/drawing/2014/main" id="{0A2DFC93-3A9C-7379-776F-CD7F0EA5292C}"/>
                </a:ext>
              </a:extLst>
            </p:cNvPr>
            <p:cNvSpPr/>
            <p:nvPr/>
          </p:nvSpPr>
          <p:spPr>
            <a:xfrm>
              <a:off x="4362446" y="3375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3" name="Sechseck 222">
              <a:extLst>
                <a:ext uri="{FF2B5EF4-FFF2-40B4-BE49-F238E27FC236}">
                  <a16:creationId xmlns:a16="http://schemas.microsoft.com/office/drawing/2014/main" id="{4C9B2203-03D5-939F-7964-88E55C074480}"/>
                </a:ext>
              </a:extLst>
            </p:cNvPr>
            <p:cNvSpPr/>
            <p:nvPr/>
          </p:nvSpPr>
          <p:spPr>
            <a:xfrm>
              <a:off x="4362445" y="-54577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4" name="Sechseck 223">
              <a:extLst>
                <a:ext uri="{FF2B5EF4-FFF2-40B4-BE49-F238E27FC236}">
                  <a16:creationId xmlns:a16="http://schemas.microsoft.com/office/drawing/2014/main" id="{AA0BA42C-00D5-FF58-93C5-A82823C18BA2}"/>
                </a:ext>
              </a:extLst>
            </p:cNvPr>
            <p:cNvSpPr/>
            <p:nvPr/>
          </p:nvSpPr>
          <p:spPr>
            <a:xfrm>
              <a:off x="4362447" y="56372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5" name="Sechseck 224">
              <a:extLst>
                <a:ext uri="{FF2B5EF4-FFF2-40B4-BE49-F238E27FC236}">
                  <a16:creationId xmlns:a16="http://schemas.microsoft.com/office/drawing/2014/main" id="{AFE895DF-EF07-6120-9704-FE75C4B0D17B}"/>
                </a:ext>
              </a:extLst>
            </p:cNvPr>
            <p:cNvSpPr/>
            <p:nvPr/>
          </p:nvSpPr>
          <p:spPr>
            <a:xfrm>
              <a:off x="4362447" y="65204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6" name="Sechseck 225">
              <a:extLst>
                <a:ext uri="{FF2B5EF4-FFF2-40B4-BE49-F238E27FC236}">
                  <a16:creationId xmlns:a16="http://schemas.microsoft.com/office/drawing/2014/main" id="{92C783D9-A37A-C2D3-1ED7-03C2459567B9}"/>
                </a:ext>
              </a:extLst>
            </p:cNvPr>
            <p:cNvSpPr/>
            <p:nvPr/>
          </p:nvSpPr>
          <p:spPr>
            <a:xfrm>
              <a:off x="4362447" y="475392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7" name="Sechseck 226">
              <a:extLst>
                <a:ext uri="{FF2B5EF4-FFF2-40B4-BE49-F238E27FC236}">
                  <a16:creationId xmlns:a16="http://schemas.microsoft.com/office/drawing/2014/main" id="{37D1FCD6-FF8C-AF73-46C8-205330D19ED2}"/>
                </a:ext>
              </a:extLst>
            </p:cNvPr>
            <p:cNvSpPr/>
            <p:nvPr/>
          </p:nvSpPr>
          <p:spPr>
            <a:xfrm>
              <a:off x="5010147" y="254571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1" name="Sechseck 230">
              <a:extLst>
                <a:ext uri="{FF2B5EF4-FFF2-40B4-BE49-F238E27FC236}">
                  <a16:creationId xmlns:a16="http://schemas.microsoft.com/office/drawing/2014/main" id="{53AC77E6-E59F-194A-3695-05BCA5317B7C}"/>
                </a:ext>
              </a:extLst>
            </p:cNvPr>
            <p:cNvSpPr/>
            <p:nvPr/>
          </p:nvSpPr>
          <p:spPr>
            <a:xfrm>
              <a:off x="5010146" y="-10413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2" name="Sechseck 231">
              <a:extLst>
                <a:ext uri="{FF2B5EF4-FFF2-40B4-BE49-F238E27FC236}">
                  <a16:creationId xmlns:a16="http://schemas.microsoft.com/office/drawing/2014/main" id="{F5E83919-F47B-F684-70E6-B38AC454DD2C}"/>
                </a:ext>
              </a:extLst>
            </p:cNvPr>
            <p:cNvSpPr/>
            <p:nvPr/>
          </p:nvSpPr>
          <p:spPr>
            <a:xfrm>
              <a:off x="5010147" y="519556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3" name="Sechseck 232">
              <a:extLst>
                <a:ext uri="{FF2B5EF4-FFF2-40B4-BE49-F238E27FC236}">
                  <a16:creationId xmlns:a16="http://schemas.microsoft.com/office/drawing/2014/main" id="{54366C7D-02C1-FCC1-B07A-35A769090ECE}"/>
                </a:ext>
              </a:extLst>
            </p:cNvPr>
            <p:cNvSpPr/>
            <p:nvPr/>
          </p:nvSpPr>
          <p:spPr>
            <a:xfrm>
              <a:off x="5010147" y="60788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6" name="Sechseck 235">
              <a:extLst>
                <a:ext uri="{FF2B5EF4-FFF2-40B4-BE49-F238E27FC236}">
                  <a16:creationId xmlns:a16="http://schemas.microsoft.com/office/drawing/2014/main" id="{848FD815-8AD0-A51B-3FDC-C61699069AE5}"/>
                </a:ext>
              </a:extLst>
            </p:cNvPr>
            <p:cNvSpPr/>
            <p:nvPr/>
          </p:nvSpPr>
          <p:spPr>
            <a:xfrm>
              <a:off x="8247061" y="387063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9" name="Sechseck 238">
              <a:extLst>
                <a:ext uri="{FF2B5EF4-FFF2-40B4-BE49-F238E27FC236}">
                  <a16:creationId xmlns:a16="http://schemas.microsoft.com/office/drawing/2014/main" id="{A285C087-C2F5-1523-C1FF-299DAE94C85A}"/>
                </a:ext>
              </a:extLst>
            </p:cNvPr>
            <p:cNvSpPr/>
            <p:nvPr/>
          </p:nvSpPr>
          <p:spPr>
            <a:xfrm>
              <a:off x="8247060" y="3375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0" name="Sechseck 239">
              <a:extLst>
                <a:ext uri="{FF2B5EF4-FFF2-40B4-BE49-F238E27FC236}">
                  <a16:creationId xmlns:a16="http://schemas.microsoft.com/office/drawing/2014/main" id="{2F231919-FDE4-D2C8-AAB6-245CC47C2A9D}"/>
                </a:ext>
              </a:extLst>
            </p:cNvPr>
            <p:cNvSpPr/>
            <p:nvPr/>
          </p:nvSpPr>
          <p:spPr>
            <a:xfrm>
              <a:off x="8247059" y="-54577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1" name="Sechseck 240">
              <a:extLst>
                <a:ext uri="{FF2B5EF4-FFF2-40B4-BE49-F238E27FC236}">
                  <a16:creationId xmlns:a16="http://schemas.microsoft.com/office/drawing/2014/main" id="{264FA14E-6D5F-2C0A-91DB-6C486D9D368B}"/>
                </a:ext>
              </a:extLst>
            </p:cNvPr>
            <p:cNvSpPr/>
            <p:nvPr/>
          </p:nvSpPr>
          <p:spPr>
            <a:xfrm>
              <a:off x="8247061" y="56372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2" name="Sechseck 241">
              <a:extLst>
                <a:ext uri="{FF2B5EF4-FFF2-40B4-BE49-F238E27FC236}">
                  <a16:creationId xmlns:a16="http://schemas.microsoft.com/office/drawing/2014/main" id="{8E5B9D4E-B46D-A0AF-2E82-FA3962EE9D12}"/>
                </a:ext>
              </a:extLst>
            </p:cNvPr>
            <p:cNvSpPr/>
            <p:nvPr/>
          </p:nvSpPr>
          <p:spPr>
            <a:xfrm>
              <a:off x="8247061" y="65204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4" name="Sechseck 243">
              <a:extLst>
                <a:ext uri="{FF2B5EF4-FFF2-40B4-BE49-F238E27FC236}">
                  <a16:creationId xmlns:a16="http://schemas.microsoft.com/office/drawing/2014/main" id="{2A30A3A1-A4AF-E51E-C768-FE401335428F}"/>
                </a:ext>
              </a:extLst>
            </p:cNvPr>
            <p:cNvSpPr/>
            <p:nvPr/>
          </p:nvSpPr>
          <p:spPr>
            <a:xfrm>
              <a:off x="8894761" y="254571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8" name="Sechseck 247">
              <a:extLst>
                <a:ext uri="{FF2B5EF4-FFF2-40B4-BE49-F238E27FC236}">
                  <a16:creationId xmlns:a16="http://schemas.microsoft.com/office/drawing/2014/main" id="{8EE2A589-3AD2-00AF-AAA8-BBEE1C67BB00}"/>
                </a:ext>
              </a:extLst>
            </p:cNvPr>
            <p:cNvSpPr/>
            <p:nvPr/>
          </p:nvSpPr>
          <p:spPr>
            <a:xfrm>
              <a:off x="8894760" y="-10413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9" name="Sechseck 248">
              <a:extLst>
                <a:ext uri="{FF2B5EF4-FFF2-40B4-BE49-F238E27FC236}">
                  <a16:creationId xmlns:a16="http://schemas.microsoft.com/office/drawing/2014/main" id="{F4A3C0C1-E9C8-4657-4EC3-FF51457699A4}"/>
                </a:ext>
              </a:extLst>
            </p:cNvPr>
            <p:cNvSpPr/>
            <p:nvPr/>
          </p:nvSpPr>
          <p:spPr>
            <a:xfrm>
              <a:off x="8894761" y="519556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0" name="Sechseck 249">
              <a:extLst>
                <a:ext uri="{FF2B5EF4-FFF2-40B4-BE49-F238E27FC236}">
                  <a16:creationId xmlns:a16="http://schemas.microsoft.com/office/drawing/2014/main" id="{ED8CFB1D-8BF1-089A-E048-B2E5A1FB73BD}"/>
                </a:ext>
              </a:extLst>
            </p:cNvPr>
            <p:cNvSpPr/>
            <p:nvPr/>
          </p:nvSpPr>
          <p:spPr>
            <a:xfrm>
              <a:off x="8894761" y="60788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2" name="Sechseck 251">
              <a:extLst>
                <a:ext uri="{FF2B5EF4-FFF2-40B4-BE49-F238E27FC236}">
                  <a16:creationId xmlns:a16="http://schemas.microsoft.com/office/drawing/2014/main" id="{5300F3BD-0368-0781-E0F5-B54631FE7ADE}"/>
                </a:ext>
              </a:extLst>
            </p:cNvPr>
            <p:cNvSpPr/>
            <p:nvPr/>
          </p:nvSpPr>
          <p:spPr>
            <a:xfrm>
              <a:off x="9542460" y="298735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3" name="Sechseck 252">
              <a:extLst>
                <a:ext uri="{FF2B5EF4-FFF2-40B4-BE49-F238E27FC236}">
                  <a16:creationId xmlns:a16="http://schemas.microsoft.com/office/drawing/2014/main" id="{3BBC05E2-1E9C-BE26-1229-6D16E7C7E29F}"/>
                </a:ext>
              </a:extLst>
            </p:cNvPr>
            <p:cNvSpPr/>
            <p:nvPr/>
          </p:nvSpPr>
          <p:spPr>
            <a:xfrm>
              <a:off x="9542460" y="38706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4" name="Sechseck 253">
              <a:extLst>
                <a:ext uri="{FF2B5EF4-FFF2-40B4-BE49-F238E27FC236}">
                  <a16:creationId xmlns:a16="http://schemas.microsoft.com/office/drawing/2014/main" id="{C67C0B69-9644-1020-1C30-B881FEB50DAD}"/>
                </a:ext>
              </a:extLst>
            </p:cNvPr>
            <p:cNvSpPr/>
            <p:nvPr/>
          </p:nvSpPr>
          <p:spPr>
            <a:xfrm>
              <a:off x="9542460" y="210407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5" name="Sechseck 254">
              <a:extLst>
                <a:ext uri="{FF2B5EF4-FFF2-40B4-BE49-F238E27FC236}">
                  <a16:creationId xmlns:a16="http://schemas.microsoft.com/office/drawing/2014/main" id="{6161029D-F451-94CE-4AAE-437E0F307D4D}"/>
                </a:ext>
              </a:extLst>
            </p:cNvPr>
            <p:cNvSpPr/>
            <p:nvPr/>
          </p:nvSpPr>
          <p:spPr>
            <a:xfrm>
              <a:off x="9542460" y="12207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6" name="Sechseck 255">
              <a:extLst>
                <a:ext uri="{FF2B5EF4-FFF2-40B4-BE49-F238E27FC236}">
                  <a16:creationId xmlns:a16="http://schemas.microsoft.com/office/drawing/2014/main" id="{D546FF50-29B8-096B-D182-DBF2C168DCF4}"/>
                </a:ext>
              </a:extLst>
            </p:cNvPr>
            <p:cNvSpPr/>
            <p:nvPr/>
          </p:nvSpPr>
          <p:spPr>
            <a:xfrm>
              <a:off x="9542459" y="3375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7" name="Sechseck 256">
              <a:extLst>
                <a:ext uri="{FF2B5EF4-FFF2-40B4-BE49-F238E27FC236}">
                  <a16:creationId xmlns:a16="http://schemas.microsoft.com/office/drawing/2014/main" id="{EB131AE6-38F1-2E4B-6E95-3CB2F999B3A7}"/>
                </a:ext>
              </a:extLst>
            </p:cNvPr>
            <p:cNvSpPr/>
            <p:nvPr/>
          </p:nvSpPr>
          <p:spPr>
            <a:xfrm>
              <a:off x="9542458" y="-54577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8" name="Sechseck 257">
              <a:extLst>
                <a:ext uri="{FF2B5EF4-FFF2-40B4-BE49-F238E27FC236}">
                  <a16:creationId xmlns:a16="http://schemas.microsoft.com/office/drawing/2014/main" id="{8EB771F4-3FDF-E896-68E0-BA6A0BF9BB57}"/>
                </a:ext>
              </a:extLst>
            </p:cNvPr>
            <p:cNvSpPr/>
            <p:nvPr/>
          </p:nvSpPr>
          <p:spPr>
            <a:xfrm>
              <a:off x="9542460" y="56372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9" name="Sechseck 258">
              <a:extLst>
                <a:ext uri="{FF2B5EF4-FFF2-40B4-BE49-F238E27FC236}">
                  <a16:creationId xmlns:a16="http://schemas.microsoft.com/office/drawing/2014/main" id="{FCE61F08-AA53-46CF-B9EC-963C2E028FEA}"/>
                </a:ext>
              </a:extLst>
            </p:cNvPr>
            <p:cNvSpPr/>
            <p:nvPr/>
          </p:nvSpPr>
          <p:spPr>
            <a:xfrm>
              <a:off x="9542460" y="65204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0" name="Sechseck 259">
              <a:extLst>
                <a:ext uri="{FF2B5EF4-FFF2-40B4-BE49-F238E27FC236}">
                  <a16:creationId xmlns:a16="http://schemas.microsoft.com/office/drawing/2014/main" id="{1DDBD850-FDAA-B952-F4CD-F9F268E0F0E8}"/>
                </a:ext>
              </a:extLst>
            </p:cNvPr>
            <p:cNvSpPr/>
            <p:nvPr/>
          </p:nvSpPr>
          <p:spPr>
            <a:xfrm>
              <a:off x="9542460" y="475392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1" name="Sechseck 260">
              <a:extLst>
                <a:ext uri="{FF2B5EF4-FFF2-40B4-BE49-F238E27FC236}">
                  <a16:creationId xmlns:a16="http://schemas.microsoft.com/office/drawing/2014/main" id="{7C4AD8FC-ECA1-E4FC-CE55-2C8BA776F7DA}"/>
                </a:ext>
              </a:extLst>
            </p:cNvPr>
            <p:cNvSpPr/>
            <p:nvPr/>
          </p:nvSpPr>
          <p:spPr>
            <a:xfrm>
              <a:off x="10190160" y="254571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2" name="Sechseck 261">
              <a:extLst>
                <a:ext uri="{FF2B5EF4-FFF2-40B4-BE49-F238E27FC236}">
                  <a16:creationId xmlns:a16="http://schemas.microsoft.com/office/drawing/2014/main" id="{1C6D84AD-E5AA-B823-07DF-69456F06D36E}"/>
                </a:ext>
              </a:extLst>
            </p:cNvPr>
            <p:cNvSpPr/>
            <p:nvPr/>
          </p:nvSpPr>
          <p:spPr>
            <a:xfrm>
              <a:off x="10190160" y="342899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3" name="Sechseck 262">
              <a:extLst>
                <a:ext uri="{FF2B5EF4-FFF2-40B4-BE49-F238E27FC236}">
                  <a16:creationId xmlns:a16="http://schemas.microsoft.com/office/drawing/2014/main" id="{CE4F94A6-D73E-0DED-D4C7-4B731836F7F2}"/>
                </a:ext>
              </a:extLst>
            </p:cNvPr>
            <p:cNvSpPr/>
            <p:nvPr/>
          </p:nvSpPr>
          <p:spPr>
            <a:xfrm>
              <a:off x="10190160" y="166243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4" name="Sechseck 263">
              <a:extLst>
                <a:ext uri="{FF2B5EF4-FFF2-40B4-BE49-F238E27FC236}">
                  <a16:creationId xmlns:a16="http://schemas.microsoft.com/office/drawing/2014/main" id="{16088092-3A89-B707-A530-70C804D85CFC}"/>
                </a:ext>
              </a:extLst>
            </p:cNvPr>
            <p:cNvSpPr/>
            <p:nvPr/>
          </p:nvSpPr>
          <p:spPr>
            <a:xfrm>
              <a:off x="10190160" y="7791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5" name="Sechseck 264">
              <a:extLst>
                <a:ext uri="{FF2B5EF4-FFF2-40B4-BE49-F238E27FC236}">
                  <a16:creationId xmlns:a16="http://schemas.microsoft.com/office/drawing/2014/main" id="{CD2727F4-4866-BC2A-AF70-C24F17D0E08F}"/>
                </a:ext>
              </a:extLst>
            </p:cNvPr>
            <p:cNvSpPr/>
            <p:nvPr/>
          </p:nvSpPr>
          <p:spPr>
            <a:xfrm>
              <a:off x="10190159" y="-1041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6" name="Sechseck 265">
              <a:extLst>
                <a:ext uri="{FF2B5EF4-FFF2-40B4-BE49-F238E27FC236}">
                  <a16:creationId xmlns:a16="http://schemas.microsoft.com/office/drawing/2014/main" id="{044DC255-8A22-7B3A-4219-5640F88198A7}"/>
                </a:ext>
              </a:extLst>
            </p:cNvPr>
            <p:cNvSpPr/>
            <p:nvPr/>
          </p:nvSpPr>
          <p:spPr>
            <a:xfrm>
              <a:off x="10190160" y="519556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7" name="Sechseck 266">
              <a:extLst>
                <a:ext uri="{FF2B5EF4-FFF2-40B4-BE49-F238E27FC236}">
                  <a16:creationId xmlns:a16="http://schemas.microsoft.com/office/drawing/2014/main" id="{D3BC1D2B-DC25-338E-B0F3-32E4267D12CE}"/>
                </a:ext>
              </a:extLst>
            </p:cNvPr>
            <p:cNvSpPr/>
            <p:nvPr/>
          </p:nvSpPr>
          <p:spPr>
            <a:xfrm>
              <a:off x="10190160" y="607884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8" name="Sechseck 267">
              <a:extLst>
                <a:ext uri="{FF2B5EF4-FFF2-40B4-BE49-F238E27FC236}">
                  <a16:creationId xmlns:a16="http://schemas.microsoft.com/office/drawing/2014/main" id="{7B74D41E-4175-BDC7-2A65-FA08269FBD90}"/>
                </a:ext>
              </a:extLst>
            </p:cNvPr>
            <p:cNvSpPr/>
            <p:nvPr/>
          </p:nvSpPr>
          <p:spPr>
            <a:xfrm>
              <a:off x="10190160" y="43122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9" name="Sechseck 268">
              <a:extLst>
                <a:ext uri="{FF2B5EF4-FFF2-40B4-BE49-F238E27FC236}">
                  <a16:creationId xmlns:a16="http://schemas.microsoft.com/office/drawing/2014/main" id="{480E9670-8456-5073-E69B-4445F1E1149F}"/>
                </a:ext>
              </a:extLst>
            </p:cNvPr>
            <p:cNvSpPr/>
            <p:nvPr/>
          </p:nvSpPr>
          <p:spPr>
            <a:xfrm>
              <a:off x="10837860" y="298735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0" name="Sechseck 269">
              <a:extLst>
                <a:ext uri="{FF2B5EF4-FFF2-40B4-BE49-F238E27FC236}">
                  <a16:creationId xmlns:a16="http://schemas.microsoft.com/office/drawing/2014/main" id="{8EBF43B8-4D23-4044-9893-031B3916E15D}"/>
                </a:ext>
              </a:extLst>
            </p:cNvPr>
            <p:cNvSpPr/>
            <p:nvPr/>
          </p:nvSpPr>
          <p:spPr>
            <a:xfrm>
              <a:off x="10837860" y="38706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1" name="Sechseck 270">
              <a:extLst>
                <a:ext uri="{FF2B5EF4-FFF2-40B4-BE49-F238E27FC236}">
                  <a16:creationId xmlns:a16="http://schemas.microsoft.com/office/drawing/2014/main" id="{DC5646F1-1D62-3A45-F47D-FCA5BBA77DF5}"/>
                </a:ext>
              </a:extLst>
            </p:cNvPr>
            <p:cNvSpPr/>
            <p:nvPr/>
          </p:nvSpPr>
          <p:spPr>
            <a:xfrm>
              <a:off x="10837860" y="210407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2" name="Sechseck 271">
              <a:extLst>
                <a:ext uri="{FF2B5EF4-FFF2-40B4-BE49-F238E27FC236}">
                  <a16:creationId xmlns:a16="http://schemas.microsoft.com/office/drawing/2014/main" id="{8E1F4716-65AE-8582-6C07-845A5E3FDB7F}"/>
                </a:ext>
              </a:extLst>
            </p:cNvPr>
            <p:cNvSpPr/>
            <p:nvPr/>
          </p:nvSpPr>
          <p:spPr>
            <a:xfrm>
              <a:off x="10837860" y="12207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3" name="Sechseck 272">
              <a:extLst>
                <a:ext uri="{FF2B5EF4-FFF2-40B4-BE49-F238E27FC236}">
                  <a16:creationId xmlns:a16="http://schemas.microsoft.com/office/drawing/2014/main" id="{424B3E35-96A6-19BB-6749-6C2B686B8C53}"/>
                </a:ext>
              </a:extLst>
            </p:cNvPr>
            <p:cNvSpPr/>
            <p:nvPr/>
          </p:nvSpPr>
          <p:spPr>
            <a:xfrm>
              <a:off x="10837859" y="3375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4" name="Sechseck 273">
              <a:extLst>
                <a:ext uri="{FF2B5EF4-FFF2-40B4-BE49-F238E27FC236}">
                  <a16:creationId xmlns:a16="http://schemas.microsoft.com/office/drawing/2014/main" id="{74AF091C-14EC-7329-E82F-7013694DCA9A}"/>
                </a:ext>
              </a:extLst>
            </p:cNvPr>
            <p:cNvSpPr/>
            <p:nvPr/>
          </p:nvSpPr>
          <p:spPr>
            <a:xfrm>
              <a:off x="10837858" y="-5457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5" name="Sechseck 274">
              <a:extLst>
                <a:ext uri="{FF2B5EF4-FFF2-40B4-BE49-F238E27FC236}">
                  <a16:creationId xmlns:a16="http://schemas.microsoft.com/office/drawing/2014/main" id="{42B97F2D-1F1A-7AB0-4E81-1E2F450A1578}"/>
                </a:ext>
              </a:extLst>
            </p:cNvPr>
            <p:cNvSpPr/>
            <p:nvPr/>
          </p:nvSpPr>
          <p:spPr>
            <a:xfrm>
              <a:off x="10837860" y="563720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6" name="Sechseck 275">
              <a:extLst>
                <a:ext uri="{FF2B5EF4-FFF2-40B4-BE49-F238E27FC236}">
                  <a16:creationId xmlns:a16="http://schemas.microsoft.com/office/drawing/2014/main" id="{4B7B78BB-BEE6-03B9-4204-2ABC2704F32E}"/>
                </a:ext>
              </a:extLst>
            </p:cNvPr>
            <p:cNvSpPr/>
            <p:nvPr/>
          </p:nvSpPr>
          <p:spPr>
            <a:xfrm>
              <a:off x="10837860" y="652048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7" name="Sechseck 276">
              <a:extLst>
                <a:ext uri="{FF2B5EF4-FFF2-40B4-BE49-F238E27FC236}">
                  <a16:creationId xmlns:a16="http://schemas.microsoft.com/office/drawing/2014/main" id="{623FEFB1-8AC1-2205-2716-5F406D38A70B}"/>
                </a:ext>
              </a:extLst>
            </p:cNvPr>
            <p:cNvSpPr/>
            <p:nvPr/>
          </p:nvSpPr>
          <p:spPr>
            <a:xfrm>
              <a:off x="10837860" y="475392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8" name="Sechseck 277">
              <a:extLst>
                <a:ext uri="{FF2B5EF4-FFF2-40B4-BE49-F238E27FC236}">
                  <a16:creationId xmlns:a16="http://schemas.microsoft.com/office/drawing/2014/main" id="{139445ED-9022-9887-2C97-88F12B594FB3}"/>
                </a:ext>
              </a:extLst>
            </p:cNvPr>
            <p:cNvSpPr/>
            <p:nvPr/>
          </p:nvSpPr>
          <p:spPr>
            <a:xfrm>
              <a:off x="11485560" y="254571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9" name="Sechseck 278">
              <a:extLst>
                <a:ext uri="{FF2B5EF4-FFF2-40B4-BE49-F238E27FC236}">
                  <a16:creationId xmlns:a16="http://schemas.microsoft.com/office/drawing/2014/main" id="{9B8D3649-22FA-A482-76F9-4975BAFD2694}"/>
                </a:ext>
              </a:extLst>
            </p:cNvPr>
            <p:cNvSpPr/>
            <p:nvPr/>
          </p:nvSpPr>
          <p:spPr>
            <a:xfrm>
              <a:off x="11485560" y="342899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0" name="Sechseck 279">
              <a:extLst>
                <a:ext uri="{FF2B5EF4-FFF2-40B4-BE49-F238E27FC236}">
                  <a16:creationId xmlns:a16="http://schemas.microsoft.com/office/drawing/2014/main" id="{A73785F0-75B5-1650-867B-3AC12F83C1E5}"/>
                </a:ext>
              </a:extLst>
            </p:cNvPr>
            <p:cNvSpPr/>
            <p:nvPr/>
          </p:nvSpPr>
          <p:spPr>
            <a:xfrm>
              <a:off x="11485560" y="166242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1" name="Sechseck 280">
              <a:extLst>
                <a:ext uri="{FF2B5EF4-FFF2-40B4-BE49-F238E27FC236}">
                  <a16:creationId xmlns:a16="http://schemas.microsoft.com/office/drawing/2014/main" id="{61825C70-B9C4-E729-6B50-B68C7D2B6DF4}"/>
                </a:ext>
              </a:extLst>
            </p:cNvPr>
            <p:cNvSpPr/>
            <p:nvPr/>
          </p:nvSpPr>
          <p:spPr>
            <a:xfrm>
              <a:off x="11485560" y="7791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2" name="Sechseck 281">
              <a:extLst>
                <a:ext uri="{FF2B5EF4-FFF2-40B4-BE49-F238E27FC236}">
                  <a16:creationId xmlns:a16="http://schemas.microsoft.com/office/drawing/2014/main" id="{BA7EA6BD-AB7B-C9AC-F670-117BCAA7D040}"/>
                </a:ext>
              </a:extLst>
            </p:cNvPr>
            <p:cNvSpPr/>
            <p:nvPr/>
          </p:nvSpPr>
          <p:spPr>
            <a:xfrm>
              <a:off x="11485559" y="-1041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3" name="Sechseck 282">
              <a:extLst>
                <a:ext uri="{FF2B5EF4-FFF2-40B4-BE49-F238E27FC236}">
                  <a16:creationId xmlns:a16="http://schemas.microsoft.com/office/drawing/2014/main" id="{F84F9776-2B6D-BD36-8508-4AA68D585ED4}"/>
                </a:ext>
              </a:extLst>
            </p:cNvPr>
            <p:cNvSpPr/>
            <p:nvPr/>
          </p:nvSpPr>
          <p:spPr>
            <a:xfrm>
              <a:off x="11485560" y="519556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4" name="Sechseck 283">
              <a:extLst>
                <a:ext uri="{FF2B5EF4-FFF2-40B4-BE49-F238E27FC236}">
                  <a16:creationId xmlns:a16="http://schemas.microsoft.com/office/drawing/2014/main" id="{29628E50-84C7-89A6-F5EF-3698308BDB8C}"/>
                </a:ext>
              </a:extLst>
            </p:cNvPr>
            <p:cNvSpPr/>
            <p:nvPr/>
          </p:nvSpPr>
          <p:spPr>
            <a:xfrm>
              <a:off x="11485560" y="607884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5" name="Sechseck 284">
              <a:extLst>
                <a:ext uri="{FF2B5EF4-FFF2-40B4-BE49-F238E27FC236}">
                  <a16:creationId xmlns:a16="http://schemas.microsoft.com/office/drawing/2014/main" id="{8EE0DA5C-618E-7A6F-A686-C1D30580F98B}"/>
                </a:ext>
              </a:extLst>
            </p:cNvPr>
            <p:cNvSpPr/>
            <p:nvPr/>
          </p:nvSpPr>
          <p:spPr>
            <a:xfrm>
              <a:off x="11485560" y="43122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6" name="Sechseck 285">
              <a:extLst>
                <a:ext uri="{FF2B5EF4-FFF2-40B4-BE49-F238E27FC236}">
                  <a16:creationId xmlns:a16="http://schemas.microsoft.com/office/drawing/2014/main" id="{18EEE67C-5064-FD84-AF8E-1FDBF205393C}"/>
                </a:ext>
              </a:extLst>
            </p:cNvPr>
            <p:cNvSpPr/>
            <p:nvPr/>
          </p:nvSpPr>
          <p:spPr>
            <a:xfrm>
              <a:off x="12131672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7" name="Sechseck 286">
              <a:extLst>
                <a:ext uri="{FF2B5EF4-FFF2-40B4-BE49-F238E27FC236}">
                  <a16:creationId xmlns:a16="http://schemas.microsoft.com/office/drawing/2014/main" id="{11C3A96C-7767-D9AB-97D5-2991D9224323}"/>
                </a:ext>
              </a:extLst>
            </p:cNvPr>
            <p:cNvSpPr/>
            <p:nvPr/>
          </p:nvSpPr>
          <p:spPr>
            <a:xfrm>
              <a:off x="12131672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8" name="Sechseck 287">
              <a:extLst>
                <a:ext uri="{FF2B5EF4-FFF2-40B4-BE49-F238E27FC236}">
                  <a16:creationId xmlns:a16="http://schemas.microsoft.com/office/drawing/2014/main" id="{12C143E7-2EA7-5D12-B693-50B0D5CBC5D3}"/>
                </a:ext>
              </a:extLst>
            </p:cNvPr>
            <p:cNvSpPr/>
            <p:nvPr/>
          </p:nvSpPr>
          <p:spPr>
            <a:xfrm>
              <a:off x="12131672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9" name="Sechseck 288">
              <a:extLst>
                <a:ext uri="{FF2B5EF4-FFF2-40B4-BE49-F238E27FC236}">
                  <a16:creationId xmlns:a16="http://schemas.microsoft.com/office/drawing/2014/main" id="{1A3B1B12-EAA1-6E04-E2BB-BFA7BCE353B1}"/>
                </a:ext>
              </a:extLst>
            </p:cNvPr>
            <p:cNvSpPr/>
            <p:nvPr/>
          </p:nvSpPr>
          <p:spPr>
            <a:xfrm>
              <a:off x="12131672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0" name="Sechseck 289">
              <a:extLst>
                <a:ext uri="{FF2B5EF4-FFF2-40B4-BE49-F238E27FC236}">
                  <a16:creationId xmlns:a16="http://schemas.microsoft.com/office/drawing/2014/main" id="{DE30C20F-91BC-E73F-0951-5B6197370E1D}"/>
                </a:ext>
              </a:extLst>
            </p:cNvPr>
            <p:cNvSpPr/>
            <p:nvPr/>
          </p:nvSpPr>
          <p:spPr>
            <a:xfrm>
              <a:off x="12131671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1" name="Sechseck 290">
              <a:extLst>
                <a:ext uri="{FF2B5EF4-FFF2-40B4-BE49-F238E27FC236}">
                  <a16:creationId xmlns:a16="http://schemas.microsoft.com/office/drawing/2014/main" id="{17592040-FEDA-3BA1-C109-3E8F94368194}"/>
                </a:ext>
              </a:extLst>
            </p:cNvPr>
            <p:cNvSpPr/>
            <p:nvPr/>
          </p:nvSpPr>
          <p:spPr>
            <a:xfrm>
              <a:off x="12131670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2" name="Sechseck 291">
              <a:extLst>
                <a:ext uri="{FF2B5EF4-FFF2-40B4-BE49-F238E27FC236}">
                  <a16:creationId xmlns:a16="http://schemas.microsoft.com/office/drawing/2014/main" id="{75037796-02B4-A00A-8E1D-8E4D85C1D192}"/>
                </a:ext>
              </a:extLst>
            </p:cNvPr>
            <p:cNvSpPr/>
            <p:nvPr/>
          </p:nvSpPr>
          <p:spPr>
            <a:xfrm>
              <a:off x="12131672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3" name="Sechseck 292">
              <a:extLst>
                <a:ext uri="{FF2B5EF4-FFF2-40B4-BE49-F238E27FC236}">
                  <a16:creationId xmlns:a16="http://schemas.microsoft.com/office/drawing/2014/main" id="{854CBEC9-9803-4D06-1144-A19C0B654EA8}"/>
                </a:ext>
              </a:extLst>
            </p:cNvPr>
            <p:cNvSpPr/>
            <p:nvPr/>
          </p:nvSpPr>
          <p:spPr>
            <a:xfrm>
              <a:off x="12131672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4" name="Sechseck 293">
              <a:extLst>
                <a:ext uri="{FF2B5EF4-FFF2-40B4-BE49-F238E27FC236}">
                  <a16:creationId xmlns:a16="http://schemas.microsoft.com/office/drawing/2014/main" id="{2B258713-613A-B3D2-B352-7AA3E582F677}"/>
                </a:ext>
              </a:extLst>
            </p:cNvPr>
            <p:cNvSpPr/>
            <p:nvPr/>
          </p:nvSpPr>
          <p:spPr>
            <a:xfrm>
              <a:off x="12131672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5" name="Sechseck 294">
              <a:extLst>
                <a:ext uri="{FF2B5EF4-FFF2-40B4-BE49-F238E27FC236}">
                  <a16:creationId xmlns:a16="http://schemas.microsoft.com/office/drawing/2014/main" id="{32CD17AA-D2A2-6B80-DA65-7C0B12FE779C}"/>
                </a:ext>
              </a:extLst>
            </p:cNvPr>
            <p:cNvSpPr/>
            <p:nvPr/>
          </p:nvSpPr>
          <p:spPr>
            <a:xfrm>
              <a:off x="476247" y="298735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6" name="Sechseck 295">
              <a:extLst>
                <a:ext uri="{FF2B5EF4-FFF2-40B4-BE49-F238E27FC236}">
                  <a16:creationId xmlns:a16="http://schemas.microsoft.com/office/drawing/2014/main" id="{382F3514-540A-C9D2-4A22-ABB70BB7A26E}"/>
                </a:ext>
              </a:extLst>
            </p:cNvPr>
            <p:cNvSpPr/>
            <p:nvPr/>
          </p:nvSpPr>
          <p:spPr>
            <a:xfrm>
              <a:off x="476247" y="38706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7" name="Sechseck 296">
              <a:extLst>
                <a:ext uri="{FF2B5EF4-FFF2-40B4-BE49-F238E27FC236}">
                  <a16:creationId xmlns:a16="http://schemas.microsoft.com/office/drawing/2014/main" id="{DD2319A2-BF3D-4815-A79D-FCD6F36451AA}"/>
                </a:ext>
              </a:extLst>
            </p:cNvPr>
            <p:cNvSpPr/>
            <p:nvPr/>
          </p:nvSpPr>
          <p:spPr>
            <a:xfrm>
              <a:off x="476247" y="210407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8" name="Sechseck 297">
              <a:extLst>
                <a:ext uri="{FF2B5EF4-FFF2-40B4-BE49-F238E27FC236}">
                  <a16:creationId xmlns:a16="http://schemas.microsoft.com/office/drawing/2014/main" id="{A9AD1928-57F4-E7F0-5D2C-53F80F32E5E9}"/>
                </a:ext>
              </a:extLst>
            </p:cNvPr>
            <p:cNvSpPr/>
            <p:nvPr/>
          </p:nvSpPr>
          <p:spPr>
            <a:xfrm>
              <a:off x="476247" y="12207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9" name="Sechseck 298">
              <a:extLst>
                <a:ext uri="{FF2B5EF4-FFF2-40B4-BE49-F238E27FC236}">
                  <a16:creationId xmlns:a16="http://schemas.microsoft.com/office/drawing/2014/main" id="{E65B0E72-80C8-EB16-E12C-B440C3DFAB34}"/>
                </a:ext>
              </a:extLst>
            </p:cNvPr>
            <p:cNvSpPr/>
            <p:nvPr/>
          </p:nvSpPr>
          <p:spPr>
            <a:xfrm>
              <a:off x="476246" y="3375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0" name="Sechseck 299">
              <a:extLst>
                <a:ext uri="{FF2B5EF4-FFF2-40B4-BE49-F238E27FC236}">
                  <a16:creationId xmlns:a16="http://schemas.microsoft.com/office/drawing/2014/main" id="{B0A32968-43B1-7899-260B-43E7A5B49C6C}"/>
                </a:ext>
              </a:extLst>
            </p:cNvPr>
            <p:cNvSpPr/>
            <p:nvPr/>
          </p:nvSpPr>
          <p:spPr>
            <a:xfrm>
              <a:off x="476245" y="-5457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1" name="Sechseck 300">
              <a:extLst>
                <a:ext uri="{FF2B5EF4-FFF2-40B4-BE49-F238E27FC236}">
                  <a16:creationId xmlns:a16="http://schemas.microsoft.com/office/drawing/2014/main" id="{9C40BED6-10B6-3084-A39F-2D35171723B2}"/>
                </a:ext>
              </a:extLst>
            </p:cNvPr>
            <p:cNvSpPr/>
            <p:nvPr/>
          </p:nvSpPr>
          <p:spPr>
            <a:xfrm>
              <a:off x="476247" y="563720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2" name="Sechseck 301">
              <a:extLst>
                <a:ext uri="{FF2B5EF4-FFF2-40B4-BE49-F238E27FC236}">
                  <a16:creationId xmlns:a16="http://schemas.microsoft.com/office/drawing/2014/main" id="{95837E81-7B74-37B2-C8DA-74A44C45701A}"/>
                </a:ext>
              </a:extLst>
            </p:cNvPr>
            <p:cNvSpPr/>
            <p:nvPr/>
          </p:nvSpPr>
          <p:spPr>
            <a:xfrm>
              <a:off x="476247" y="652048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3" name="Sechseck 302">
              <a:extLst>
                <a:ext uri="{FF2B5EF4-FFF2-40B4-BE49-F238E27FC236}">
                  <a16:creationId xmlns:a16="http://schemas.microsoft.com/office/drawing/2014/main" id="{CA5B3166-F277-B6FA-4B82-8F4EDD7B253B}"/>
                </a:ext>
              </a:extLst>
            </p:cNvPr>
            <p:cNvSpPr/>
            <p:nvPr/>
          </p:nvSpPr>
          <p:spPr>
            <a:xfrm>
              <a:off x="476247" y="475392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4" name="Sechseck 303">
              <a:extLst>
                <a:ext uri="{FF2B5EF4-FFF2-40B4-BE49-F238E27FC236}">
                  <a16:creationId xmlns:a16="http://schemas.microsoft.com/office/drawing/2014/main" id="{966C74C7-E046-A995-F5B2-17C418073EB8}"/>
                </a:ext>
              </a:extLst>
            </p:cNvPr>
            <p:cNvSpPr/>
            <p:nvPr/>
          </p:nvSpPr>
          <p:spPr>
            <a:xfrm>
              <a:off x="1123947" y="254571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5" name="Sechseck 304">
              <a:extLst>
                <a:ext uri="{FF2B5EF4-FFF2-40B4-BE49-F238E27FC236}">
                  <a16:creationId xmlns:a16="http://schemas.microsoft.com/office/drawing/2014/main" id="{2A65384F-AA08-B2B4-253E-8D65189F9809}"/>
                </a:ext>
              </a:extLst>
            </p:cNvPr>
            <p:cNvSpPr/>
            <p:nvPr/>
          </p:nvSpPr>
          <p:spPr>
            <a:xfrm>
              <a:off x="1123947" y="342899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6" name="Sechseck 305">
              <a:extLst>
                <a:ext uri="{FF2B5EF4-FFF2-40B4-BE49-F238E27FC236}">
                  <a16:creationId xmlns:a16="http://schemas.microsoft.com/office/drawing/2014/main" id="{3F1FCEEE-B233-9EE4-34ED-7F37303BA69D}"/>
                </a:ext>
              </a:extLst>
            </p:cNvPr>
            <p:cNvSpPr/>
            <p:nvPr/>
          </p:nvSpPr>
          <p:spPr>
            <a:xfrm>
              <a:off x="1123947" y="166242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7" name="Sechseck 306">
              <a:extLst>
                <a:ext uri="{FF2B5EF4-FFF2-40B4-BE49-F238E27FC236}">
                  <a16:creationId xmlns:a16="http://schemas.microsoft.com/office/drawing/2014/main" id="{6009A806-7E88-88C1-A4C8-1745CD0F72C2}"/>
                </a:ext>
              </a:extLst>
            </p:cNvPr>
            <p:cNvSpPr/>
            <p:nvPr/>
          </p:nvSpPr>
          <p:spPr>
            <a:xfrm>
              <a:off x="1123947" y="7791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8" name="Sechseck 307">
              <a:extLst>
                <a:ext uri="{FF2B5EF4-FFF2-40B4-BE49-F238E27FC236}">
                  <a16:creationId xmlns:a16="http://schemas.microsoft.com/office/drawing/2014/main" id="{CD793FFB-4A53-F93B-A3E2-BA2E6EC6BDAC}"/>
                </a:ext>
              </a:extLst>
            </p:cNvPr>
            <p:cNvSpPr/>
            <p:nvPr/>
          </p:nvSpPr>
          <p:spPr>
            <a:xfrm>
              <a:off x="1123946" y="-1041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9" name="Sechseck 308">
              <a:extLst>
                <a:ext uri="{FF2B5EF4-FFF2-40B4-BE49-F238E27FC236}">
                  <a16:creationId xmlns:a16="http://schemas.microsoft.com/office/drawing/2014/main" id="{7815AA39-33D5-5FFD-52B3-AA09BA77B95E}"/>
                </a:ext>
              </a:extLst>
            </p:cNvPr>
            <p:cNvSpPr/>
            <p:nvPr/>
          </p:nvSpPr>
          <p:spPr>
            <a:xfrm>
              <a:off x="1123947" y="519556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0" name="Sechseck 309">
              <a:extLst>
                <a:ext uri="{FF2B5EF4-FFF2-40B4-BE49-F238E27FC236}">
                  <a16:creationId xmlns:a16="http://schemas.microsoft.com/office/drawing/2014/main" id="{E5DCED60-4128-8893-4B90-C4BAFC466222}"/>
                </a:ext>
              </a:extLst>
            </p:cNvPr>
            <p:cNvSpPr/>
            <p:nvPr/>
          </p:nvSpPr>
          <p:spPr>
            <a:xfrm>
              <a:off x="1123947" y="607884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1" name="Sechseck 310">
              <a:extLst>
                <a:ext uri="{FF2B5EF4-FFF2-40B4-BE49-F238E27FC236}">
                  <a16:creationId xmlns:a16="http://schemas.microsoft.com/office/drawing/2014/main" id="{C712A7F2-C4BB-3CEC-54AB-2819E41B3CA2}"/>
                </a:ext>
              </a:extLst>
            </p:cNvPr>
            <p:cNvSpPr/>
            <p:nvPr/>
          </p:nvSpPr>
          <p:spPr>
            <a:xfrm>
              <a:off x="1123947" y="43122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2" name="Sechseck 311">
              <a:extLst>
                <a:ext uri="{FF2B5EF4-FFF2-40B4-BE49-F238E27FC236}">
                  <a16:creationId xmlns:a16="http://schemas.microsoft.com/office/drawing/2014/main" id="{42BE83F5-6A09-0FC8-C6BE-44BF28AC1637}"/>
                </a:ext>
              </a:extLst>
            </p:cNvPr>
            <p:cNvSpPr/>
            <p:nvPr/>
          </p:nvSpPr>
          <p:spPr>
            <a:xfrm>
              <a:off x="1771646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3" name="Sechseck 312">
              <a:extLst>
                <a:ext uri="{FF2B5EF4-FFF2-40B4-BE49-F238E27FC236}">
                  <a16:creationId xmlns:a16="http://schemas.microsoft.com/office/drawing/2014/main" id="{174F752A-4BAA-0C71-8A4D-B12537897557}"/>
                </a:ext>
              </a:extLst>
            </p:cNvPr>
            <p:cNvSpPr/>
            <p:nvPr/>
          </p:nvSpPr>
          <p:spPr>
            <a:xfrm>
              <a:off x="1771646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4" name="Sechseck 313">
              <a:extLst>
                <a:ext uri="{FF2B5EF4-FFF2-40B4-BE49-F238E27FC236}">
                  <a16:creationId xmlns:a16="http://schemas.microsoft.com/office/drawing/2014/main" id="{48FE04FA-9CE0-36A3-1DB9-1C492241F633}"/>
                </a:ext>
              </a:extLst>
            </p:cNvPr>
            <p:cNvSpPr/>
            <p:nvPr/>
          </p:nvSpPr>
          <p:spPr>
            <a:xfrm>
              <a:off x="1771646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5" name="Sechseck 314">
              <a:extLst>
                <a:ext uri="{FF2B5EF4-FFF2-40B4-BE49-F238E27FC236}">
                  <a16:creationId xmlns:a16="http://schemas.microsoft.com/office/drawing/2014/main" id="{0D26E973-4A83-276F-8C7D-55DA2597F409}"/>
                </a:ext>
              </a:extLst>
            </p:cNvPr>
            <p:cNvSpPr/>
            <p:nvPr/>
          </p:nvSpPr>
          <p:spPr>
            <a:xfrm>
              <a:off x="1771646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6" name="Sechseck 315">
              <a:extLst>
                <a:ext uri="{FF2B5EF4-FFF2-40B4-BE49-F238E27FC236}">
                  <a16:creationId xmlns:a16="http://schemas.microsoft.com/office/drawing/2014/main" id="{9D858B33-2B11-F184-71FC-AC4663419FDA}"/>
                </a:ext>
              </a:extLst>
            </p:cNvPr>
            <p:cNvSpPr/>
            <p:nvPr/>
          </p:nvSpPr>
          <p:spPr>
            <a:xfrm>
              <a:off x="1771645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7" name="Sechseck 316">
              <a:extLst>
                <a:ext uri="{FF2B5EF4-FFF2-40B4-BE49-F238E27FC236}">
                  <a16:creationId xmlns:a16="http://schemas.microsoft.com/office/drawing/2014/main" id="{BFB4FEB4-0EE6-96DA-D909-CA7A0B3A16A8}"/>
                </a:ext>
              </a:extLst>
            </p:cNvPr>
            <p:cNvSpPr/>
            <p:nvPr/>
          </p:nvSpPr>
          <p:spPr>
            <a:xfrm>
              <a:off x="1771644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8" name="Sechseck 317">
              <a:extLst>
                <a:ext uri="{FF2B5EF4-FFF2-40B4-BE49-F238E27FC236}">
                  <a16:creationId xmlns:a16="http://schemas.microsoft.com/office/drawing/2014/main" id="{FCDDD69B-F41E-73FB-DF56-3ADB82E5B66F}"/>
                </a:ext>
              </a:extLst>
            </p:cNvPr>
            <p:cNvSpPr/>
            <p:nvPr/>
          </p:nvSpPr>
          <p:spPr>
            <a:xfrm>
              <a:off x="1771646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9" name="Sechseck 318">
              <a:extLst>
                <a:ext uri="{FF2B5EF4-FFF2-40B4-BE49-F238E27FC236}">
                  <a16:creationId xmlns:a16="http://schemas.microsoft.com/office/drawing/2014/main" id="{D27A8BE4-41A4-41B4-53B0-4FA3C805EFF5}"/>
                </a:ext>
              </a:extLst>
            </p:cNvPr>
            <p:cNvSpPr/>
            <p:nvPr/>
          </p:nvSpPr>
          <p:spPr>
            <a:xfrm>
              <a:off x="1771646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0" name="Sechseck 319">
              <a:extLst>
                <a:ext uri="{FF2B5EF4-FFF2-40B4-BE49-F238E27FC236}">
                  <a16:creationId xmlns:a16="http://schemas.microsoft.com/office/drawing/2014/main" id="{3AE5B272-B3ED-F933-4034-C0C4FCA2E478}"/>
                </a:ext>
              </a:extLst>
            </p:cNvPr>
            <p:cNvSpPr/>
            <p:nvPr/>
          </p:nvSpPr>
          <p:spPr>
            <a:xfrm>
              <a:off x="1771646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1" name="Sechseck 320">
              <a:extLst>
                <a:ext uri="{FF2B5EF4-FFF2-40B4-BE49-F238E27FC236}">
                  <a16:creationId xmlns:a16="http://schemas.microsoft.com/office/drawing/2014/main" id="{9AEC1A71-38C1-B8FE-4168-B197F2011787}"/>
                </a:ext>
              </a:extLst>
            </p:cNvPr>
            <p:cNvSpPr/>
            <p:nvPr/>
          </p:nvSpPr>
          <p:spPr>
            <a:xfrm>
              <a:off x="2419346" y="254571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5" name="Sechseck 324">
              <a:extLst>
                <a:ext uri="{FF2B5EF4-FFF2-40B4-BE49-F238E27FC236}">
                  <a16:creationId xmlns:a16="http://schemas.microsoft.com/office/drawing/2014/main" id="{05A406D2-B512-3BFD-0C4C-465543EC1EF6}"/>
                </a:ext>
              </a:extLst>
            </p:cNvPr>
            <p:cNvSpPr/>
            <p:nvPr/>
          </p:nvSpPr>
          <p:spPr>
            <a:xfrm>
              <a:off x="2419345" y="-1041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6" name="Sechseck 325">
              <a:extLst>
                <a:ext uri="{FF2B5EF4-FFF2-40B4-BE49-F238E27FC236}">
                  <a16:creationId xmlns:a16="http://schemas.microsoft.com/office/drawing/2014/main" id="{5C9DF081-0253-305F-D921-F28BB91AC568}"/>
                </a:ext>
              </a:extLst>
            </p:cNvPr>
            <p:cNvSpPr/>
            <p:nvPr/>
          </p:nvSpPr>
          <p:spPr>
            <a:xfrm>
              <a:off x="2419346" y="519556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7" name="Sechseck 326">
              <a:extLst>
                <a:ext uri="{FF2B5EF4-FFF2-40B4-BE49-F238E27FC236}">
                  <a16:creationId xmlns:a16="http://schemas.microsoft.com/office/drawing/2014/main" id="{CC232982-BFAB-CB03-EBA1-232845BA0934}"/>
                </a:ext>
              </a:extLst>
            </p:cNvPr>
            <p:cNvSpPr/>
            <p:nvPr/>
          </p:nvSpPr>
          <p:spPr>
            <a:xfrm>
              <a:off x="2419346" y="607884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9" name="Sechseck 328">
              <a:extLst>
                <a:ext uri="{FF2B5EF4-FFF2-40B4-BE49-F238E27FC236}">
                  <a16:creationId xmlns:a16="http://schemas.microsoft.com/office/drawing/2014/main" id="{6FC3253E-2EB4-28D1-0912-E5EFA455C652}"/>
                </a:ext>
              </a:extLst>
            </p:cNvPr>
            <p:cNvSpPr/>
            <p:nvPr/>
          </p:nvSpPr>
          <p:spPr>
            <a:xfrm>
              <a:off x="-819156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0" name="Sechseck 329">
              <a:extLst>
                <a:ext uri="{FF2B5EF4-FFF2-40B4-BE49-F238E27FC236}">
                  <a16:creationId xmlns:a16="http://schemas.microsoft.com/office/drawing/2014/main" id="{96675A15-30AF-1AE8-9C0C-418B00D2717C}"/>
                </a:ext>
              </a:extLst>
            </p:cNvPr>
            <p:cNvSpPr/>
            <p:nvPr/>
          </p:nvSpPr>
          <p:spPr>
            <a:xfrm>
              <a:off x="-819156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1" name="Sechseck 330">
              <a:extLst>
                <a:ext uri="{FF2B5EF4-FFF2-40B4-BE49-F238E27FC236}">
                  <a16:creationId xmlns:a16="http://schemas.microsoft.com/office/drawing/2014/main" id="{CC31613B-7F54-4376-A198-690A3EA26128}"/>
                </a:ext>
              </a:extLst>
            </p:cNvPr>
            <p:cNvSpPr/>
            <p:nvPr/>
          </p:nvSpPr>
          <p:spPr>
            <a:xfrm>
              <a:off x="-819156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2" name="Sechseck 331">
              <a:extLst>
                <a:ext uri="{FF2B5EF4-FFF2-40B4-BE49-F238E27FC236}">
                  <a16:creationId xmlns:a16="http://schemas.microsoft.com/office/drawing/2014/main" id="{9821854C-F571-BE91-2D00-38C77865BA84}"/>
                </a:ext>
              </a:extLst>
            </p:cNvPr>
            <p:cNvSpPr/>
            <p:nvPr/>
          </p:nvSpPr>
          <p:spPr>
            <a:xfrm>
              <a:off x="-819156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3" name="Sechseck 332">
              <a:extLst>
                <a:ext uri="{FF2B5EF4-FFF2-40B4-BE49-F238E27FC236}">
                  <a16:creationId xmlns:a16="http://schemas.microsoft.com/office/drawing/2014/main" id="{BEC10101-7E26-8C0E-FCA2-63E78FA28C03}"/>
                </a:ext>
              </a:extLst>
            </p:cNvPr>
            <p:cNvSpPr/>
            <p:nvPr/>
          </p:nvSpPr>
          <p:spPr>
            <a:xfrm>
              <a:off x="-819157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4" name="Sechseck 333">
              <a:extLst>
                <a:ext uri="{FF2B5EF4-FFF2-40B4-BE49-F238E27FC236}">
                  <a16:creationId xmlns:a16="http://schemas.microsoft.com/office/drawing/2014/main" id="{3AA61514-55BF-A0F6-124A-86BFEA514EB3}"/>
                </a:ext>
              </a:extLst>
            </p:cNvPr>
            <p:cNvSpPr/>
            <p:nvPr/>
          </p:nvSpPr>
          <p:spPr>
            <a:xfrm>
              <a:off x="-819158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5" name="Sechseck 334">
              <a:extLst>
                <a:ext uri="{FF2B5EF4-FFF2-40B4-BE49-F238E27FC236}">
                  <a16:creationId xmlns:a16="http://schemas.microsoft.com/office/drawing/2014/main" id="{ED8A13A0-1978-0A59-D3BA-78C9D8247B32}"/>
                </a:ext>
              </a:extLst>
            </p:cNvPr>
            <p:cNvSpPr/>
            <p:nvPr/>
          </p:nvSpPr>
          <p:spPr>
            <a:xfrm>
              <a:off x="-819156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6" name="Sechseck 335">
              <a:extLst>
                <a:ext uri="{FF2B5EF4-FFF2-40B4-BE49-F238E27FC236}">
                  <a16:creationId xmlns:a16="http://schemas.microsoft.com/office/drawing/2014/main" id="{E7D79426-FD30-C9F0-1430-E5FA5506AA22}"/>
                </a:ext>
              </a:extLst>
            </p:cNvPr>
            <p:cNvSpPr/>
            <p:nvPr/>
          </p:nvSpPr>
          <p:spPr>
            <a:xfrm>
              <a:off x="-819156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7" name="Sechseck 336">
              <a:extLst>
                <a:ext uri="{FF2B5EF4-FFF2-40B4-BE49-F238E27FC236}">
                  <a16:creationId xmlns:a16="http://schemas.microsoft.com/office/drawing/2014/main" id="{67F05F66-E984-C58B-D8BB-35D77145DFE7}"/>
                </a:ext>
              </a:extLst>
            </p:cNvPr>
            <p:cNvSpPr/>
            <p:nvPr/>
          </p:nvSpPr>
          <p:spPr>
            <a:xfrm>
              <a:off x="-819156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8" name="Sechseck 337">
              <a:extLst>
                <a:ext uri="{FF2B5EF4-FFF2-40B4-BE49-F238E27FC236}">
                  <a16:creationId xmlns:a16="http://schemas.microsoft.com/office/drawing/2014/main" id="{D9D69FBA-6BD1-4514-E73D-FC559319B098}"/>
                </a:ext>
              </a:extLst>
            </p:cNvPr>
            <p:cNvSpPr/>
            <p:nvPr/>
          </p:nvSpPr>
          <p:spPr>
            <a:xfrm>
              <a:off x="-171456" y="254571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9" name="Sechseck 338">
              <a:extLst>
                <a:ext uri="{FF2B5EF4-FFF2-40B4-BE49-F238E27FC236}">
                  <a16:creationId xmlns:a16="http://schemas.microsoft.com/office/drawing/2014/main" id="{34862DFD-523A-F04B-D589-F0487F1A198B}"/>
                </a:ext>
              </a:extLst>
            </p:cNvPr>
            <p:cNvSpPr/>
            <p:nvPr/>
          </p:nvSpPr>
          <p:spPr>
            <a:xfrm>
              <a:off x="-171456" y="342899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0" name="Sechseck 339">
              <a:extLst>
                <a:ext uri="{FF2B5EF4-FFF2-40B4-BE49-F238E27FC236}">
                  <a16:creationId xmlns:a16="http://schemas.microsoft.com/office/drawing/2014/main" id="{B70B7652-B489-A89B-0FD6-11EDE3A0BB1F}"/>
                </a:ext>
              </a:extLst>
            </p:cNvPr>
            <p:cNvSpPr/>
            <p:nvPr/>
          </p:nvSpPr>
          <p:spPr>
            <a:xfrm>
              <a:off x="-171456" y="166242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1" name="Sechseck 340">
              <a:extLst>
                <a:ext uri="{FF2B5EF4-FFF2-40B4-BE49-F238E27FC236}">
                  <a16:creationId xmlns:a16="http://schemas.microsoft.com/office/drawing/2014/main" id="{3E8186F7-6256-09F3-9486-9D1B54F0B699}"/>
                </a:ext>
              </a:extLst>
            </p:cNvPr>
            <p:cNvSpPr/>
            <p:nvPr/>
          </p:nvSpPr>
          <p:spPr>
            <a:xfrm>
              <a:off x="-171456" y="77914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2" name="Sechseck 341">
              <a:extLst>
                <a:ext uri="{FF2B5EF4-FFF2-40B4-BE49-F238E27FC236}">
                  <a16:creationId xmlns:a16="http://schemas.microsoft.com/office/drawing/2014/main" id="{246CB080-AA72-9EA9-2567-CB74BC629FDA}"/>
                </a:ext>
              </a:extLst>
            </p:cNvPr>
            <p:cNvSpPr/>
            <p:nvPr/>
          </p:nvSpPr>
          <p:spPr>
            <a:xfrm>
              <a:off x="-171457" y="-1041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3" name="Sechseck 342">
              <a:extLst>
                <a:ext uri="{FF2B5EF4-FFF2-40B4-BE49-F238E27FC236}">
                  <a16:creationId xmlns:a16="http://schemas.microsoft.com/office/drawing/2014/main" id="{B3FE2931-2BE0-77C4-2E3A-474EA1E7641D}"/>
                </a:ext>
              </a:extLst>
            </p:cNvPr>
            <p:cNvSpPr/>
            <p:nvPr/>
          </p:nvSpPr>
          <p:spPr>
            <a:xfrm>
              <a:off x="-171456" y="519556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4" name="Sechseck 343">
              <a:extLst>
                <a:ext uri="{FF2B5EF4-FFF2-40B4-BE49-F238E27FC236}">
                  <a16:creationId xmlns:a16="http://schemas.microsoft.com/office/drawing/2014/main" id="{6D6B4D13-CC4B-ED22-70ED-45BD035C03DF}"/>
                </a:ext>
              </a:extLst>
            </p:cNvPr>
            <p:cNvSpPr/>
            <p:nvPr/>
          </p:nvSpPr>
          <p:spPr>
            <a:xfrm>
              <a:off x="-171456" y="607884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5" name="Sechseck 344">
              <a:extLst>
                <a:ext uri="{FF2B5EF4-FFF2-40B4-BE49-F238E27FC236}">
                  <a16:creationId xmlns:a16="http://schemas.microsoft.com/office/drawing/2014/main" id="{830B55D3-38FF-2481-A0D4-E0546974A853}"/>
                </a:ext>
              </a:extLst>
            </p:cNvPr>
            <p:cNvSpPr/>
            <p:nvPr/>
          </p:nvSpPr>
          <p:spPr>
            <a:xfrm>
              <a:off x="-171456" y="431227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2535986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Person, Kleidung, Flasche, Menschen enthält.&#10;&#10;Automatisch generierte Beschreibung">
            <a:extLst>
              <a:ext uri="{FF2B5EF4-FFF2-40B4-BE49-F238E27FC236}">
                <a16:creationId xmlns:a16="http://schemas.microsoft.com/office/drawing/2014/main" id="{3015F109-93FD-F82F-384E-F09ECD0DF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0990" y="-745064"/>
            <a:ext cx="12947647" cy="8631764"/>
          </a:xfrm>
          <a:prstGeom prst="rect">
            <a:avLst/>
          </a:prstGeo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100F80D1-A2AF-FCF5-CA13-915D6D326B63}"/>
              </a:ext>
            </a:extLst>
          </p:cNvPr>
          <p:cNvGrpSpPr/>
          <p:nvPr/>
        </p:nvGrpSpPr>
        <p:grpSpPr>
          <a:xfrm>
            <a:off x="-5943600" y="-3295650"/>
            <a:ext cx="24136350" cy="14763750"/>
            <a:chOff x="-819158" y="-545779"/>
            <a:chExt cx="13830305" cy="7949552"/>
          </a:xfrm>
        </p:grpSpPr>
        <p:sp>
          <p:nvSpPr>
            <p:cNvPr id="169" name="Sechseck 168">
              <a:extLst>
                <a:ext uri="{FF2B5EF4-FFF2-40B4-BE49-F238E27FC236}">
                  <a16:creationId xmlns:a16="http://schemas.microsoft.com/office/drawing/2014/main" id="{5B6BE1F9-5265-F7AB-8CD5-F55FA6BC973B}"/>
                </a:ext>
              </a:extLst>
            </p:cNvPr>
            <p:cNvSpPr/>
            <p:nvPr/>
          </p:nvSpPr>
          <p:spPr>
            <a:xfrm>
              <a:off x="5656262" y="122079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0" name="Sechseck 169">
              <a:extLst>
                <a:ext uri="{FF2B5EF4-FFF2-40B4-BE49-F238E27FC236}">
                  <a16:creationId xmlns:a16="http://schemas.microsoft.com/office/drawing/2014/main" id="{A3931273-D7D1-37B3-A3B5-61D7F7107C5E}"/>
                </a:ext>
              </a:extLst>
            </p:cNvPr>
            <p:cNvSpPr/>
            <p:nvPr/>
          </p:nvSpPr>
          <p:spPr>
            <a:xfrm>
              <a:off x="5656261" y="33750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1" name="Sechseck 170">
              <a:extLst>
                <a:ext uri="{FF2B5EF4-FFF2-40B4-BE49-F238E27FC236}">
                  <a16:creationId xmlns:a16="http://schemas.microsoft.com/office/drawing/2014/main" id="{4B15D718-FECD-5F68-F55B-389010F9891B}"/>
                </a:ext>
              </a:extLst>
            </p:cNvPr>
            <p:cNvSpPr/>
            <p:nvPr/>
          </p:nvSpPr>
          <p:spPr>
            <a:xfrm>
              <a:off x="5656260" y="-54577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2" name="Sechseck 171">
              <a:extLst>
                <a:ext uri="{FF2B5EF4-FFF2-40B4-BE49-F238E27FC236}">
                  <a16:creationId xmlns:a16="http://schemas.microsoft.com/office/drawing/2014/main" id="{BEA319E4-C5DF-5A2F-B12D-3BDBC574C460}"/>
                </a:ext>
              </a:extLst>
            </p:cNvPr>
            <p:cNvSpPr/>
            <p:nvPr/>
          </p:nvSpPr>
          <p:spPr>
            <a:xfrm>
              <a:off x="5656262" y="56372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3" name="Sechseck 172">
              <a:extLst>
                <a:ext uri="{FF2B5EF4-FFF2-40B4-BE49-F238E27FC236}">
                  <a16:creationId xmlns:a16="http://schemas.microsoft.com/office/drawing/2014/main" id="{F0C51DBA-BB24-65D3-A4D2-30D02A3AF241}"/>
                </a:ext>
              </a:extLst>
            </p:cNvPr>
            <p:cNvSpPr/>
            <p:nvPr/>
          </p:nvSpPr>
          <p:spPr>
            <a:xfrm>
              <a:off x="5656262" y="652049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4" name="Sechseck 173">
              <a:extLst>
                <a:ext uri="{FF2B5EF4-FFF2-40B4-BE49-F238E27FC236}">
                  <a16:creationId xmlns:a16="http://schemas.microsoft.com/office/drawing/2014/main" id="{E9DB00F8-9902-CDCC-C926-75751DC9F131}"/>
                </a:ext>
              </a:extLst>
            </p:cNvPr>
            <p:cNvSpPr/>
            <p:nvPr/>
          </p:nvSpPr>
          <p:spPr>
            <a:xfrm>
              <a:off x="5656262" y="475392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6" name="Sechseck 175">
              <a:extLst>
                <a:ext uri="{FF2B5EF4-FFF2-40B4-BE49-F238E27FC236}">
                  <a16:creationId xmlns:a16="http://schemas.microsoft.com/office/drawing/2014/main" id="{3C4316F7-4EDA-8EE1-4B83-152519F3E1AC}"/>
                </a:ext>
              </a:extLst>
            </p:cNvPr>
            <p:cNvSpPr/>
            <p:nvPr/>
          </p:nvSpPr>
          <p:spPr>
            <a:xfrm>
              <a:off x="6303962" y="342899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9" name="Sechseck 178">
              <a:extLst>
                <a:ext uri="{FF2B5EF4-FFF2-40B4-BE49-F238E27FC236}">
                  <a16:creationId xmlns:a16="http://schemas.microsoft.com/office/drawing/2014/main" id="{B0DF63BB-133C-A964-339B-84FA6320A9F0}"/>
                </a:ext>
              </a:extLst>
            </p:cNvPr>
            <p:cNvSpPr/>
            <p:nvPr/>
          </p:nvSpPr>
          <p:spPr>
            <a:xfrm>
              <a:off x="6303961" y="-10413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1" name="Sechseck 180">
              <a:extLst>
                <a:ext uri="{FF2B5EF4-FFF2-40B4-BE49-F238E27FC236}">
                  <a16:creationId xmlns:a16="http://schemas.microsoft.com/office/drawing/2014/main" id="{0401A66E-0C08-2055-30E6-49DB28171AFE}"/>
                </a:ext>
              </a:extLst>
            </p:cNvPr>
            <p:cNvSpPr/>
            <p:nvPr/>
          </p:nvSpPr>
          <p:spPr>
            <a:xfrm>
              <a:off x="6303962" y="519556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2" name="Sechseck 181">
              <a:extLst>
                <a:ext uri="{FF2B5EF4-FFF2-40B4-BE49-F238E27FC236}">
                  <a16:creationId xmlns:a16="http://schemas.microsoft.com/office/drawing/2014/main" id="{C8DB283B-C6FA-9260-3874-699547BD81D2}"/>
                </a:ext>
              </a:extLst>
            </p:cNvPr>
            <p:cNvSpPr/>
            <p:nvPr/>
          </p:nvSpPr>
          <p:spPr>
            <a:xfrm>
              <a:off x="6303962" y="607884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6" name="Sechseck 185">
              <a:extLst>
                <a:ext uri="{FF2B5EF4-FFF2-40B4-BE49-F238E27FC236}">
                  <a16:creationId xmlns:a16="http://schemas.microsoft.com/office/drawing/2014/main" id="{21A6A763-4D2A-39A5-CEC1-307572D8E2A6}"/>
                </a:ext>
              </a:extLst>
            </p:cNvPr>
            <p:cNvSpPr/>
            <p:nvPr/>
          </p:nvSpPr>
          <p:spPr>
            <a:xfrm>
              <a:off x="6951661" y="210407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8" name="Sechseck 187">
              <a:extLst>
                <a:ext uri="{FF2B5EF4-FFF2-40B4-BE49-F238E27FC236}">
                  <a16:creationId xmlns:a16="http://schemas.microsoft.com/office/drawing/2014/main" id="{57613BE4-F9D5-7D29-52DF-D16DEEA22792}"/>
                </a:ext>
              </a:extLst>
            </p:cNvPr>
            <p:cNvSpPr/>
            <p:nvPr/>
          </p:nvSpPr>
          <p:spPr>
            <a:xfrm>
              <a:off x="6951660" y="33750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9" name="Sechseck 188">
              <a:extLst>
                <a:ext uri="{FF2B5EF4-FFF2-40B4-BE49-F238E27FC236}">
                  <a16:creationId xmlns:a16="http://schemas.microsoft.com/office/drawing/2014/main" id="{6880AAE1-41CA-76B5-6703-0311DE81577A}"/>
                </a:ext>
              </a:extLst>
            </p:cNvPr>
            <p:cNvSpPr/>
            <p:nvPr/>
          </p:nvSpPr>
          <p:spPr>
            <a:xfrm>
              <a:off x="6951659" y="-54577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0" name="Sechseck 189">
              <a:extLst>
                <a:ext uri="{FF2B5EF4-FFF2-40B4-BE49-F238E27FC236}">
                  <a16:creationId xmlns:a16="http://schemas.microsoft.com/office/drawing/2014/main" id="{0A403097-F6BC-450F-6EBE-37EFA3F92282}"/>
                </a:ext>
              </a:extLst>
            </p:cNvPr>
            <p:cNvSpPr/>
            <p:nvPr/>
          </p:nvSpPr>
          <p:spPr>
            <a:xfrm>
              <a:off x="6951661" y="56372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1" name="Sechseck 190">
              <a:extLst>
                <a:ext uri="{FF2B5EF4-FFF2-40B4-BE49-F238E27FC236}">
                  <a16:creationId xmlns:a16="http://schemas.microsoft.com/office/drawing/2014/main" id="{906BC755-0C47-23D2-4A31-789F8018FA2F}"/>
                </a:ext>
              </a:extLst>
            </p:cNvPr>
            <p:cNvSpPr/>
            <p:nvPr/>
          </p:nvSpPr>
          <p:spPr>
            <a:xfrm>
              <a:off x="6951661" y="65204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7" name="Sechseck 196">
              <a:extLst>
                <a:ext uri="{FF2B5EF4-FFF2-40B4-BE49-F238E27FC236}">
                  <a16:creationId xmlns:a16="http://schemas.microsoft.com/office/drawing/2014/main" id="{C0EC518D-8AE7-71A5-B2AF-5C02D03A30FB}"/>
                </a:ext>
              </a:extLst>
            </p:cNvPr>
            <p:cNvSpPr/>
            <p:nvPr/>
          </p:nvSpPr>
          <p:spPr>
            <a:xfrm>
              <a:off x="7599360" y="-10413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8" name="Sechseck 197">
              <a:extLst>
                <a:ext uri="{FF2B5EF4-FFF2-40B4-BE49-F238E27FC236}">
                  <a16:creationId xmlns:a16="http://schemas.microsoft.com/office/drawing/2014/main" id="{33146D5D-78B4-E94A-D60A-8F0C5CDD88DA}"/>
                </a:ext>
              </a:extLst>
            </p:cNvPr>
            <p:cNvSpPr/>
            <p:nvPr/>
          </p:nvSpPr>
          <p:spPr>
            <a:xfrm>
              <a:off x="7599361" y="519556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9" name="Sechseck 198">
              <a:extLst>
                <a:ext uri="{FF2B5EF4-FFF2-40B4-BE49-F238E27FC236}">
                  <a16:creationId xmlns:a16="http://schemas.microsoft.com/office/drawing/2014/main" id="{9ED1BD72-713F-5DF9-AA16-58795DE1C0BC}"/>
                </a:ext>
              </a:extLst>
            </p:cNvPr>
            <p:cNvSpPr/>
            <p:nvPr/>
          </p:nvSpPr>
          <p:spPr>
            <a:xfrm>
              <a:off x="7599361" y="60788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5" name="Sechseck 204">
              <a:extLst>
                <a:ext uri="{FF2B5EF4-FFF2-40B4-BE49-F238E27FC236}">
                  <a16:creationId xmlns:a16="http://schemas.microsoft.com/office/drawing/2014/main" id="{DEFDC681-35AD-9E90-5C07-1EC9FA3E0C98}"/>
                </a:ext>
              </a:extLst>
            </p:cNvPr>
            <p:cNvSpPr/>
            <p:nvPr/>
          </p:nvSpPr>
          <p:spPr>
            <a:xfrm>
              <a:off x="3067047" y="33750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6" name="Sechseck 205">
              <a:extLst>
                <a:ext uri="{FF2B5EF4-FFF2-40B4-BE49-F238E27FC236}">
                  <a16:creationId xmlns:a16="http://schemas.microsoft.com/office/drawing/2014/main" id="{640389F7-5F80-D07E-7967-8192BAB60644}"/>
                </a:ext>
              </a:extLst>
            </p:cNvPr>
            <p:cNvSpPr/>
            <p:nvPr/>
          </p:nvSpPr>
          <p:spPr>
            <a:xfrm>
              <a:off x="3067046" y="-54577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7" name="Sechseck 206">
              <a:extLst>
                <a:ext uri="{FF2B5EF4-FFF2-40B4-BE49-F238E27FC236}">
                  <a16:creationId xmlns:a16="http://schemas.microsoft.com/office/drawing/2014/main" id="{90B40A7C-09B5-6EBE-B27F-4631ECB30FEA}"/>
                </a:ext>
              </a:extLst>
            </p:cNvPr>
            <p:cNvSpPr/>
            <p:nvPr/>
          </p:nvSpPr>
          <p:spPr>
            <a:xfrm>
              <a:off x="3067048" y="56372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8" name="Sechseck 207">
              <a:extLst>
                <a:ext uri="{FF2B5EF4-FFF2-40B4-BE49-F238E27FC236}">
                  <a16:creationId xmlns:a16="http://schemas.microsoft.com/office/drawing/2014/main" id="{F3BD6B07-572E-BD70-09CE-9490264A3CA9}"/>
                </a:ext>
              </a:extLst>
            </p:cNvPr>
            <p:cNvSpPr/>
            <p:nvPr/>
          </p:nvSpPr>
          <p:spPr>
            <a:xfrm>
              <a:off x="3067048" y="65204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1" name="Sechseck 210">
              <a:extLst>
                <a:ext uri="{FF2B5EF4-FFF2-40B4-BE49-F238E27FC236}">
                  <a16:creationId xmlns:a16="http://schemas.microsoft.com/office/drawing/2014/main" id="{A1C0A5CD-FFB8-35A8-98A6-97E6D4D0C2BA}"/>
                </a:ext>
              </a:extLst>
            </p:cNvPr>
            <p:cNvSpPr/>
            <p:nvPr/>
          </p:nvSpPr>
          <p:spPr>
            <a:xfrm>
              <a:off x="3714748" y="342899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2" name="Sechseck 211">
              <a:extLst>
                <a:ext uri="{FF2B5EF4-FFF2-40B4-BE49-F238E27FC236}">
                  <a16:creationId xmlns:a16="http://schemas.microsoft.com/office/drawing/2014/main" id="{DEBC170A-41C7-43A0-346B-37292626AD1E}"/>
                </a:ext>
              </a:extLst>
            </p:cNvPr>
            <p:cNvSpPr/>
            <p:nvPr/>
          </p:nvSpPr>
          <p:spPr>
            <a:xfrm>
              <a:off x="3714748" y="166243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4" name="Sechseck 213">
              <a:extLst>
                <a:ext uri="{FF2B5EF4-FFF2-40B4-BE49-F238E27FC236}">
                  <a16:creationId xmlns:a16="http://schemas.microsoft.com/office/drawing/2014/main" id="{A0130838-D499-47FF-C96E-D866E35786E5}"/>
                </a:ext>
              </a:extLst>
            </p:cNvPr>
            <p:cNvSpPr/>
            <p:nvPr/>
          </p:nvSpPr>
          <p:spPr>
            <a:xfrm>
              <a:off x="3714747" y="-10413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5" name="Sechseck 214">
              <a:extLst>
                <a:ext uri="{FF2B5EF4-FFF2-40B4-BE49-F238E27FC236}">
                  <a16:creationId xmlns:a16="http://schemas.microsoft.com/office/drawing/2014/main" id="{416F0816-3F39-FFAA-A4DD-33E17717484F}"/>
                </a:ext>
              </a:extLst>
            </p:cNvPr>
            <p:cNvSpPr/>
            <p:nvPr/>
          </p:nvSpPr>
          <p:spPr>
            <a:xfrm>
              <a:off x="3714748" y="519556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6" name="Sechseck 215">
              <a:extLst>
                <a:ext uri="{FF2B5EF4-FFF2-40B4-BE49-F238E27FC236}">
                  <a16:creationId xmlns:a16="http://schemas.microsoft.com/office/drawing/2014/main" id="{A039CF25-23B5-3307-AAE0-50D1213DAA8D}"/>
                </a:ext>
              </a:extLst>
            </p:cNvPr>
            <p:cNvSpPr/>
            <p:nvPr/>
          </p:nvSpPr>
          <p:spPr>
            <a:xfrm>
              <a:off x="3714748" y="60788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2" name="Sechseck 221">
              <a:extLst>
                <a:ext uri="{FF2B5EF4-FFF2-40B4-BE49-F238E27FC236}">
                  <a16:creationId xmlns:a16="http://schemas.microsoft.com/office/drawing/2014/main" id="{0A2DFC93-3A9C-7379-776F-CD7F0EA5292C}"/>
                </a:ext>
              </a:extLst>
            </p:cNvPr>
            <p:cNvSpPr/>
            <p:nvPr/>
          </p:nvSpPr>
          <p:spPr>
            <a:xfrm>
              <a:off x="4362446" y="3375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3" name="Sechseck 222">
              <a:extLst>
                <a:ext uri="{FF2B5EF4-FFF2-40B4-BE49-F238E27FC236}">
                  <a16:creationId xmlns:a16="http://schemas.microsoft.com/office/drawing/2014/main" id="{4C9B2203-03D5-939F-7964-88E55C074480}"/>
                </a:ext>
              </a:extLst>
            </p:cNvPr>
            <p:cNvSpPr/>
            <p:nvPr/>
          </p:nvSpPr>
          <p:spPr>
            <a:xfrm>
              <a:off x="4362445" y="-54577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4" name="Sechseck 223">
              <a:extLst>
                <a:ext uri="{FF2B5EF4-FFF2-40B4-BE49-F238E27FC236}">
                  <a16:creationId xmlns:a16="http://schemas.microsoft.com/office/drawing/2014/main" id="{AA0BA42C-00D5-FF58-93C5-A82823C18BA2}"/>
                </a:ext>
              </a:extLst>
            </p:cNvPr>
            <p:cNvSpPr/>
            <p:nvPr/>
          </p:nvSpPr>
          <p:spPr>
            <a:xfrm>
              <a:off x="4362447" y="56372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5" name="Sechseck 224">
              <a:extLst>
                <a:ext uri="{FF2B5EF4-FFF2-40B4-BE49-F238E27FC236}">
                  <a16:creationId xmlns:a16="http://schemas.microsoft.com/office/drawing/2014/main" id="{AFE895DF-EF07-6120-9704-FE75C4B0D17B}"/>
                </a:ext>
              </a:extLst>
            </p:cNvPr>
            <p:cNvSpPr/>
            <p:nvPr/>
          </p:nvSpPr>
          <p:spPr>
            <a:xfrm>
              <a:off x="4362447" y="65204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7" name="Sechseck 226">
              <a:extLst>
                <a:ext uri="{FF2B5EF4-FFF2-40B4-BE49-F238E27FC236}">
                  <a16:creationId xmlns:a16="http://schemas.microsoft.com/office/drawing/2014/main" id="{37D1FCD6-FF8C-AF73-46C8-205330D19ED2}"/>
                </a:ext>
              </a:extLst>
            </p:cNvPr>
            <p:cNvSpPr/>
            <p:nvPr/>
          </p:nvSpPr>
          <p:spPr>
            <a:xfrm>
              <a:off x="5010147" y="254571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1" name="Sechseck 230">
              <a:extLst>
                <a:ext uri="{FF2B5EF4-FFF2-40B4-BE49-F238E27FC236}">
                  <a16:creationId xmlns:a16="http://schemas.microsoft.com/office/drawing/2014/main" id="{53AC77E6-E59F-194A-3695-05BCA5317B7C}"/>
                </a:ext>
              </a:extLst>
            </p:cNvPr>
            <p:cNvSpPr/>
            <p:nvPr/>
          </p:nvSpPr>
          <p:spPr>
            <a:xfrm>
              <a:off x="5010146" y="-10413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2" name="Sechseck 231">
              <a:extLst>
                <a:ext uri="{FF2B5EF4-FFF2-40B4-BE49-F238E27FC236}">
                  <a16:creationId xmlns:a16="http://schemas.microsoft.com/office/drawing/2014/main" id="{F5E83919-F47B-F684-70E6-B38AC454DD2C}"/>
                </a:ext>
              </a:extLst>
            </p:cNvPr>
            <p:cNvSpPr/>
            <p:nvPr/>
          </p:nvSpPr>
          <p:spPr>
            <a:xfrm>
              <a:off x="5010147" y="519556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3" name="Sechseck 232">
              <a:extLst>
                <a:ext uri="{FF2B5EF4-FFF2-40B4-BE49-F238E27FC236}">
                  <a16:creationId xmlns:a16="http://schemas.microsoft.com/office/drawing/2014/main" id="{54366C7D-02C1-FCC1-B07A-35A769090ECE}"/>
                </a:ext>
              </a:extLst>
            </p:cNvPr>
            <p:cNvSpPr/>
            <p:nvPr/>
          </p:nvSpPr>
          <p:spPr>
            <a:xfrm>
              <a:off x="5010147" y="60788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6" name="Sechseck 235">
              <a:extLst>
                <a:ext uri="{FF2B5EF4-FFF2-40B4-BE49-F238E27FC236}">
                  <a16:creationId xmlns:a16="http://schemas.microsoft.com/office/drawing/2014/main" id="{848FD815-8AD0-A51B-3FDC-C61699069AE5}"/>
                </a:ext>
              </a:extLst>
            </p:cNvPr>
            <p:cNvSpPr/>
            <p:nvPr/>
          </p:nvSpPr>
          <p:spPr>
            <a:xfrm>
              <a:off x="8247061" y="387063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9" name="Sechseck 238">
              <a:extLst>
                <a:ext uri="{FF2B5EF4-FFF2-40B4-BE49-F238E27FC236}">
                  <a16:creationId xmlns:a16="http://schemas.microsoft.com/office/drawing/2014/main" id="{A285C087-C2F5-1523-C1FF-299DAE94C85A}"/>
                </a:ext>
              </a:extLst>
            </p:cNvPr>
            <p:cNvSpPr/>
            <p:nvPr/>
          </p:nvSpPr>
          <p:spPr>
            <a:xfrm>
              <a:off x="8247060" y="3375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0" name="Sechseck 239">
              <a:extLst>
                <a:ext uri="{FF2B5EF4-FFF2-40B4-BE49-F238E27FC236}">
                  <a16:creationId xmlns:a16="http://schemas.microsoft.com/office/drawing/2014/main" id="{2F231919-FDE4-D2C8-AAB6-245CC47C2A9D}"/>
                </a:ext>
              </a:extLst>
            </p:cNvPr>
            <p:cNvSpPr/>
            <p:nvPr/>
          </p:nvSpPr>
          <p:spPr>
            <a:xfrm>
              <a:off x="8247059" y="-54577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1" name="Sechseck 240">
              <a:extLst>
                <a:ext uri="{FF2B5EF4-FFF2-40B4-BE49-F238E27FC236}">
                  <a16:creationId xmlns:a16="http://schemas.microsoft.com/office/drawing/2014/main" id="{264FA14E-6D5F-2C0A-91DB-6C486D9D368B}"/>
                </a:ext>
              </a:extLst>
            </p:cNvPr>
            <p:cNvSpPr/>
            <p:nvPr/>
          </p:nvSpPr>
          <p:spPr>
            <a:xfrm>
              <a:off x="8247061" y="56372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2" name="Sechseck 241">
              <a:extLst>
                <a:ext uri="{FF2B5EF4-FFF2-40B4-BE49-F238E27FC236}">
                  <a16:creationId xmlns:a16="http://schemas.microsoft.com/office/drawing/2014/main" id="{8E5B9D4E-B46D-A0AF-2E82-FA3962EE9D12}"/>
                </a:ext>
              </a:extLst>
            </p:cNvPr>
            <p:cNvSpPr/>
            <p:nvPr/>
          </p:nvSpPr>
          <p:spPr>
            <a:xfrm>
              <a:off x="8247061" y="65204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4" name="Sechseck 243">
              <a:extLst>
                <a:ext uri="{FF2B5EF4-FFF2-40B4-BE49-F238E27FC236}">
                  <a16:creationId xmlns:a16="http://schemas.microsoft.com/office/drawing/2014/main" id="{2A30A3A1-A4AF-E51E-C768-FE401335428F}"/>
                </a:ext>
              </a:extLst>
            </p:cNvPr>
            <p:cNvSpPr/>
            <p:nvPr/>
          </p:nvSpPr>
          <p:spPr>
            <a:xfrm>
              <a:off x="8894761" y="254571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8" name="Sechseck 247">
              <a:extLst>
                <a:ext uri="{FF2B5EF4-FFF2-40B4-BE49-F238E27FC236}">
                  <a16:creationId xmlns:a16="http://schemas.microsoft.com/office/drawing/2014/main" id="{8EE2A589-3AD2-00AF-AAA8-BBEE1C67BB00}"/>
                </a:ext>
              </a:extLst>
            </p:cNvPr>
            <p:cNvSpPr/>
            <p:nvPr/>
          </p:nvSpPr>
          <p:spPr>
            <a:xfrm>
              <a:off x="8894760" y="-10413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9" name="Sechseck 248">
              <a:extLst>
                <a:ext uri="{FF2B5EF4-FFF2-40B4-BE49-F238E27FC236}">
                  <a16:creationId xmlns:a16="http://schemas.microsoft.com/office/drawing/2014/main" id="{F4A3C0C1-E9C8-4657-4EC3-FF51457699A4}"/>
                </a:ext>
              </a:extLst>
            </p:cNvPr>
            <p:cNvSpPr/>
            <p:nvPr/>
          </p:nvSpPr>
          <p:spPr>
            <a:xfrm>
              <a:off x="8894761" y="519556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0" name="Sechseck 249">
              <a:extLst>
                <a:ext uri="{FF2B5EF4-FFF2-40B4-BE49-F238E27FC236}">
                  <a16:creationId xmlns:a16="http://schemas.microsoft.com/office/drawing/2014/main" id="{ED8CFB1D-8BF1-089A-E048-B2E5A1FB73BD}"/>
                </a:ext>
              </a:extLst>
            </p:cNvPr>
            <p:cNvSpPr/>
            <p:nvPr/>
          </p:nvSpPr>
          <p:spPr>
            <a:xfrm>
              <a:off x="8894761" y="60788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2" name="Sechseck 251">
              <a:extLst>
                <a:ext uri="{FF2B5EF4-FFF2-40B4-BE49-F238E27FC236}">
                  <a16:creationId xmlns:a16="http://schemas.microsoft.com/office/drawing/2014/main" id="{5300F3BD-0368-0781-E0F5-B54631FE7ADE}"/>
                </a:ext>
              </a:extLst>
            </p:cNvPr>
            <p:cNvSpPr/>
            <p:nvPr/>
          </p:nvSpPr>
          <p:spPr>
            <a:xfrm>
              <a:off x="9542460" y="298735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3" name="Sechseck 252">
              <a:extLst>
                <a:ext uri="{FF2B5EF4-FFF2-40B4-BE49-F238E27FC236}">
                  <a16:creationId xmlns:a16="http://schemas.microsoft.com/office/drawing/2014/main" id="{3BBC05E2-1E9C-BE26-1229-6D16E7C7E29F}"/>
                </a:ext>
              </a:extLst>
            </p:cNvPr>
            <p:cNvSpPr/>
            <p:nvPr/>
          </p:nvSpPr>
          <p:spPr>
            <a:xfrm>
              <a:off x="9542460" y="38706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4" name="Sechseck 253">
              <a:extLst>
                <a:ext uri="{FF2B5EF4-FFF2-40B4-BE49-F238E27FC236}">
                  <a16:creationId xmlns:a16="http://schemas.microsoft.com/office/drawing/2014/main" id="{C67C0B69-9644-1020-1C30-B881FEB50DAD}"/>
                </a:ext>
              </a:extLst>
            </p:cNvPr>
            <p:cNvSpPr/>
            <p:nvPr/>
          </p:nvSpPr>
          <p:spPr>
            <a:xfrm>
              <a:off x="9542460" y="210407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5" name="Sechseck 254">
              <a:extLst>
                <a:ext uri="{FF2B5EF4-FFF2-40B4-BE49-F238E27FC236}">
                  <a16:creationId xmlns:a16="http://schemas.microsoft.com/office/drawing/2014/main" id="{6161029D-F451-94CE-4AAE-437E0F307D4D}"/>
                </a:ext>
              </a:extLst>
            </p:cNvPr>
            <p:cNvSpPr/>
            <p:nvPr/>
          </p:nvSpPr>
          <p:spPr>
            <a:xfrm>
              <a:off x="9542460" y="12207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6" name="Sechseck 255">
              <a:extLst>
                <a:ext uri="{FF2B5EF4-FFF2-40B4-BE49-F238E27FC236}">
                  <a16:creationId xmlns:a16="http://schemas.microsoft.com/office/drawing/2014/main" id="{D546FF50-29B8-096B-D182-DBF2C168DCF4}"/>
                </a:ext>
              </a:extLst>
            </p:cNvPr>
            <p:cNvSpPr/>
            <p:nvPr/>
          </p:nvSpPr>
          <p:spPr>
            <a:xfrm>
              <a:off x="9542459" y="3375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7" name="Sechseck 256">
              <a:extLst>
                <a:ext uri="{FF2B5EF4-FFF2-40B4-BE49-F238E27FC236}">
                  <a16:creationId xmlns:a16="http://schemas.microsoft.com/office/drawing/2014/main" id="{EB131AE6-38F1-2E4B-6E95-3CB2F999B3A7}"/>
                </a:ext>
              </a:extLst>
            </p:cNvPr>
            <p:cNvSpPr/>
            <p:nvPr/>
          </p:nvSpPr>
          <p:spPr>
            <a:xfrm>
              <a:off x="9542458" y="-54577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8" name="Sechseck 257">
              <a:extLst>
                <a:ext uri="{FF2B5EF4-FFF2-40B4-BE49-F238E27FC236}">
                  <a16:creationId xmlns:a16="http://schemas.microsoft.com/office/drawing/2014/main" id="{8EB771F4-3FDF-E896-68E0-BA6A0BF9BB57}"/>
                </a:ext>
              </a:extLst>
            </p:cNvPr>
            <p:cNvSpPr/>
            <p:nvPr/>
          </p:nvSpPr>
          <p:spPr>
            <a:xfrm>
              <a:off x="9542460" y="56372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9" name="Sechseck 258">
              <a:extLst>
                <a:ext uri="{FF2B5EF4-FFF2-40B4-BE49-F238E27FC236}">
                  <a16:creationId xmlns:a16="http://schemas.microsoft.com/office/drawing/2014/main" id="{FCE61F08-AA53-46CF-B9EC-963C2E028FEA}"/>
                </a:ext>
              </a:extLst>
            </p:cNvPr>
            <p:cNvSpPr/>
            <p:nvPr/>
          </p:nvSpPr>
          <p:spPr>
            <a:xfrm>
              <a:off x="9542460" y="65204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0" name="Sechseck 259">
              <a:extLst>
                <a:ext uri="{FF2B5EF4-FFF2-40B4-BE49-F238E27FC236}">
                  <a16:creationId xmlns:a16="http://schemas.microsoft.com/office/drawing/2014/main" id="{1DDBD850-FDAA-B952-F4CD-F9F268E0F0E8}"/>
                </a:ext>
              </a:extLst>
            </p:cNvPr>
            <p:cNvSpPr/>
            <p:nvPr/>
          </p:nvSpPr>
          <p:spPr>
            <a:xfrm>
              <a:off x="9542460" y="475392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1" name="Sechseck 260">
              <a:extLst>
                <a:ext uri="{FF2B5EF4-FFF2-40B4-BE49-F238E27FC236}">
                  <a16:creationId xmlns:a16="http://schemas.microsoft.com/office/drawing/2014/main" id="{7C4AD8FC-ECA1-E4FC-CE55-2C8BA776F7DA}"/>
                </a:ext>
              </a:extLst>
            </p:cNvPr>
            <p:cNvSpPr/>
            <p:nvPr/>
          </p:nvSpPr>
          <p:spPr>
            <a:xfrm>
              <a:off x="10190160" y="254571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2" name="Sechseck 261">
              <a:extLst>
                <a:ext uri="{FF2B5EF4-FFF2-40B4-BE49-F238E27FC236}">
                  <a16:creationId xmlns:a16="http://schemas.microsoft.com/office/drawing/2014/main" id="{1C6D84AD-E5AA-B823-07DF-69456F06D36E}"/>
                </a:ext>
              </a:extLst>
            </p:cNvPr>
            <p:cNvSpPr/>
            <p:nvPr/>
          </p:nvSpPr>
          <p:spPr>
            <a:xfrm>
              <a:off x="10190160" y="342899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3" name="Sechseck 262">
              <a:extLst>
                <a:ext uri="{FF2B5EF4-FFF2-40B4-BE49-F238E27FC236}">
                  <a16:creationId xmlns:a16="http://schemas.microsoft.com/office/drawing/2014/main" id="{CE4F94A6-D73E-0DED-D4C7-4B731836F7F2}"/>
                </a:ext>
              </a:extLst>
            </p:cNvPr>
            <p:cNvSpPr/>
            <p:nvPr/>
          </p:nvSpPr>
          <p:spPr>
            <a:xfrm>
              <a:off x="10190160" y="166243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4" name="Sechseck 263">
              <a:extLst>
                <a:ext uri="{FF2B5EF4-FFF2-40B4-BE49-F238E27FC236}">
                  <a16:creationId xmlns:a16="http://schemas.microsoft.com/office/drawing/2014/main" id="{16088092-3A89-B707-A530-70C804D85CFC}"/>
                </a:ext>
              </a:extLst>
            </p:cNvPr>
            <p:cNvSpPr/>
            <p:nvPr/>
          </p:nvSpPr>
          <p:spPr>
            <a:xfrm>
              <a:off x="10190160" y="7791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5" name="Sechseck 264">
              <a:extLst>
                <a:ext uri="{FF2B5EF4-FFF2-40B4-BE49-F238E27FC236}">
                  <a16:creationId xmlns:a16="http://schemas.microsoft.com/office/drawing/2014/main" id="{CD2727F4-4866-BC2A-AF70-C24F17D0E08F}"/>
                </a:ext>
              </a:extLst>
            </p:cNvPr>
            <p:cNvSpPr/>
            <p:nvPr/>
          </p:nvSpPr>
          <p:spPr>
            <a:xfrm>
              <a:off x="10190159" y="-1041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6" name="Sechseck 265">
              <a:extLst>
                <a:ext uri="{FF2B5EF4-FFF2-40B4-BE49-F238E27FC236}">
                  <a16:creationId xmlns:a16="http://schemas.microsoft.com/office/drawing/2014/main" id="{044DC255-8A22-7B3A-4219-5640F88198A7}"/>
                </a:ext>
              </a:extLst>
            </p:cNvPr>
            <p:cNvSpPr/>
            <p:nvPr/>
          </p:nvSpPr>
          <p:spPr>
            <a:xfrm>
              <a:off x="10190160" y="519556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7" name="Sechseck 266">
              <a:extLst>
                <a:ext uri="{FF2B5EF4-FFF2-40B4-BE49-F238E27FC236}">
                  <a16:creationId xmlns:a16="http://schemas.microsoft.com/office/drawing/2014/main" id="{D3BC1D2B-DC25-338E-B0F3-32E4267D12CE}"/>
                </a:ext>
              </a:extLst>
            </p:cNvPr>
            <p:cNvSpPr/>
            <p:nvPr/>
          </p:nvSpPr>
          <p:spPr>
            <a:xfrm>
              <a:off x="10190160" y="607884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8" name="Sechseck 267">
              <a:extLst>
                <a:ext uri="{FF2B5EF4-FFF2-40B4-BE49-F238E27FC236}">
                  <a16:creationId xmlns:a16="http://schemas.microsoft.com/office/drawing/2014/main" id="{7B74D41E-4175-BDC7-2A65-FA08269FBD90}"/>
                </a:ext>
              </a:extLst>
            </p:cNvPr>
            <p:cNvSpPr/>
            <p:nvPr/>
          </p:nvSpPr>
          <p:spPr>
            <a:xfrm>
              <a:off x="10190160" y="43122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9" name="Sechseck 268">
              <a:extLst>
                <a:ext uri="{FF2B5EF4-FFF2-40B4-BE49-F238E27FC236}">
                  <a16:creationId xmlns:a16="http://schemas.microsoft.com/office/drawing/2014/main" id="{480E9670-8456-5073-E69B-4445F1E1149F}"/>
                </a:ext>
              </a:extLst>
            </p:cNvPr>
            <p:cNvSpPr/>
            <p:nvPr/>
          </p:nvSpPr>
          <p:spPr>
            <a:xfrm>
              <a:off x="10837860" y="298735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0" name="Sechseck 269">
              <a:extLst>
                <a:ext uri="{FF2B5EF4-FFF2-40B4-BE49-F238E27FC236}">
                  <a16:creationId xmlns:a16="http://schemas.microsoft.com/office/drawing/2014/main" id="{8EBF43B8-4D23-4044-9893-031B3916E15D}"/>
                </a:ext>
              </a:extLst>
            </p:cNvPr>
            <p:cNvSpPr/>
            <p:nvPr/>
          </p:nvSpPr>
          <p:spPr>
            <a:xfrm>
              <a:off x="10837860" y="38706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1" name="Sechseck 270">
              <a:extLst>
                <a:ext uri="{FF2B5EF4-FFF2-40B4-BE49-F238E27FC236}">
                  <a16:creationId xmlns:a16="http://schemas.microsoft.com/office/drawing/2014/main" id="{DC5646F1-1D62-3A45-F47D-FCA5BBA77DF5}"/>
                </a:ext>
              </a:extLst>
            </p:cNvPr>
            <p:cNvSpPr/>
            <p:nvPr/>
          </p:nvSpPr>
          <p:spPr>
            <a:xfrm>
              <a:off x="10837860" y="210407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2" name="Sechseck 271">
              <a:extLst>
                <a:ext uri="{FF2B5EF4-FFF2-40B4-BE49-F238E27FC236}">
                  <a16:creationId xmlns:a16="http://schemas.microsoft.com/office/drawing/2014/main" id="{8E1F4716-65AE-8582-6C07-845A5E3FDB7F}"/>
                </a:ext>
              </a:extLst>
            </p:cNvPr>
            <p:cNvSpPr/>
            <p:nvPr/>
          </p:nvSpPr>
          <p:spPr>
            <a:xfrm>
              <a:off x="10837860" y="12207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3" name="Sechseck 272">
              <a:extLst>
                <a:ext uri="{FF2B5EF4-FFF2-40B4-BE49-F238E27FC236}">
                  <a16:creationId xmlns:a16="http://schemas.microsoft.com/office/drawing/2014/main" id="{424B3E35-96A6-19BB-6749-6C2B686B8C53}"/>
                </a:ext>
              </a:extLst>
            </p:cNvPr>
            <p:cNvSpPr/>
            <p:nvPr/>
          </p:nvSpPr>
          <p:spPr>
            <a:xfrm>
              <a:off x="10837859" y="3375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4" name="Sechseck 273">
              <a:extLst>
                <a:ext uri="{FF2B5EF4-FFF2-40B4-BE49-F238E27FC236}">
                  <a16:creationId xmlns:a16="http://schemas.microsoft.com/office/drawing/2014/main" id="{74AF091C-14EC-7329-E82F-7013694DCA9A}"/>
                </a:ext>
              </a:extLst>
            </p:cNvPr>
            <p:cNvSpPr/>
            <p:nvPr/>
          </p:nvSpPr>
          <p:spPr>
            <a:xfrm>
              <a:off x="10837858" y="-5457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5" name="Sechseck 274">
              <a:extLst>
                <a:ext uri="{FF2B5EF4-FFF2-40B4-BE49-F238E27FC236}">
                  <a16:creationId xmlns:a16="http://schemas.microsoft.com/office/drawing/2014/main" id="{42B97F2D-1F1A-7AB0-4E81-1E2F450A1578}"/>
                </a:ext>
              </a:extLst>
            </p:cNvPr>
            <p:cNvSpPr/>
            <p:nvPr/>
          </p:nvSpPr>
          <p:spPr>
            <a:xfrm>
              <a:off x="10837860" y="563720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6" name="Sechseck 275">
              <a:extLst>
                <a:ext uri="{FF2B5EF4-FFF2-40B4-BE49-F238E27FC236}">
                  <a16:creationId xmlns:a16="http://schemas.microsoft.com/office/drawing/2014/main" id="{4B7B78BB-BEE6-03B9-4204-2ABC2704F32E}"/>
                </a:ext>
              </a:extLst>
            </p:cNvPr>
            <p:cNvSpPr/>
            <p:nvPr/>
          </p:nvSpPr>
          <p:spPr>
            <a:xfrm>
              <a:off x="10837860" y="652048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7" name="Sechseck 276">
              <a:extLst>
                <a:ext uri="{FF2B5EF4-FFF2-40B4-BE49-F238E27FC236}">
                  <a16:creationId xmlns:a16="http://schemas.microsoft.com/office/drawing/2014/main" id="{623FEFB1-8AC1-2205-2716-5F406D38A70B}"/>
                </a:ext>
              </a:extLst>
            </p:cNvPr>
            <p:cNvSpPr/>
            <p:nvPr/>
          </p:nvSpPr>
          <p:spPr>
            <a:xfrm>
              <a:off x="10837860" y="475392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8" name="Sechseck 277">
              <a:extLst>
                <a:ext uri="{FF2B5EF4-FFF2-40B4-BE49-F238E27FC236}">
                  <a16:creationId xmlns:a16="http://schemas.microsoft.com/office/drawing/2014/main" id="{139445ED-9022-9887-2C97-88F12B594FB3}"/>
                </a:ext>
              </a:extLst>
            </p:cNvPr>
            <p:cNvSpPr/>
            <p:nvPr/>
          </p:nvSpPr>
          <p:spPr>
            <a:xfrm>
              <a:off x="11485560" y="254571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9" name="Sechseck 278">
              <a:extLst>
                <a:ext uri="{FF2B5EF4-FFF2-40B4-BE49-F238E27FC236}">
                  <a16:creationId xmlns:a16="http://schemas.microsoft.com/office/drawing/2014/main" id="{9B8D3649-22FA-A482-76F9-4975BAFD2694}"/>
                </a:ext>
              </a:extLst>
            </p:cNvPr>
            <p:cNvSpPr/>
            <p:nvPr/>
          </p:nvSpPr>
          <p:spPr>
            <a:xfrm>
              <a:off x="11485560" y="342899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0" name="Sechseck 279">
              <a:extLst>
                <a:ext uri="{FF2B5EF4-FFF2-40B4-BE49-F238E27FC236}">
                  <a16:creationId xmlns:a16="http://schemas.microsoft.com/office/drawing/2014/main" id="{A73785F0-75B5-1650-867B-3AC12F83C1E5}"/>
                </a:ext>
              </a:extLst>
            </p:cNvPr>
            <p:cNvSpPr/>
            <p:nvPr/>
          </p:nvSpPr>
          <p:spPr>
            <a:xfrm>
              <a:off x="11485560" y="166242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1" name="Sechseck 280">
              <a:extLst>
                <a:ext uri="{FF2B5EF4-FFF2-40B4-BE49-F238E27FC236}">
                  <a16:creationId xmlns:a16="http://schemas.microsoft.com/office/drawing/2014/main" id="{61825C70-B9C4-E729-6B50-B68C7D2B6DF4}"/>
                </a:ext>
              </a:extLst>
            </p:cNvPr>
            <p:cNvSpPr/>
            <p:nvPr/>
          </p:nvSpPr>
          <p:spPr>
            <a:xfrm>
              <a:off x="11485560" y="7791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2" name="Sechseck 281">
              <a:extLst>
                <a:ext uri="{FF2B5EF4-FFF2-40B4-BE49-F238E27FC236}">
                  <a16:creationId xmlns:a16="http://schemas.microsoft.com/office/drawing/2014/main" id="{BA7EA6BD-AB7B-C9AC-F670-117BCAA7D040}"/>
                </a:ext>
              </a:extLst>
            </p:cNvPr>
            <p:cNvSpPr/>
            <p:nvPr/>
          </p:nvSpPr>
          <p:spPr>
            <a:xfrm>
              <a:off x="11485559" y="-1041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3" name="Sechseck 282">
              <a:extLst>
                <a:ext uri="{FF2B5EF4-FFF2-40B4-BE49-F238E27FC236}">
                  <a16:creationId xmlns:a16="http://schemas.microsoft.com/office/drawing/2014/main" id="{F84F9776-2B6D-BD36-8508-4AA68D585ED4}"/>
                </a:ext>
              </a:extLst>
            </p:cNvPr>
            <p:cNvSpPr/>
            <p:nvPr/>
          </p:nvSpPr>
          <p:spPr>
            <a:xfrm>
              <a:off x="11485560" y="519556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4" name="Sechseck 283">
              <a:extLst>
                <a:ext uri="{FF2B5EF4-FFF2-40B4-BE49-F238E27FC236}">
                  <a16:creationId xmlns:a16="http://schemas.microsoft.com/office/drawing/2014/main" id="{29628E50-84C7-89A6-F5EF-3698308BDB8C}"/>
                </a:ext>
              </a:extLst>
            </p:cNvPr>
            <p:cNvSpPr/>
            <p:nvPr/>
          </p:nvSpPr>
          <p:spPr>
            <a:xfrm>
              <a:off x="11485560" y="607884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5" name="Sechseck 284">
              <a:extLst>
                <a:ext uri="{FF2B5EF4-FFF2-40B4-BE49-F238E27FC236}">
                  <a16:creationId xmlns:a16="http://schemas.microsoft.com/office/drawing/2014/main" id="{8EE0DA5C-618E-7A6F-A686-C1D30580F98B}"/>
                </a:ext>
              </a:extLst>
            </p:cNvPr>
            <p:cNvSpPr/>
            <p:nvPr/>
          </p:nvSpPr>
          <p:spPr>
            <a:xfrm>
              <a:off x="11485560" y="43122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6" name="Sechseck 285">
              <a:extLst>
                <a:ext uri="{FF2B5EF4-FFF2-40B4-BE49-F238E27FC236}">
                  <a16:creationId xmlns:a16="http://schemas.microsoft.com/office/drawing/2014/main" id="{18EEE67C-5064-FD84-AF8E-1FDBF205393C}"/>
                </a:ext>
              </a:extLst>
            </p:cNvPr>
            <p:cNvSpPr/>
            <p:nvPr/>
          </p:nvSpPr>
          <p:spPr>
            <a:xfrm>
              <a:off x="12131672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7" name="Sechseck 286">
              <a:extLst>
                <a:ext uri="{FF2B5EF4-FFF2-40B4-BE49-F238E27FC236}">
                  <a16:creationId xmlns:a16="http://schemas.microsoft.com/office/drawing/2014/main" id="{11C3A96C-7767-D9AB-97D5-2991D9224323}"/>
                </a:ext>
              </a:extLst>
            </p:cNvPr>
            <p:cNvSpPr/>
            <p:nvPr/>
          </p:nvSpPr>
          <p:spPr>
            <a:xfrm>
              <a:off x="12131672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8" name="Sechseck 287">
              <a:extLst>
                <a:ext uri="{FF2B5EF4-FFF2-40B4-BE49-F238E27FC236}">
                  <a16:creationId xmlns:a16="http://schemas.microsoft.com/office/drawing/2014/main" id="{12C143E7-2EA7-5D12-B693-50B0D5CBC5D3}"/>
                </a:ext>
              </a:extLst>
            </p:cNvPr>
            <p:cNvSpPr/>
            <p:nvPr/>
          </p:nvSpPr>
          <p:spPr>
            <a:xfrm>
              <a:off x="12131672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9" name="Sechseck 288">
              <a:extLst>
                <a:ext uri="{FF2B5EF4-FFF2-40B4-BE49-F238E27FC236}">
                  <a16:creationId xmlns:a16="http://schemas.microsoft.com/office/drawing/2014/main" id="{1A3B1B12-EAA1-6E04-E2BB-BFA7BCE353B1}"/>
                </a:ext>
              </a:extLst>
            </p:cNvPr>
            <p:cNvSpPr/>
            <p:nvPr/>
          </p:nvSpPr>
          <p:spPr>
            <a:xfrm>
              <a:off x="12131672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0" name="Sechseck 289">
              <a:extLst>
                <a:ext uri="{FF2B5EF4-FFF2-40B4-BE49-F238E27FC236}">
                  <a16:creationId xmlns:a16="http://schemas.microsoft.com/office/drawing/2014/main" id="{DE30C20F-91BC-E73F-0951-5B6197370E1D}"/>
                </a:ext>
              </a:extLst>
            </p:cNvPr>
            <p:cNvSpPr/>
            <p:nvPr/>
          </p:nvSpPr>
          <p:spPr>
            <a:xfrm>
              <a:off x="12131671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1" name="Sechseck 290">
              <a:extLst>
                <a:ext uri="{FF2B5EF4-FFF2-40B4-BE49-F238E27FC236}">
                  <a16:creationId xmlns:a16="http://schemas.microsoft.com/office/drawing/2014/main" id="{17592040-FEDA-3BA1-C109-3E8F94368194}"/>
                </a:ext>
              </a:extLst>
            </p:cNvPr>
            <p:cNvSpPr/>
            <p:nvPr/>
          </p:nvSpPr>
          <p:spPr>
            <a:xfrm>
              <a:off x="12131670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2" name="Sechseck 291">
              <a:extLst>
                <a:ext uri="{FF2B5EF4-FFF2-40B4-BE49-F238E27FC236}">
                  <a16:creationId xmlns:a16="http://schemas.microsoft.com/office/drawing/2014/main" id="{75037796-02B4-A00A-8E1D-8E4D85C1D192}"/>
                </a:ext>
              </a:extLst>
            </p:cNvPr>
            <p:cNvSpPr/>
            <p:nvPr/>
          </p:nvSpPr>
          <p:spPr>
            <a:xfrm>
              <a:off x="12131672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3" name="Sechseck 292">
              <a:extLst>
                <a:ext uri="{FF2B5EF4-FFF2-40B4-BE49-F238E27FC236}">
                  <a16:creationId xmlns:a16="http://schemas.microsoft.com/office/drawing/2014/main" id="{854CBEC9-9803-4D06-1144-A19C0B654EA8}"/>
                </a:ext>
              </a:extLst>
            </p:cNvPr>
            <p:cNvSpPr/>
            <p:nvPr/>
          </p:nvSpPr>
          <p:spPr>
            <a:xfrm>
              <a:off x="12131672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4" name="Sechseck 293">
              <a:extLst>
                <a:ext uri="{FF2B5EF4-FFF2-40B4-BE49-F238E27FC236}">
                  <a16:creationId xmlns:a16="http://schemas.microsoft.com/office/drawing/2014/main" id="{2B258713-613A-B3D2-B352-7AA3E582F677}"/>
                </a:ext>
              </a:extLst>
            </p:cNvPr>
            <p:cNvSpPr/>
            <p:nvPr/>
          </p:nvSpPr>
          <p:spPr>
            <a:xfrm>
              <a:off x="12131672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5" name="Sechseck 294">
              <a:extLst>
                <a:ext uri="{FF2B5EF4-FFF2-40B4-BE49-F238E27FC236}">
                  <a16:creationId xmlns:a16="http://schemas.microsoft.com/office/drawing/2014/main" id="{32CD17AA-D2A2-6B80-DA65-7C0B12FE779C}"/>
                </a:ext>
              </a:extLst>
            </p:cNvPr>
            <p:cNvSpPr/>
            <p:nvPr/>
          </p:nvSpPr>
          <p:spPr>
            <a:xfrm>
              <a:off x="476247" y="298735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6" name="Sechseck 295">
              <a:extLst>
                <a:ext uri="{FF2B5EF4-FFF2-40B4-BE49-F238E27FC236}">
                  <a16:creationId xmlns:a16="http://schemas.microsoft.com/office/drawing/2014/main" id="{382F3514-540A-C9D2-4A22-ABB70BB7A26E}"/>
                </a:ext>
              </a:extLst>
            </p:cNvPr>
            <p:cNvSpPr/>
            <p:nvPr/>
          </p:nvSpPr>
          <p:spPr>
            <a:xfrm>
              <a:off x="476247" y="38706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7" name="Sechseck 296">
              <a:extLst>
                <a:ext uri="{FF2B5EF4-FFF2-40B4-BE49-F238E27FC236}">
                  <a16:creationId xmlns:a16="http://schemas.microsoft.com/office/drawing/2014/main" id="{DD2319A2-BF3D-4815-A79D-FCD6F36451AA}"/>
                </a:ext>
              </a:extLst>
            </p:cNvPr>
            <p:cNvSpPr/>
            <p:nvPr/>
          </p:nvSpPr>
          <p:spPr>
            <a:xfrm>
              <a:off x="476247" y="210407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8" name="Sechseck 297">
              <a:extLst>
                <a:ext uri="{FF2B5EF4-FFF2-40B4-BE49-F238E27FC236}">
                  <a16:creationId xmlns:a16="http://schemas.microsoft.com/office/drawing/2014/main" id="{A9AD1928-57F4-E7F0-5D2C-53F80F32E5E9}"/>
                </a:ext>
              </a:extLst>
            </p:cNvPr>
            <p:cNvSpPr/>
            <p:nvPr/>
          </p:nvSpPr>
          <p:spPr>
            <a:xfrm>
              <a:off x="476247" y="12207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9" name="Sechseck 298">
              <a:extLst>
                <a:ext uri="{FF2B5EF4-FFF2-40B4-BE49-F238E27FC236}">
                  <a16:creationId xmlns:a16="http://schemas.microsoft.com/office/drawing/2014/main" id="{E65B0E72-80C8-EB16-E12C-B440C3DFAB34}"/>
                </a:ext>
              </a:extLst>
            </p:cNvPr>
            <p:cNvSpPr/>
            <p:nvPr/>
          </p:nvSpPr>
          <p:spPr>
            <a:xfrm>
              <a:off x="476246" y="3375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0" name="Sechseck 299">
              <a:extLst>
                <a:ext uri="{FF2B5EF4-FFF2-40B4-BE49-F238E27FC236}">
                  <a16:creationId xmlns:a16="http://schemas.microsoft.com/office/drawing/2014/main" id="{B0A32968-43B1-7899-260B-43E7A5B49C6C}"/>
                </a:ext>
              </a:extLst>
            </p:cNvPr>
            <p:cNvSpPr/>
            <p:nvPr/>
          </p:nvSpPr>
          <p:spPr>
            <a:xfrm>
              <a:off x="476245" y="-5457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1" name="Sechseck 300">
              <a:extLst>
                <a:ext uri="{FF2B5EF4-FFF2-40B4-BE49-F238E27FC236}">
                  <a16:creationId xmlns:a16="http://schemas.microsoft.com/office/drawing/2014/main" id="{9C40BED6-10B6-3084-A39F-2D35171723B2}"/>
                </a:ext>
              </a:extLst>
            </p:cNvPr>
            <p:cNvSpPr/>
            <p:nvPr/>
          </p:nvSpPr>
          <p:spPr>
            <a:xfrm>
              <a:off x="476247" y="563720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2" name="Sechseck 301">
              <a:extLst>
                <a:ext uri="{FF2B5EF4-FFF2-40B4-BE49-F238E27FC236}">
                  <a16:creationId xmlns:a16="http://schemas.microsoft.com/office/drawing/2014/main" id="{95837E81-7B74-37B2-C8DA-74A44C45701A}"/>
                </a:ext>
              </a:extLst>
            </p:cNvPr>
            <p:cNvSpPr/>
            <p:nvPr/>
          </p:nvSpPr>
          <p:spPr>
            <a:xfrm>
              <a:off x="476247" y="652048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3" name="Sechseck 302">
              <a:extLst>
                <a:ext uri="{FF2B5EF4-FFF2-40B4-BE49-F238E27FC236}">
                  <a16:creationId xmlns:a16="http://schemas.microsoft.com/office/drawing/2014/main" id="{CA5B3166-F277-B6FA-4B82-8F4EDD7B253B}"/>
                </a:ext>
              </a:extLst>
            </p:cNvPr>
            <p:cNvSpPr/>
            <p:nvPr/>
          </p:nvSpPr>
          <p:spPr>
            <a:xfrm>
              <a:off x="476247" y="475392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4" name="Sechseck 303">
              <a:extLst>
                <a:ext uri="{FF2B5EF4-FFF2-40B4-BE49-F238E27FC236}">
                  <a16:creationId xmlns:a16="http://schemas.microsoft.com/office/drawing/2014/main" id="{966C74C7-E046-A995-F5B2-17C418073EB8}"/>
                </a:ext>
              </a:extLst>
            </p:cNvPr>
            <p:cNvSpPr/>
            <p:nvPr/>
          </p:nvSpPr>
          <p:spPr>
            <a:xfrm>
              <a:off x="1123947" y="254571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5" name="Sechseck 304">
              <a:extLst>
                <a:ext uri="{FF2B5EF4-FFF2-40B4-BE49-F238E27FC236}">
                  <a16:creationId xmlns:a16="http://schemas.microsoft.com/office/drawing/2014/main" id="{2A65384F-AA08-B2B4-253E-8D65189F9809}"/>
                </a:ext>
              </a:extLst>
            </p:cNvPr>
            <p:cNvSpPr/>
            <p:nvPr/>
          </p:nvSpPr>
          <p:spPr>
            <a:xfrm>
              <a:off x="1123947" y="342899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6" name="Sechseck 305">
              <a:extLst>
                <a:ext uri="{FF2B5EF4-FFF2-40B4-BE49-F238E27FC236}">
                  <a16:creationId xmlns:a16="http://schemas.microsoft.com/office/drawing/2014/main" id="{3F1FCEEE-B233-9EE4-34ED-7F37303BA69D}"/>
                </a:ext>
              </a:extLst>
            </p:cNvPr>
            <p:cNvSpPr/>
            <p:nvPr/>
          </p:nvSpPr>
          <p:spPr>
            <a:xfrm>
              <a:off x="1123947" y="166242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7" name="Sechseck 306">
              <a:extLst>
                <a:ext uri="{FF2B5EF4-FFF2-40B4-BE49-F238E27FC236}">
                  <a16:creationId xmlns:a16="http://schemas.microsoft.com/office/drawing/2014/main" id="{6009A806-7E88-88C1-A4C8-1745CD0F72C2}"/>
                </a:ext>
              </a:extLst>
            </p:cNvPr>
            <p:cNvSpPr/>
            <p:nvPr/>
          </p:nvSpPr>
          <p:spPr>
            <a:xfrm>
              <a:off x="1123947" y="7791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8" name="Sechseck 307">
              <a:extLst>
                <a:ext uri="{FF2B5EF4-FFF2-40B4-BE49-F238E27FC236}">
                  <a16:creationId xmlns:a16="http://schemas.microsoft.com/office/drawing/2014/main" id="{CD793FFB-4A53-F93B-A3E2-BA2E6EC6BDAC}"/>
                </a:ext>
              </a:extLst>
            </p:cNvPr>
            <p:cNvSpPr/>
            <p:nvPr/>
          </p:nvSpPr>
          <p:spPr>
            <a:xfrm>
              <a:off x="1123946" y="-1041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9" name="Sechseck 308">
              <a:extLst>
                <a:ext uri="{FF2B5EF4-FFF2-40B4-BE49-F238E27FC236}">
                  <a16:creationId xmlns:a16="http://schemas.microsoft.com/office/drawing/2014/main" id="{7815AA39-33D5-5FFD-52B3-AA09BA77B95E}"/>
                </a:ext>
              </a:extLst>
            </p:cNvPr>
            <p:cNvSpPr/>
            <p:nvPr/>
          </p:nvSpPr>
          <p:spPr>
            <a:xfrm>
              <a:off x="1123947" y="519556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0" name="Sechseck 309">
              <a:extLst>
                <a:ext uri="{FF2B5EF4-FFF2-40B4-BE49-F238E27FC236}">
                  <a16:creationId xmlns:a16="http://schemas.microsoft.com/office/drawing/2014/main" id="{E5DCED60-4128-8893-4B90-C4BAFC466222}"/>
                </a:ext>
              </a:extLst>
            </p:cNvPr>
            <p:cNvSpPr/>
            <p:nvPr/>
          </p:nvSpPr>
          <p:spPr>
            <a:xfrm>
              <a:off x="1123947" y="607884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1" name="Sechseck 310">
              <a:extLst>
                <a:ext uri="{FF2B5EF4-FFF2-40B4-BE49-F238E27FC236}">
                  <a16:creationId xmlns:a16="http://schemas.microsoft.com/office/drawing/2014/main" id="{C712A7F2-C4BB-3CEC-54AB-2819E41B3CA2}"/>
                </a:ext>
              </a:extLst>
            </p:cNvPr>
            <p:cNvSpPr/>
            <p:nvPr/>
          </p:nvSpPr>
          <p:spPr>
            <a:xfrm>
              <a:off x="1123947" y="43122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2" name="Sechseck 311">
              <a:extLst>
                <a:ext uri="{FF2B5EF4-FFF2-40B4-BE49-F238E27FC236}">
                  <a16:creationId xmlns:a16="http://schemas.microsoft.com/office/drawing/2014/main" id="{42BE83F5-6A09-0FC8-C6BE-44BF28AC1637}"/>
                </a:ext>
              </a:extLst>
            </p:cNvPr>
            <p:cNvSpPr/>
            <p:nvPr/>
          </p:nvSpPr>
          <p:spPr>
            <a:xfrm>
              <a:off x="1771646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3" name="Sechseck 312">
              <a:extLst>
                <a:ext uri="{FF2B5EF4-FFF2-40B4-BE49-F238E27FC236}">
                  <a16:creationId xmlns:a16="http://schemas.microsoft.com/office/drawing/2014/main" id="{174F752A-4BAA-0C71-8A4D-B12537897557}"/>
                </a:ext>
              </a:extLst>
            </p:cNvPr>
            <p:cNvSpPr/>
            <p:nvPr/>
          </p:nvSpPr>
          <p:spPr>
            <a:xfrm>
              <a:off x="1771646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4" name="Sechseck 313">
              <a:extLst>
                <a:ext uri="{FF2B5EF4-FFF2-40B4-BE49-F238E27FC236}">
                  <a16:creationId xmlns:a16="http://schemas.microsoft.com/office/drawing/2014/main" id="{48FE04FA-9CE0-36A3-1DB9-1C492241F633}"/>
                </a:ext>
              </a:extLst>
            </p:cNvPr>
            <p:cNvSpPr/>
            <p:nvPr/>
          </p:nvSpPr>
          <p:spPr>
            <a:xfrm>
              <a:off x="1771646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5" name="Sechseck 314">
              <a:extLst>
                <a:ext uri="{FF2B5EF4-FFF2-40B4-BE49-F238E27FC236}">
                  <a16:creationId xmlns:a16="http://schemas.microsoft.com/office/drawing/2014/main" id="{0D26E973-4A83-276F-8C7D-55DA2597F409}"/>
                </a:ext>
              </a:extLst>
            </p:cNvPr>
            <p:cNvSpPr/>
            <p:nvPr/>
          </p:nvSpPr>
          <p:spPr>
            <a:xfrm>
              <a:off x="1771646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6" name="Sechseck 315">
              <a:extLst>
                <a:ext uri="{FF2B5EF4-FFF2-40B4-BE49-F238E27FC236}">
                  <a16:creationId xmlns:a16="http://schemas.microsoft.com/office/drawing/2014/main" id="{9D858B33-2B11-F184-71FC-AC4663419FDA}"/>
                </a:ext>
              </a:extLst>
            </p:cNvPr>
            <p:cNvSpPr/>
            <p:nvPr/>
          </p:nvSpPr>
          <p:spPr>
            <a:xfrm>
              <a:off x="1771645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7" name="Sechseck 316">
              <a:extLst>
                <a:ext uri="{FF2B5EF4-FFF2-40B4-BE49-F238E27FC236}">
                  <a16:creationId xmlns:a16="http://schemas.microsoft.com/office/drawing/2014/main" id="{BFB4FEB4-0EE6-96DA-D909-CA7A0B3A16A8}"/>
                </a:ext>
              </a:extLst>
            </p:cNvPr>
            <p:cNvSpPr/>
            <p:nvPr/>
          </p:nvSpPr>
          <p:spPr>
            <a:xfrm>
              <a:off x="1771644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8" name="Sechseck 317">
              <a:extLst>
                <a:ext uri="{FF2B5EF4-FFF2-40B4-BE49-F238E27FC236}">
                  <a16:creationId xmlns:a16="http://schemas.microsoft.com/office/drawing/2014/main" id="{FCDDD69B-F41E-73FB-DF56-3ADB82E5B66F}"/>
                </a:ext>
              </a:extLst>
            </p:cNvPr>
            <p:cNvSpPr/>
            <p:nvPr/>
          </p:nvSpPr>
          <p:spPr>
            <a:xfrm>
              <a:off x="1771646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9" name="Sechseck 318">
              <a:extLst>
                <a:ext uri="{FF2B5EF4-FFF2-40B4-BE49-F238E27FC236}">
                  <a16:creationId xmlns:a16="http://schemas.microsoft.com/office/drawing/2014/main" id="{D27A8BE4-41A4-41B4-53B0-4FA3C805EFF5}"/>
                </a:ext>
              </a:extLst>
            </p:cNvPr>
            <p:cNvSpPr/>
            <p:nvPr/>
          </p:nvSpPr>
          <p:spPr>
            <a:xfrm>
              <a:off x="1771646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0" name="Sechseck 319">
              <a:extLst>
                <a:ext uri="{FF2B5EF4-FFF2-40B4-BE49-F238E27FC236}">
                  <a16:creationId xmlns:a16="http://schemas.microsoft.com/office/drawing/2014/main" id="{3AE5B272-B3ED-F933-4034-C0C4FCA2E478}"/>
                </a:ext>
              </a:extLst>
            </p:cNvPr>
            <p:cNvSpPr/>
            <p:nvPr/>
          </p:nvSpPr>
          <p:spPr>
            <a:xfrm>
              <a:off x="1771646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1" name="Sechseck 320">
              <a:extLst>
                <a:ext uri="{FF2B5EF4-FFF2-40B4-BE49-F238E27FC236}">
                  <a16:creationId xmlns:a16="http://schemas.microsoft.com/office/drawing/2014/main" id="{9AEC1A71-38C1-B8FE-4168-B197F2011787}"/>
                </a:ext>
              </a:extLst>
            </p:cNvPr>
            <p:cNvSpPr/>
            <p:nvPr/>
          </p:nvSpPr>
          <p:spPr>
            <a:xfrm>
              <a:off x="2419346" y="254571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5" name="Sechseck 324">
              <a:extLst>
                <a:ext uri="{FF2B5EF4-FFF2-40B4-BE49-F238E27FC236}">
                  <a16:creationId xmlns:a16="http://schemas.microsoft.com/office/drawing/2014/main" id="{05A406D2-B512-3BFD-0C4C-465543EC1EF6}"/>
                </a:ext>
              </a:extLst>
            </p:cNvPr>
            <p:cNvSpPr/>
            <p:nvPr/>
          </p:nvSpPr>
          <p:spPr>
            <a:xfrm>
              <a:off x="2419345" y="-1041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6" name="Sechseck 325">
              <a:extLst>
                <a:ext uri="{FF2B5EF4-FFF2-40B4-BE49-F238E27FC236}">
                  <a16:creationId xmlns:a16="http://schemas.microsoft.com/office/drawing/2014/main" id="{5C9DF081-0253-305F-D921-F28BB91AC568}"/>
                </a:ext>
              </a:extLst>
            </p:cNvPr>
            <p:cNvSpPr/>
            <p:nvPr/>
          </p:nvSpPr>
          <p:spPr>
            <a:xfrm>
              <a:off x="2419346" y="519556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7" name="Sechseck 326">
              <a:extLst>
                <a:ext uri="{FF2B5EF4-FFF2-40B4-BE49-F238E27FC236}">
                  <a16:creationId xmlns:a16="http://schemas.microsoft.com/office/drawing/2014/main" id="{CC232982-BFAB-CB03-EBA1-232845BA0934}"/>
                </a:ext>
              </a:extLst>
            </p:cNvPr>
            <p:cNvSpPr/>
            <p:nvPr/>
          </p:nvSpPr>
          <p:spPr>
            <a:xfrm>
              <a:off x="2419346" y="607884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9" name="Sechseck 328">
              <a:extLst>
                <a:ext uri="{FF2B5EF4-FFF2-40B4-BE49-F238E27FC236}">
                  <a16:creationId xmlns:a16="http://schemas.microsoft.com/office/drawing/2014/main" id="{6FC3253E-2EB4-28D1-0912-E5EFA455C652}"/>
                </a:ext>
              </a:extLst>
            </p:cNvPr>
            <p:cNvSpPr/>
            <p:nvPr/>
          </p:nvSpPr>
          <p:spPr>
            <a:xfrm>
              <a:off x="-819156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0" name="Sechseck 329">
              <a:extLst>
                <a:ext uri="{FF2B5EF4-FFF2-40B4-BE49-F238E27FC236}">
                  <a16:creationId xmlns:a16="http://schemas.microsoft.com/office/drawing/2014/main" id="{96675A15-30AF-1AE8-9C0C-418B00D2717C}"/>
                </a:ext>
              </a:extLst>
            </p:cNvPr>
            <p:cNvSpPr/>
            <p:nvPr/>
          </p:nvSpPr>
          <p:spPr>
            <a:xfrm>
              <a:off x="-819156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1" name="Sechseck 330">
              <a:extLst>
                <a:ext uri="{FF2B5EF4-FFF2-40B4-BE49-F238E27FC236}">
                  <a16:creationId xmlns:a16="http://schemas.microsoft.com/office/drawing/2014/main" id="{CC31613B-7F54-4376-A198-690A3EA26128}"/>
                </a:ext>
              </a:extLst>
            </p:cNvPr>
            <p:cNvSpPr/>
            <p:nvPr/>
          </p:nvSpPr>
          <p:spPr>
            <a:xfrm>
              <a:off x="-819156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2" name="Sechseck 331">
              <a:extLst>
                <a:ext uri="{FF2B5EF4-FFF2-40B4-BE49-F238E27FC236}">
                  <a16:creationId xmlns:a16="http://schemas.microsoft.com/office/drawing/2014/main" id="{9821854C-F571-BE91-2D00-38C77865BA84}"/>
                </a:ext>
              </a:extLst>
            </p:cNvPr>
            <p:cNvSpPr/>
            <p:nvPr/>
          </p:nvSpPr>
          <p:spPr>
            <a:xfrm>
              <a:off x="-819156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3" name="Sechseck 332">
              <a:extLst>
                <a:ext uri="{FF2B5EF4-FFF2-40B4-BE49-F238E27FC236}">
                  <a16:creationId xmlns:a16="http://schemas.microsoft.com/office/drawing/2014/main" id="{BEC10101-7E26-8C0E-FCA2-63E78FA28C03}"/>
                </a:ext>
              </a:extLst>
            </p:cNvPr>
            <p:cNvSpPr/>
            <p:nvPr/>
          </p:nvSpPr>
          <p:spPr>
            <a:xfrm>
              <a:off x="-819157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4" name="Sechseck 333">
              <a:extLst>
                <a:ext uri="{FF2B5EF4-FFF2-40B4-BE49-F238E27FC236}">
                  <a16:creationId xmlns:a16="http://schemas.microsoft.com/office/drawing/2014/main" id="{3AA61514-55BF-A0F6-124A-86BFEA514EB3}"/>
                </a:ext>
              </a:extLst>
            </p:cNvPr>
            <p:cNvSpPr/>
            <p:nvPr/>
          </p:nvSpPr>
          <p:spPr>
            <a:xfrm>
              <a:off x="-819158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5" name="Sechseck 334">
              <a:extLst>
                <a:ext uri="{FF2B5EF4-FFF2-40B4-BE49-F238E27FC236}">
                  <a16:creationId xmlns:a16="http://schemas.microsoft.com/office/drawing/2014/main" id="{ED8A13A0-1978-0A59-D3BA-78C9D8247B32}"/>
                </a:ext>
              </a:extLst>
            </p:cNvPr>
            <p:cNvSpPr/>
            <p:nvPr/>
          </p:nvSpPr>
          <p:spPr>
            <a:xfrm>
              <a:off x="-819156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6" name="Sechseck 335">
              <a:extLst>
                <a:ext uri="{FF2B5EF4-FFF2-40B4-BE49-F238E27FC236}">
                  <a16:creationId xmlns:a16="http://schemas.microsoft.com/office/drawing/2014/main" id="{E7D79426-FD30-C9F0-1430-E5FA5506AA22}"/>
                </a:ext>
              </a:extLst>
            </p:cNvPr>
            <p:cNvSpPr/>
            <p:nvPr/>
          </p:nvSpPr>
          <p:spPr>
            <a:xfrm>
              <a:off x="-819156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7" name="Sechseck 336">
              <a:extLst>
                <a:ext uri="{FF2B5EF4-FFF2-40B4-BE49-F238E27FC236}">
                  <a16:creationId xmlns:a16="http://schemas.microsoft.com/office/drawing/2014/main" id="{67F05F66-E984-C58B-D8BB-35D77145DFE7}"/>
                </a:ext>
              </a:extLst>
            </p:cNvPr>
            <p:cNvSpPr/>
            <p:nvPr/>
          </p:nvSpPr>
          <p:spPr>
            <a:xfrm>
              <a:off x="-819156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8" name="Sechseck 337">
              <a:extLst>
                <a:ext uri="{FF2B5EF4-FFF2-40B4-BE49-F238E27FC236}">
                  <a16:creationId xmlns:a16="http://schemas.microsoft.com/office/drawing/2014/main" id="{D9D69FBA-6BD1-4514-E73D-FC559319B098}"/>
                </a:ext>
              </a:extLst>
            </p:cNvPr>
            <p:cNvSpPr/>
            <p:nvPr/>
          </p:nvSpPr>
          <p:spPr>
            <a:xfrm>
              <a:off x="-171456" y="254571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9" name="Sechseck 338">
              <a:extLst>
                <a:ext uri="{FF2B5EF4-FFF2-40B4-BE49-F238E27FC236}">
                  <a16:creationId xmlns:a16="http://schemas.microsoft.com/office/drawing/2014/main" id="{34862DFD-523A-F04B-D589-F0487F1A198B}"/>
                </a:ext>
              </a:extLst>
            </p:cNvPr>
            <p:cNvSpPr/>
            <p:nvPr/>
          </p:nvSpPr>
          <p:spPr>
            <a:xfrm>
              <a:off x="-171456" y="342899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0" name="Sechseck 339">
              <a:extLst>
                <a:ext uri="{FF2B5EF4-FFF2-40B4-BE49-F238E27FC236}">
                  <a16:creationId xmlns:a16="http://schemas.microsoft.com/office/drawing/2014/main" id="{B70B7652-B489-A89B-0FD6-11EDE3A0BB1F}"/>
                </a:ext>
              </a:extLst>
            </p:cNvPr>
            <p:cNvSpPr/>
            <p:nvPr/>
          </p:nvSpPr>
          <p:spPr>
            <a:xfrm>
              <a:off x="-171456" y="166242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1" name="Sechseck 340">
              <a:extLst>
                <a:ext uri="{FF2B5EF4-FFF2-40B4-BE49-F238E27FC236}">
                  <a16:creationId xmlns:a16="http://schemas.microsoft.com/office/drawing/2014/main" id="{3E8186F7-6256-09F3-9486-9D1B54F0B699}"/>
                </a:ext>
              </a:extLst>
            </p:cNvPr>
            <p:cNvSpPr/>
            <p:nvPr/>
          </p:nvSpPr>
          <p:spPr>
            <a:xfrm>
              <a:off x="-171456" y="77914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2" name="Sechseck 341">
              <a:extLst>
                <a:ext uri="{FF2B5EF4-FFF2-40B4-BE49-F238E27FC236}">
                  <a16:creationId xmlns:a16="http://schemas.microsoft.com/office/drawing/2014/main" id="{246CB080-AA72-9EA9-2567-CB74BC629FDA}"/>
                </a:ext>
              </a:extLst>
            </p:cNvPr>
            <p:cNvSpPr/>
            <p:nvPr/>
          </p:nvSpPr>
          <p:spPr>
            <a:xfrm>
              <a:off x="-171457" y="-1041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3" name="Sechseck 342">
              <a:extLst>
                <a:ext uri="{FF2B5EF4-FFF2-40B4-BE49-F238E27FC236}">
                  <a16:creationId xmlns:a16="http://schemas.microsoft.com/office/drawing/2014/main" id="{B3FE2931-2BE0-77C4-2E3A-474EA1E7641D}"/>
                </a:ext>
              </a:extLst>
            </p:cNvPr>
            <p:cNvSpPr/>
            <p:nvPr/>
          </p:nvSpPr>
          <p:spPr>
            <a:xfrm>
              <a:off x="-171456" y="519556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4" name="Sechseck 343">
              <a:extLst>
                <a:ext uri="{FF2B5EF4-FFF2-40B4-BE49-F238E27FC236}">
                  <a16:creationId xmlns:a16="http://schemas.microsoft.com/office/drawing/2014/main" id="{6D6B4D13-CC4B-ED22-70ED-45BD035C03DF}"/>
                </a:ext>
              </a:extLst>
            </p:cNvPr>
            <p:cNvSpPr/>
            <p:nvPr/>
          </p:nvSpPr>
          <p:spPr>
            <a:xfrm>
              <a:off x="-171456" y="607884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5" name="Sechseck 344">
              <a:extLst>
                <a:ext uri="{FF2B5EF4-FFF2-40B4-BE49-F238E27FC236}">
                  <a16:creationId xmlns:a16="http://schemas.microsoft.com/office/drawing/2014/main" id="{830B55D3-38FF-2481-A0D4-E0546974A853}"/>
                </a:ext>
              </a:extLst>
            </p:cNvPr>
            <p:cNvSpPr/>
            <p:nvPr/>
          </p:nvSpPr>
          <p:spPr>
            <a:xfrm>
              <a:off x="-171456" y="431227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39136302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Person, Kleidung, Flasche, Menschen enthält.&#10;&#10;Automatisch generierte Beschreibung">
            <a:extLst>
              <a:ext uri="{FF2B5EF4-FFF2-40B4-BE49-F238E27FC236}">
                <a16:creationId xmlns:a16="http://schemas.microsoft.com/office/drawing/2014/main" id="{3015F109-93FD-F82F-384E-F09ECD0DF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0990" y="-745064"/>
            <a:ext cx="12947647" cy="8631764"/>
          </a:xfrm>
          <a:prstGeom prst="rect">
            <a:avLst/>
          </a:prstGeo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100F80D1-A2AF-FCF5-CA13-915D6D326B63}"/>
              </a:ext>
            </a:extLst>
          </p:cNvPr>
          <p:cNvGrpSpPr/>
          <p:nvPr/>
        </p:nvGrpSpPr>
        <p:grpSpPr>
          <a:xfrm>
            <a:off x="-5943600" y="-3295650"/>
            <a:ext cx="24136350" cy="14763750"/>
            <a:chOff x="-819158" y="-545779"/>
            <a:chExt cx="13830305" cy="7949552"/>
          </a:xfrm>
        </p:grpSpPr>
        <p:sp>
          <p:nvSpPr>
            <p:cNvPr id="169" name="Sechseck 168">
              <a:extLst>
                <a:ext uri="{FF2B5EF4-FFF2-40B4-BE49-F238E27FC236}">
                  <a16:creationId xmlns:a16="http://schemas.microsoft.com/office/drawing/2014/main" id="{5B6BE1F9-5265-F7AB-8CD5-F55FA6BC973B}"/>
                </a:ext>
              </a:extLst>
            </p:cNvPr>
            <p:cNvSpPr/>
            <p:nvPr/>
          </p:nvSpPr>
          <p:spPr>
            <a:xfrm>
              <a:off x="5656262" y="122079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0" name="Sechseck 169">
              <a:extLst>
                <a:ext uri="{FF2B5EF4-FFF2-40B4-BE49-F238E27FC236}">
                  <a16:creationId xmlns:a16="http://schemas.microsoft.com/office/drawing/2014/main" id="{A3931273-D7D1-37B3-A3B5-61D7F7107C5E}"/>
                </a:ext>
              </a:extLst>
            </p:cNvPr>
            <p:cNvSpPr/>
            <p:nvPr/>
          </p:nvSpPr>
          <p:spPr>
            <a:xfrm>
              <a:off x="5656261" y="33750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1" name="Sechseck 170">
              <a:extLst>
                <a:ext uri="{FF2B5EF4-FFF2-40B4-BE49-F238E27FC236}">
                  <a16:creationId xmlns:a16="http://schemas.microsoft.com/office/drawing/2014/main" id="{4B15D718-FECD-5F68-F55B-389010F9891B}"/>
                </a:ext>
              </a:extLst>
            </p:cNvPr>
            <p:cNvSpPr/>
            <p:nvPr/>
          </p:nvSpPr>
          <p:spPr>
            <a:xfrm>
              <a:off x="5656260" y="-54577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2" name="Sechseck 171">
              <a:extLst>
                <a:ext uri="{FF2B5EF4-FFF2-40B4-BE49-F238E27FC236}">
                  <a16:creationId xmlns:a16="http://schemas.microsoft.com/office/drawing/2014/main" id="{BEA319E4-C5DF-5A2F-B12D-3BDBC574C460}"/>
                </a:ext>
              </a:extLst>
            </p:cNvPr>
            <p:cNvSpPr/>
            <p:nvPr/>
          </p:nvSpPr>
          <p:spPr>
            <a:xfrm>
              <a:off x="5656262" y="56372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3" name="Sechseck 172">
              <a:extLst>
                <a:ext uri="{FF2B5EF4-FFF2-40B4-BE49-F238E27FC236}">
                  <a16:creationId xmlns:a16="http://schemas.microsoft.com/office/drawing/2014/main" id="{F0C51DBA-BB24-65D3-A4D2-30D02A3AF241}"/>
                </a:ext>
              </a:extLst>
            </p:cNvPr>
            <p:cNvSpPr/>
            <p:nvPr/>
          </p:nvSpPr>
          <p:spPr>
            <a:xfrm>
              <a:off x="5656262" y="652049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4" name="Sechseck 173">
              <a:extLst>
                <a:ext uri="{FF2B5EF4-FFF2-40B4-BE49-F238E27FC236}">
                  <a16:creationId xmlns:a16="http://schemas.microsoft.com/office/drawing/2014/main" id="{E9DB00F8-9902-CDCC-C926-75751DC9F131}"/>
                </a:ext>
              </a:extLst>
            </p:cNvPr>
            <p:cNvSpPr/>
            <p:nvPr/>
          </p:nvSpPr>
          <p:spPr>
            <a:xfrm>
              <a:off x="5656262" y="475392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6" name="Sechseck 175">
              <a:extLst>
                <a:ext uri="{FF2B5EF4-FFF2-40B4-BE49-F238E27FC236}">
                  <a16:creationId xmlns:a16="http://schemas.microsoft.com/office/drawing/2014/main" id="{3C4316F7-4EDA-8EE1-4B83-152519F3E1AC}"/>
                </a:ext>
              </a:extLst>
            </p:cNvPr>
            <p:cNvSpPr/>
            <p:nvPr/>
          </p:nvSpPr>
          <p:spPr>
            <a:xfrm>
              <a:off x="6303962" y="342899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9" name="Sechseck 178">
              <a:extLst>
                <a:ext uri="{FF2B5EF4-FFF2-40B4-BE49-F238E27FC236}">
                  <a16:creationId xmlns:a16="http://schemas.microsoft.com/office/drawing/2014/main" id="{B0DF63BB-133C-A964-339B-84FA6320A9F0}"/>
                </a:ext>
              </a:extLst>
            </p:cNvPr>
            <p:cNvSpPr/>
            <p:nvPr/>
          </p:nvSpPr>
          <p:spPr>
            <a:xfrm>
              <a:off x="6303961" y="-10413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1" name="Sechseck 180">
              <a:extLst>
                <a:ext uri="{FF2B5EF4-FFF2-40B4-BE49-F238E27FC236}">
                  <a16:creationId xmlns:a16="http://schemas.microsoft.com/office/drawing/2014/main" id="{0401A66E-0C08-2055-30E6-49DB28171AFE}"/>
                </a:ext>
              </a:extLst>
            </p:cNvPr>
            <p:cNvSpPr/>
            <p:nvPr/>
          </p:nvSpPr>
          <p:spPr>
            <a:xfrm>
              <a:off x="6303962" y="519556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2" name="Sechseck 181">
              <a:extLst>
                <a:ext uri="{FF2B5EF4-FFF2-40B4-BE49-F238E27FC236}">
                  <a16:creationId xmlns:a16="http://schemas.microsoft.com/office/drawing/2014/main" id="{C8DB283B-C6FA-9260-3874-699547BD81D2}"/>
                </a:ext>
              </a:extLst>
            </p:cNvPr>
            <p:cNvSpPr/>
            <p:nvPr/>
          </p:nvSpPr>
          <p:spPr>
            <a:xfrm>
              <a:off x="6303962" y="607884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8" name="Sechseck 187">
              <a:extLst>
                <a:ext uri="{FF2B5EF4-FFF2-40B4-BE49-F238E27FC236}">
                  <a16:creationId xmlns:a16="http://schemas.microsoft.com/office/drawing/2014/main" id="{57613BE4-F9D5-7D29-52DF-D16DEEA22792}"/>
                </a:ext>
              </a:extLst>
            </p:cNvPr>
            <p:cNvSpPr/>
            <p:nvPr/>
          </p:nvSpPr>
          <p:spPr>
            <a:xfrm>
              <a:off x="6951660" y="33750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9" name="Sechseck 188">
              <a:extLst>
                <a:ext uri="{FF2B5EF4-FFF2-40B4-BE49-F238E27FC236}">
                  <a16:creationId xmlns:a16="http://schemas.microsoft.com/office/drawing/2014/main" id="{6880AAE1-41CA-76B5-6703-0311DE81577A}"/>
                </a:ext>
              </a:extLst>
            </p:cNvPr>
            <p:cNvSpPr/>
            <p:nvPr/>
          </p:nvSpPr>
          <p:spPr>
            <a:xfrm>
              <a:off x="6951659" y="-54577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0" name="Sechseck 189">
              <a:extLst>
                <a:ext uri="{FF2B5EF4-FFF2-40B4-BE49-F238E27FC236}">
                  <a16:creationId xmlns:a16="http://schemas.microsoft.com/office/drawing/2014/main" id="{0A403097-F6BC-450F-6EBE-37EFA3F92282}"/>
                </a:ext>
              </a:extLst>
            </p:cNvPr>
            <p:cNvSpPr/>
            <p:nvPr/>
          </p:nvSpPr>
          <p:spPr>
            <a:xfrm>
              <a:off x="6951661" y="56372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1" name="Sechseck 190">
              <a:extLst>
                <a:ext uri="{FF2B5EF4-FFF2-40B4-BE49-F238E27FC236}">
                  <a16:creationId xmlns:a16="http://schemas.microsoft.com/office/drawing/2014/main" id="{906BC755-0C47-23D2-4A31-789F8018FA2F}"/>
                </a:ext>
              </a:extLst>
            </p:cNvPr>
            <p:cNvSpPr/>
            <p:nvPr/>
          </p:nvSpPr>
          <p:spPr>
            <a:xfrm>
              <a:off x="6951661" y="65204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7" name="Sechseck 196">
              <a:extLst>
                <a:ext uri="{FF2B5EF4-FFF2-40B4-BE49-F238E27FC236}">
                  <a16:creationId xmlns:a16="http://schemas.microsoft.com/office/drawing/2014/main" id="{C0EC518D-8AE7-71A5-B2AF-5C02D03A30FB}"/>
                </a:ext>
              </a:extLst>
            </p:cNvPr>
            <p:cNvSpPr/>
            <p:nvPr/>
          </p:nvSpPr>
          <p:spPr>
            <a:xfrm>
              <a:off x="7599360" y="-10413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8" name="Sechseck 197">
              <a:extLst>
                <a:ext uri="{FF2B5EF4-FFF2-40B4-BE49-F238E27FC236}">
                  <a16:creationId xmlns:a16="http://schemas.microsoft.com/office/drawing/2014/main" id="{33146D5D-78B4-E94A-D60A-8F0C5CDD88DA}"/>
                </a:ext>
              </a:extLst>
            </p:cNvPr>
            <p:cNvSpPr/>
            <p:nvPr/>
          </p:nvSpPr>
          <p:spPr>
            <a:xfrm>
              <a:off x="7599361" y="519556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9" name="Sechseck 198">
              <a:extLst>
                <a:ext uri="{FF2B5EF4-FFF2-40B4-BE49-F238E27FC236}">
                  <a16:creationId xmlns:a16="http://schemas.microsoft.com/office/drawing/2014/main" id="{9ED1BD72-713F-5DF9-AA16-58795DE1C0BC}"/>
                </a:ext>
              </a:extLst>
            </p:cNvPr>
            <p:cNvSpPr/>
            <p:nvPr/>
          </p:nvSpPr>
          <p:spPr>
            <a:xfrm>
              <a:off x="7599361" y="60788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5" name="Sechseck 204">
              <a:extLst>
                <a:ext uri="{FF2B5EF4-FFF2-40B4-BE49-F238E27FC236}">
                  <a16:creationId xmlns:a16="http://schemas.microsoft.com/office/drawing/2014/main" id="{DEFDC681-35AD-9E90-5C07-1EC9FA3E0C98}"/>
                </a:ext>
              </a:extLst>
            </p:cNvPr>
            <p:cNvSpPr/>
            <p:nvPr/>
          </p:nvSpPr>
          <p:spPr>
            <a:xfrm>
              <a:off x="3067047" y="33750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6" name="Sechseck 205">
              <a:extLst>
                <a:ext uri="{FF2B5EF4-FFF2-40B4-BE49-F238E27FC236}">
                  <a16:creationId xmlns:a16="http://schemas.microsoft.com/office/drawing/2014/main" id="{640389F7-5F80-D07E-7967-8192BAB60644}"/>
                </a:ext>
              </a:extLst>
            </p:cNvPr>
            <p:cNvSpPr/>
            <p:nvPr/>
          </p:nvSpPr>
          <p:spPr>
            <a:xfrm>
              <a:off x="3067046" y="-54577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7" name="Sechseck 206">
              <a:extLst>
                <a:ext uri="{FF2B5EF4-FFF2-40B4-BE49-F238E27FC236}">
                  <a16:creationId xmlns:a16="http://schemas.microsoft.com/office/drawing/2014/main" id="{90B40A7C-09B5-6EBE-B27F-4631ECB30FEA}"/>
                </a:ext>
              </a:extLst>
            </p:cNvPr>
            <p:cNvSpPr/>
            <p:nvPr/>
          </p:nvSpPr>
          <p:spPr>
            <a:xfrm>
              <a:off x="3067048" y="56372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8" name="Sechseck 207">
              <a:extLst>
                <a:ext uri="{FF2B5EF4-FFF2-40B4-BE49-F238E27FC236}">
                  <a16:creationId xmlns:a16="http://schemas.microsoft.com/office/drawing/2014/main" id="{F3BD6B07-572E-BD70-09CE-9490264A3CA9}"/>
                </a:ext>
              </a:extLst>
            </p:cNvPr>
            <p:cNvSpPr/>
            <p:nvPr/>
          </p:nvSpPr>
          <p:spPr>
            <a:xfrm>
              <a:off x="3067048" y="65204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1" name="Sechseck 210">
              <a:extLst>
                <a:ext uri="{FF2B5EF4-FFF2-40B4-BE49-F238E27FC236}">
                  <a16:creationId xmlns:a16="http://schemas.microsoft.com/office/drawing/2014/main" id="{A1C0A5CD-FFB8-35A8-98A6-97E6D4D0C2BA}"/>
                </a:ext>
              </a:extLst>
            </p:cNvPr>
            <p:cNvSpPr/>
            <p:nvPr/>
          </p:nvSpPr>
          <p:spPr>
            <a:xfrm>
              <a:off x="3714748" y="342899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2" name="Sechseck 211">
              <a:extLst>
                <a:ext uri="{FF2B5EF4-FFF2-40B4-BE49-F238E27FC236}">
                  <a16:creationId xmlns:a16="http://schemas.microsoft.com/office/drawing/2014/main" id="{DEBC170A-41C7-43A0-346B-37292626AD1E}"/>
                </a:ext>
              </a:extLst>
            </p:cNvPr>
            <p:cNvSpPr/>
            <p:nvPr/>
          </p:nvSpPr>
          <p:spPr>
            <a:xfrm>
              <a:off x="3714748" y="166243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4" name="Sechseck 213">
              <a:extLst>
                <a:ext uri="{FF2B5EF4-FFF2-40B4-BE49-F238E27FC236}">
                  <a16:creationId xmlns:a16="http://schemas.microsoft.com/office/drawing/2014/main" id="{A0130838-D499-47FF-C96E-D866E35786E5}"/>
                </a:ext>
              </a:extLst>
            </p:cNvPr>
            <p:cNvSpPr/>
            <p:nvPr/>
          </p:nvSpPr>
          <p:spPr>
            <a:xfrm>
              <a:off x="3714747" y="-10413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5" name="Sechseck 214">
              <a:extLst>
                <a:ext uri="{FF2B5EF4-FFF2-40B4-BE49-F238E27FC236}">
                  <a16:creationId xmlns:a16="http://schemas.microsoft.com/office/drawing/2014/main" id="{416F0816-3F39-FFAA-A4DD-33E17717484F}"/>
                </a:ext>
              </a:extLst>
            </p:cNvPr>
            <p:cNvSpPr/>
            <p:nvPr/>
          </p:nvSpPr>
          <p:spPr>
            <a:xfrm>
              <a:off x="3714748" y="519556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6" name="Sechseck 215">
              <a:extLst>
                <a:ext uri="{FF2B5EF4-FFF2-40B4-BE49-F238E27FC236}">
                  <a16:creationId xmlns:a16="http://schemas.microsoft.com/office/drawing/2014/main" id="{A039CF25-23B5-3307-AAE0-50D1213DAA8D}"/>
                </a:ext>
              </a:extLst>
            </p:cNvPr>
            <p:cNvSpPr/>
            <p:nvPr/>
          </p:nvSpPr>
          <p:spPr>
            <a:xfrm>
              <a:off x="3714748" y="60788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2" name="Sechseck 221">
              <a:extLst>
                <a:ext uri="{FF2B5EF4-FFF2-40B4-BE49-F238E27FC236}">
                  <a16:creationId xmlns:a16="http://schemas.microsoft.com/office/drawing/2014/main" id="{0A2DFC93-3A9C-7379-776F-CD7F0EA5292C}"/>
                </a:ext>
              </a:extLst>
            </p:cNvPr>
            <p:cNvSpPr/>
            <p:nvPr/>
          </p:nvSpPr>
          <p:spPr>
            <a:xfrm>
              <a:off x="4362446" y="3375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3" name="Sechseck 222">
              <a:extLst>
                <a:ext uri="{FF2B5EF4-FFF2-40B4-BE49-F238E27FC236}">
                  <a16:creationId xmlns:a16="http://schemas.microsoft.com/office/drawing/2014/main" id="{4C9B2203-03D5-939F-7964-88E55C074480}"/>
                </a:ext>
              </a:extLst>
            </p:cNvPr>
            <p:cNvSpPr/>
            <p:nvPr/>
          </p:nvSpPr>
          <p:spPr>
            <a:xfrm>
              <a:off x="4362445" y="-54577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4" name="Sechseck 223">
              <a:extLst>
                <a:ext uri="{FF2B5EF4-FFF2-40B4-BE49-F238E27FC236}">
                  <a16:creationId xmlns:a16="http://schemas.microsoft.com/office/drawing/2014/main" id="{AA0BA42C-00D5-FF58-93C5-A82823C18BA2}"/>
                </a:ext>
              </a:extLst>
            </p:cNvPr>
            <p:cNvSpPr/>
            <p:nvPr/>
          </p:nvSpPr>
          <p:spPr>
            <a:xfrm>
              <a:off x="4362447" y="56372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5" name="Sechseck 224">
              <a:extLst>
                <a:ext uri="{FF2B5EF4-FFF2-40B4-BE49-F238E27FC236}">
                  <a16:creationId xmlns:a16="http://schemas.microsoft.com/office/drawing/2014/main" id="{AFE895DF-EF07-6120-9704-FE75C4B0D17B}"/>
                </a:ext>
              </a:extLst>
            </p:cNvPr>
            <p:cNvSpPr/>
            <p:nvPr/>
          </p:nvSpPr>
          <p:spPr>
            <a:xfrm>
              <a:off x="4362447" y="65204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7" name="Sechseck 226">
              <a:extLst>
                <a:ext uri="{FF2B5EF4-FFF2-40B4-BE49-F238E27FC236}">
                  <a16:creationId xmlns:a16="http://schemas.microsoft.com/office/drawing/2014/main" id="{37D1FCD6-FF8C-AF73-46C8-205330D19ED2}"/>
                </a:ext>
              </a:extLst>
            </p:cNvPr>
            <p:cNvSpPr/>
            <p:nvPr/>
          </p:nvSpPr>
          <p:spPr>
            <a:xfrm>
              <a:off x="5010147" y="254571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1" name="Sechseck 230">
              <a:extLst>
                <a:ext uri="{FF2B5EF4-FFF2-40B4-BE49-F238E27FC236}">
                  <a16:creationId xmlns:a16="http://schemas.microsoft.com/office/drawing/2014/main" id="{53AC77E6-E59F-194A-3695-05BCA5317B7C}"/>
                </a:ext>
              </a:extLst>
            </p:cNvPr>
            <p:cNvSpPr/>
            <p:nvPr/>
          </p:nvSpPr>
          <p:spPr>
            <a:xfrm>
              <a:off x="5010146" y="-10413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2" name="Sechseck 231">
              <a:extLst>
                <a:ext uri="{FF2B5EF4-FFF2-40B4-BE49-F238E27FC236}">
                  <a16:creationId xmlns:a16="http://schemas.microsoft.com/office/drawing/2014/main" id="{F5E83919-F47B-F684-70E6-B38AC454DD2C}"/>
                </a:ext>
              </a:extLst>
            </p:cNvPr>
            <p:cNvSpPr/>
            <p:nvPr/>
          </p:nvSpPr>
          <p:spPr>
            <a:xfrm>
              <a:off x="5010147" y="519556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3" name="Sechseck 232">
              <a:extLst>
                <a:ext uri="{FF2B5EF4-FFF2-40B4-BE49-F238E27FC236}">
                  <a16:creationId xmlns:a16="http://schemas.microsoft.com/office/drawing/2014/main" id="{54366C7D-02C1-FCC1-B07A-35A769090ECE}"/>
                </a:ext>
              </a:extLst>
            </p:cNvPr>
            <p:cNvSpPr/>
            <p:nvPr/>
          </p:nvSpPr>
          <p:spPr>
            <a:xfrm>
              <a:off x="5010147" y="60788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6" name="Sechseck 235">
              <a:extLst>
                <a:ext uri="{FF2B5EF4-FFF2-40B4-BE49-F238E27FC236}">
                  <a16:creationId xmlns:a16="http://schemas.microsoft.com/office/drawing/2014/main" id="{848FD815-8AD0-A51B-3FDC-C61699069AE5}"/>
                </a:ext>
              </a:extLst>
            </p:cNvPr>
            <p:cNvSpPr/>
            <p:nvPr/>
          </p:nvSpPr>
          <p:spPr>
            <a:xfrm>
              <a:off x="8247061" y="387063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9" name="Sechseck 238">
              <a:extLst>
                <a:ext uri="{FF2B5EF4-FFF2-40B4-BE49-F238E27FC236}">
                  <a16:creationId xmlns:a16="http://schemas.microsoft.com/office/drawing/2014/main" id="{A285C087-C2F5-1523-C1FF-299DAE94C85A}"/>
                </a:ext>
              </a:extLst>
            </p:cNvPr>
            <p:cNvSpPr/>
            <p:nvPr/>
          </p:nvSpPr>
          <p:spPr>
            <a:xfrm>
              <a:off x="8247060" y="3375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0" name="Sechseck 239">
              <a:extLst>
                <a:ext uri="{FF2B5EF4-FFF2-40B4-BE49-F238E27FC236}">
                  <a16:creationId xmlns:a16="http://schemas.microsoft.com/office/drawing/2014/main" id="{2F231919-FDE4-D2C8-AAB6-245CC47C2A9D}"/>
                </a:ext>
              </a:extLst>
            </p:cNvPr>
            <p:cNvSpPr/>
            <p:nvPr/>
          </p:nvSpPr>
          <p:spPr>
            <a:xfrm>
              <a:off x="8247059" y="-54577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1" name="Sechseck 240">
              <a:extLst>
                <a:ext uri="{FF2B5EF4-FFF2-40B4-BE49-F238E27FC236}">
                  <a16:creationId xmlns:a16="http://schemas.microsoft.com/office/drawing/2014/main" id="{264FA14E-6D5F-2C0A-91DB-6C486D9D368B}"/>
                </a:ext>
              </a:extLst>
            </p:cNvPr>
            <p:cNvSpPr/>
            <p:nvPr/>
          </p:nvSpPr>
          <p:spPr>
            <a:xfrm>
              <a:off x="8247061" y="56372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2" name="Sechseck 241">
              <a:extLst>
                <a:ext uri="{FF2B5EF4-FFF2-40B4-BE49-F238E27FC236}">
                  <a16:creationId xmlns:a16="http://schemas.microsoft.com/office/drawing/2014/main" id="{8E5B9D4E-B46D-A0AF-2E82-FA3962EE9D12}"/>
                </a:ext>
              </a:extLst>
            </p:cNvPr>
            <p:cNvSpPr/>
            <p:nvPr/>
          </p:nvSpPr>
          <p:spPr>
            <a:xfrm>
              <a:off x="8247061" y="65204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4" name="Sechseck 243">
              <a:extLst>
                <a:ext uri="{FF2B5EF4-FFF2-40B4-BE49-F238E27FC236}">
                  <a16:creationId xmlns:a16="http://schemas.microsoft.com/office/drawing/2014/main" id="{2A30A3A1-A4AF-E51E-C768-FE401335428F}"/>
                </a:ext>
              </a:extLst>
            </p:cNvPr>
            <p:cNvSpPr/>
            <p:nvPr/>
          </p:nvSpPr>
          <p:spPr>
            <a:xfrm>
              <a:off x="8894761" y="254571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8" name="Sechseck 247">
              <a:extLst>
                <a:ext uri="{FF2B5EF4-FFF2-40B4-BE49-F238E27FC236}">
                  <a16:creationId xmlns:a16="http://schemas.microsoft.com/office/drawing/2014/main" id="{8EE2A589-3AD2-00AF-AAA8-BBEE1C67BB00}"/>
                </a:ext>
              </a:extLst>
            </p:cNvPr>
            <p:cNvSpPr/>
            <p:nvPr/>
          </p:nvSpPr>
          <p:spPr>
            <a:xfrm>
              <a:off x="8894760" y="-10413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9" name="Sechseck 248">
              <a:extLst>
                <a:ext uri="{FF2B5EF4-FFF2-40B4-BE49-F238E27FC236}">
                  <a16:creationId xmlns:a16="http://schemas.microsoft.com/office/drawing/2014/main" id="{F4A3C0C1-E9C8-4657-4EC3-FF51457699A4}"/>
                </a:ext>
              </a:extLst>
            </p:cNvPr>
            <p:cNvSpPr/>
            <p:nvPr/>
          </p:nvSpPr>
          <p:spPr>
            <a:xfrm>
              <a:off x="8894761" y="519556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0" name="Sechseck 249">
              <a:extLst>
                <a:ext uri="{FF2B5EF4-FFF2-40B4-BE49-F238E27FC236}">
                  <a16:creationId xmlns:a16="http://schemas.microsoft.com/office/drawing/2014/main" id="{ED8CFB1D-8BF1-089A-E048-B2E5A1FB73BD}"/>
                </a:ext>
              </a:extLst>
            </p:cNvPr>
            <p:cNvSpPr/>
            <p:nvPr/>
          </p:nvSpPr>
          <p:spPr>
            <a:xfrm>
              <a:off x="8894761" y="60788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2" name="Sechseck 251">
              <a:extLst>
                <a:ext uri="{FF2B5EF4-FFF2-40B4-BE49-F238E27FC236}">
                  <a16:creationId xmlns:a16="http://schemas.microsoft.com/office/drawing/2014/main" id="{5300F3BD-0368-0781-E0F5-B54631FE7ADE}"/>
                </a:ext>
              </a:extLst>
            </p:cNvPr>
            <p:cNvSpPr/>
            <p:nvPr/>
          </p:nvSpPr>
          <p:spPr>
            <a:xfrm>
              <a:off x="9542460" y="298735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3" name="Sechseck 252">
              <a:extLst>
                <a:ext uri="{FF2B5EF4-FFF2-40B4-BE49-F238E27FC236}">
                  <a16:creationId xmlns:a16="http://schemas.microsoft.com/office/drawing/2014/main" id="{3BBC05E2-1E9C-BE26-1229-6D16E7C7E29F}"/>
                </a:ext>
              </a:extLst>
            </p:cNvPr>
            <p:cNvSpPr/>
            <p:nvPr/>
          </p:nvSpPr>
          <p:spPr>
            <a:xfrm>
              <a:off x="9542460" y="38706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4" name="Sechseck 253">
              <a:extLst>
                <a:ext uri="{FF2B5EF4-FFF2-40B4-BE49-F238E27FC236}">
                  <a16:creationId xmlns:a16="http://schemas.microsoft.com/office/drawing/2014/main" id="{C67C0B69-9644-1020-1C30-B881FEB50DAD}"/>
                </a:ext>
              </a:extLst>
            </p:cNvPr>
            <p:cNvSpPr/>
            <p:nvPr/>
          </p:nvSpPr>
          <p:spPr>
            <a:xfrm>
              <a:off x="9542460" y="210407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5" name="Sechseck 254">
              <a:extLst>
                <a:ext uri="{FF2B5EF4-FFF2-40B4-BE49-F238E27FC236}">
                  <a16:creationId xmlns:a16="http://schemas.microsoft.com/office/drawing/2014/main" id="{6161029D-F451-94CE-4AAE-437E0F307D4D}"/>
                </a:ext>
              </a:extLst>
            </p:cNvPr>
            <p:cNvSpPr/>
            <p:nvPr/>
          </p:nvSpPr>
          <p:spPr>
            <a:xfrm>
              <a:off x="9542460" y="12207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6" name="Sechseck 255">
              <a:extLst>
                <a:ext uri="{FF2B5EF4-FFF2-40B4-BE49-F238E27FC236}">
                  <a16:creationId xmlns:a16="http://schemas.microsoft.com/office/drawing/2014/main" id="{D546FF50-29B8-096B-D182-DBF2C168DCF4}"/>
                </a:ext>
              </a:extLst>
            </p:cNvPr>
            <p:cNvSpPr/>
            <p:nvPr/>
          </p:nvSpPr>
          <p:spPr>
            <a:xfrm>
              <a:off x="9542459" y="3375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7" name="Sechseck 256">
              <a:extLst>
                <a:ext uri="{FF2B5EF4-FFF2-40B4-BE49-F238E27FC236}">
                  <a16:creationId xmlns:a16="http://schemas.microsoft.com/office/drawing/2014/main" id="{EB131AE6-38F1-2E4B-6E95-3CB2F999B3A7}"/>
                </a:ext>
              </a:extLst>
            </p:cNvPr>
            <p:cNvSpPr/>
            <p:nvPr/>
          </p:nvSpPr>
          <p:spPr>
            <a:xfrm>
              <a:off x="9542458" y="-54577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8" name="Sechseck 257">
              <a:extLst>
                <a:ext uri="{FF2B5EF4-FFF2-40B4-BE49-F238E27FC236}">
                  <a16:creationId xmlns:a16="http://schemas.microsoft.com/office/drawing/2014/main" id="{8EB771F4-3FDF-E896-68E0-BA6A0BF9BB57}"/>
                </a:ext>
              </a:extLst>
            </p:cNvPr>
            <p:cNvSpPr/>
            <p:nvPr/>
          </p:nvSpPr>
          <p:spPr>
            <a:xfrm>
              <a:off x="9542460" y="56372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9" name="Sechseck 258">
              <a:extLst>
                <a:ext uri="{FF2B5EF4-FFF2-40B4-BE49-F238E27FC236}">
                  <a16:creationId xmlns:a16="http://schemas.microsoft.com/office/drawing/2014/main" id="{FCE61F08-AA53-46CF-B9EC-963C2E028FEA}"/>
                </a:ext>
              </a:extLst>
            </p:cNvPr>
            <p:cNvSpPr/>
            <p:nvPr/>
          </p:nvSpPr>
          <p:spPr>
            <a:xfrm>
              <a:off x="9542460" y="65204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0" name="Sechseck 259">
              <a:extLst>
                <a:ext uri="{FF2B5EF4-FFF2-40B4-BE49-F238E27FC236}">
                  <a16:creationId xmlns:a16="http://schemas.microsoft.com/office/drawing/2014/main" id="{1DDBD850-FDAA-B952-F4CD-F9F268E0F0E8}"/>
                </a:ext>
              </a:extLst>
            </p:cNvPr>
            <p:cNvSpPr/>
            <p:nvPr/>
          </p:nvSpPr>
          <p:spPr>
            <a:xfrm>
              <a:off x="9542460" y="475392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1" name="Sechseck 260">
              <a:extLst>
                <a:ext uri="{FF2B5EF4-FFF2-40B4-BE49-F238E27FC236}">
                  <a16:creationId xmlns:a16="http://schemas.microsoft.com/office/drawing/2014/main" id="{7C4AD8FC-ECA1-E4FC-CE55-2C8BA776F7DA}"/>
                </a:ext>
              </a:extLst>
            </p:cNvPr>
            <p:cNvSpPr/>
            <p:nvPr/>
          </p:nvSpPr>
          <p:spPr>
            <a:xfrm>
              <a:off x="10190160" y="254571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2" name="Sechseck 261">
              <a:extLst>
                <a:ext uri="{FF2B5EF4-FFF2-40B4-BE49-F238E27FC236}">
                  <a16:creationId xmlns:a16="http://schemas.microsoft.com/office/drawing/2014/main" id="{1C6D84AD-E5AA-B823-07DF-69456F06D36E}"/>
                </a:ext>
              </a:extLst>
            </p:cNvPr>
            <p:cNvSpPr/>
            <p:nvPr/>
          </p:nvSpPr>
          <p:spPr>
            <a:xfrm>
              <a:off x="10190160" y="342899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3" name="Sechseck 262">
              <a:extLst>
                <a:ext uri="{FF2B5EF4-FFF2-40B4-BE49-F238E27FC236}">
                  <a16:creationId xmlns:a16="http://schemas.microsoft.com/office/drawing/2014/main" id="{CE4F94A6-D73E-0DED-D4C7-4B731836F7F2}"/>
                </a:ext>
              </a:extLst>
            </p:cNvPr>
            <p:cNvSpPr/>
            <p:nvPr/>
          </p:nvSpPr>
          <p:spPr>
            <a:xfrm>
              <a:off x="10190160" y="166243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4" name="Sechseck 263">
              <a:extLst>
                <a:ext uri="{FF2B5EF4-FFF2-40B4-BE49-F238E27FC236}">
                  <a16:creationId xmlns:a16="http://schemas.microsoft.com/office/drawing/2014/main" id="{16088092-3A89-B707-A530-70C804D85CFC}"/>
                </a:ext>
              </a:extLst>
            </p:cNvPr>
            <p:cNvSpPr/>
            <p:nvPr/>
          </p:nvSpPr>
          <p:spPr>
            <a:xfrm>
              <a:off x="10190160" y="7791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5" name="Sechseck 264">
              <a:extLst>
                <a:ext uri="{FF2B5EF4-FFF2-40B4-BE49-F238E27FC236}">
                  <a16:creationId xmlns:a16="http://schemas.microsoft.com/office/drawing/2014/main" id="{CD2727F4-4866-BC2A-AF70-C24F17D0E08F}"/>
                </a:ext>
              </a:extLst>
            </p:cNvPr>
            <p:cNvSpPr/>
            <p:nvPr/>
          </p:nvSpPr>
          <p:spPr>
            <a:xfrm>
              <a:off x="10190159" y="-1041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6" name="Sechseck 265">
              <a:extLst>
                <a:ext uri="{FF2B5EF4-FFF2-40B4-BE49-F238E27FC236}">
                  <a16:creationId xmlns:a16="http://schemas.microsoft.com/office/drawing/2014/main" id="{044DC255-8A22-7B3A-4219-5640F88198A7}"/>
                </a:ext>
              </a:extLst>
            </p:cNvPr>
            <p:cNvSpPr/>
            <p:nvPr/>
          </p:nvSpPr>
          <p:spPr>
            <a:xfrm>
              <a:off x="10190160" y="519556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7" name="Sechseck 266">
              <a:extLst>
                <a:ext uri="{FF2B5EF4-FFF2-40B4-BE49-F238E27FC236}">
                  <a16:creationId xmlns:a16="http://schemas.microsoft.com/office/drawing/2014/main" id="{D3BC1D2B-DC25-338E-B0F3-32E4267D12CE}"/>
                </a:ext>
              </a:extLst>
            </p:cNvPr>
            <p:cNvSpPr/>
            <p:nvPr/>
          </p:nvSpPr>
          <p:spPr>
            <a:xfrm>
              <a:off x="10190160" y="607884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8" name="Sechseck 267">
              <a:extLst>
                <a:ext uri="{FF2B5EF4-FFF2-40B4-BE49-F238E27FC236}">
                  <a16:creationId xmlns:a16="http://schemas.microsoft.com/office/drawing/2014/main" id="{7B74D41E-4175-BDC7-2A65-FA08269FBD90}"/>
                </a:ext>
              </a:extLst>
            </p:cNvPr>
            <p:cNvSpPr/>
            <p:nvPr/>
          </p:nvSpPr>
          <p:spPr>
            <a:xfrm>
              <a:off x="10190160" y="43122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9" name="Sechseck 268">
              <a:extLst>
                <a:ext uri="{FF2B5EF4-FFF2-40B4-BE49-F238E27FC236}">
                  <a16:creationId xmlns:a16="http://schemas.microsoft.com/office/drawing/2014/main" id="{480E9670-8456-5073-E69B-4445F1E1149F}"/>
                </a:ext>
              </a:extLst>
            </p:cNvPr>
            <p:cNvSpPr/>
            <p:nvPr/>
          </p:nvSpPr>
          <p:spPr>
            <a:xfrm>
              <a:off x="10837860" y="298735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0" name="Sechseck 269">
              <a:extLst>
                <a:ext uri="{FF2B5EF4-FFF2-40B4-BE49-F238E27FC236}">
                  <a16:creationId xmlns:a16="http://schemas.microsoft.com/office/drawing/2014/main" id="{8EBF43B8-4D23-4044-9893-031B3916E15D}"/>
                </a:ext>
              </a:extLst>
            </p:cNvPr>
            <p:cNvSpPr/>
            <p:nvPr/>
          </p:nvSpPr>
          <p:spPr>
            <a:xfrm>
              <a:off x="10837860" y="38706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1" name="Sechseck 270">
              <a:extLst>
                <a:ext uri="{FF2B5EF4-FFF2-40B4-BE49-F238E27FC236}">
                  <a16:creationId xmlns:a16="http://schemas.microsoft.com/office/drawing/2014/main" id="{DC5646F1-1D62-3A45-F47D-FCA5BBA77DF5}"/>
                </a:ext>
              </a:extLst>
            </p:cNvPr>
            <p:cNvSpPr/>
            <p:nvPr/>
          </p:nvSpPr>
          <p:spPr>
            <a:xfrm>
              <a:off x="10837860" y="210407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2" name="Sechseck 271">
              <a:extLst>
                <a:ext uri="{FF2B5EF4-FFF2-40B4-BE49-F238E27FC236}">
                  <a16:creationId xmlns:a16="http://schemas.microsoft.com/office/drawing/2014/main" id="{8E1F4716-65AE-8582-6C07-845A5E3FDB7F}"/>
                </a:ext>
              </a:extLst>
            </p:cNvPr>
            <p:cNvSpPr/>
            <p:nvPr/>
          </p:nvSpPr>
          <p:spPr>
            <a:xfrm>
              <a:off x="10837860" y="12207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3" name="Sechseck 272">
              <a:extLst>
                <a:ext uri="{FF2B5EF4-FFF2-40B4-BE49-F238E27FC236}">
                  <a16:creationId xmlns:a16="http://schemas.microsoft.com/office/drawing/2014/main" id="{424B3E35-96A6-19BB-6749-6C2B686B8C53}"/>
                </a:ext>
              </a:extLst>
            </p:cNvPr>
            <p:cNvSpPr/>
            <p:nvPr/>
          </p:nvSpPr>
          <p:spPr>
            <a:xfrm>
              <a:off x="10837859" y="3375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4" name="Sechseck 273">
              <a:extLst>
                <a:ext uri="{FF2B5EF4-FFF2-40B4-BE49-F238E27FC236}">
                  <a16:creationId xmlns:a16="http://schemas.microsoft.com/office/drawing/2014/main" id="{74AF091C-14EC-7329-E82F-7013694DCA9A}"/>
                </a:ext>
              </a:extLst>
            </p:cNvPr>
            <p:cNvSpPr/>
            <p:nvPr/>
          </p:nvSpPr>
          <p:spPr>
            <a:xfrm>
              <a:off x="10837858" y="-5457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5" name="Sechseck 274">
              <a:extLst>
                <a:ext uri="{FF2B5EF4-FFF2-40B4-BE49-F238E27FC236}">
                  <a16:creationId xmlns:a16="http://schemas.microsoft.com/office/drawing/2014/main" id="{42B97F2D-1F1A-7AB0-4E81-1E2F450A1578}"/>
                </a:ext>
              </a:extLst>
            </p:cNvPr>
            <p:cNvSpPr/>
            <p:nvPr/>
          </p:nvSpPr>
          <p:spPr>
            <a:xfrm>
              <a:off x="10837860" y="563720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6" name="Sechseck 275">
              <a:extLst>
                <a:ext uri="{FF2B5EF4-FFF2-40B4-BE49-F238E27FC236}">
                  <a16:creationId xmlns:a16="http://schemas.microsoft.com/office/drawing/2014/main" id="{4B7B78BB-BEE6-03B9-4204-2ABC2704F32E}"/>
                </a:ext>
              </a:extLst>
            </p:cNvPr>
            <p:cNvSpPr/>
            <p:nvPr/>
          </p:nvSpPr>
          <p:spPr>
            <a:xfrm>
              <a:off x="10837860" y="652048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7" name="Sechseck 276">
              <a:extLst>
                <a:ext uri="{FF2B5EF4-FFF2-40B4-BE49-F238E27FC236}">
                  <a16:creationId xmlns:a16="http://schemas.microsoft.com/office/drawing/2014/main" id="{623FEFB1-8AC1-2205-2716-5F406D38A70B}"/>
                </a:ext>
              </a:extLst>
            </p:cNvPr>
            <p:cNvSpPr/>
            <p:nvPr/>
          </p:nvSpPr>
          <p:spPr>
            <a:xfrm>
              <a:off x="10837860" y="475392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8" name="Sechseck 277">
              <a:extLst>
                <a:ext uri="{FF2B5EF4-FFF2-40B4-BE49-F238E27FC236}">
                  <a16:creationId xmlns:a16="http://schemas.microsoft.com/office/drawing/2014/main" id="{139445ED-9022-9887-2C97-88F12B594FB3}"/>
                </a:ext>
              </a:extLst>
            </p:cNvPr>
            <p:cNvSpPr/>
            <p:nvPr/>
          </p:nvSpPr>
          <p:spPr>
            <a:xfrm>
              <a:off x="11485560" y="254571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9" name="Sechseck 278">
              <a:extLst>
                <a:ext uri="{FF2B5EF4-FFF2-40B4-BE49-F238E27FC236}">
                  <a16:creationId xmlns:a16="http://schemas.microsoft.com/office/drawing/2014/main" id="{9B8D3649-22FA-A482-76F9-4975BAFD2694}"/>
                </a:ext>
              </a:extLst>
            </p:cNvPr>
            <p:cNvSpPr/>
            <p:nvPr/>
          </p:nvSpPr>
          <p:spPr>
            <a:xfrm>
              <a:off x="11485560" y="342899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0" name="Sechseck 279">
              <a:extLst>
                <a:ext uri="{FF2B5EF4-FFF2-40B4-BE49-F238E27FC236}">
                  <a16:creationId xmlns:a16="http://schemas.microsoft.com/office/drawing/2014/main" id="{A73785F0-75B5-1650-867B-3AC12F83C1E5}"/>
                </a:ext>
              </a:extLst>
            </p:cNvPr>
            <p:cNvSpPr/>
            <p:nvPr/>
          </p:nvSpPr>
          <p:spPr>
            <a:xfrm>
              <a:off x="11485560" y="166242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1" name="Sechseck 280">
              <a:extLst>
                <a:ext uri="{FF2B5EF4-FFF2-40B4-BE49-F238E27FC236}">
                  <a16:creationId xmlns:a16="http://schemas.microsoft.com/office/drawing/2014/main" id="{61825C70-B9C4-E729-6B50-B68C7D2B6DF4}"/>
                </a:ext>
              </a:extLst>
            </p:cNvPr>
            <p:cNvSpPr/>
            <p:nvPr/>
          </p:nvSpPr>
          <p:spPr>
            <a:xfrm>
              <a:off x="11485560" y="7791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2" name="Sechseck 281">
              <a:extLst>
                <a:ext uri="{FF2B5EF4-FFF2-40B4-BE49-F238E27FC236}">
                  <a16:creationId xmlns:a16="http://schemas.microsoft.com/office/drawing/2014/main" id="{BA7EA6BD-AB7B-C9AC-F670-117BCAA7D040}"/>
                </a:ext>
              </a:extLst>
            </p:cNvPr>
            <p:cNvSpPr/>
            <p:nvPr/>
          </p:nvSpPr>
          <p:spPr>
            <a:xfrm>
              <a:off x="11485559" y="-1041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3" name="Sechseck 282">
              <a:extLst>
                <a:ext uri="{FF2B5EF4-FFF2-40B4-BE49-F238E27FC236}">
                  <a16:creationId xmlns:a16="http://schemas.microsoft.com/office/drawing/2014/main" id="{F84F9776-2B6D-BD36-8508-4AA68D585ED4}"/>
                </a:ext>
              </a:extLst>
            </p:cNvPr>
            <p:cNvSpPr/>
            <p:nvPr/>
          </p:nvSpPr>
          <p:spPr>
            <a:xfrm>
              <a:off x="11485560" y="519556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4" name="Sechseck 283">
              <a:extLst>
                <a:ext uri="{FF2B5EF4-FFF2-40B4-BE49-F238E27FC236}">
                  <a16:creationId xmlns:a16="http://schemas.microsoft.com/office/drawing/2014/main" id="{29628E50-84C7-89A6-F5EF-3698308BDB8C}"/>
                </a:ext>
              </a:extLst>
            </p:cNvPr>
            <p:cNvSpPr/>
            <p:nvPr/>
          </p:nvSpPr>
          <p:spPr>
            <a:xfrm>
              <a:off x="11485560" y="607884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5" name="Sechseck 284">
              <a:extLst>
                <a:ext uri="{FF2B5EF4-FFF2-40B4-BE49-F238E27FC236}">
                  <a16:creationId xmlns:a16="http://schemas.microsoft.com/office/drawing/2014/main" id="{8EE0DA5C-618E-7A6F-A686-C1D30580F98B}"/>
                </a:ext>
              </a:extLst>
            </p:cNvPr>
            <p:cNvSpPr/>
            <p:nvPr/>
          </p:nvSpPr>
          <p:spPr>
            <a:xfrm>
              <a:off x="11485560" y="43122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6" name="Sechseck 285">
              <a:extLst>
                <a:ext uri="{FF2B5EF4-FFF2-40B4-BE49-F238E27FC236}">
                  <a16:creationId xmlns:a16="http://schemas.microsoft.com/office/drawing/2014/main" id="{18EEE67C-5064-FD84-AF8E-1FDBF205393C}"/>
                </a:ext>
              </a:extLst>
            </p:cNvPr>
            <p:cNvSpPr/>
            <p:nvPr/>
          </p:nvSpPr>
          <p:spPr>
            <a:xfrm>
              <a:off x="12131672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7" name="Sechseck 286">
              <a:extLst>
                <a:ext uri="{FF2B5EF4-FFF2-40B4-BE49-F238E27FC236}">
                  <a16:creationId xmlns:a16="http://schemas.microsoft.com/office/drawing/2014/main" id="{11C3A96C-7767-D9AB-97D5-2991D9224323}"/>
                </a:ext>
              </a:extLst>
            </p:cNvPr>
            <p:cNvSpPr/>
            <p:nvPr/>
          </p:nvSpPr>
          <p:spPr>
            <a:xfrm>
              <a:off x="12131672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8" name="Sechseck 287">
              <a:extLst>
                <a:ext uri="{FF2B5EF4-FFF2-40B4-BE49-F238E27FC236}">
                  <a16:creationId xmlns:a16="http://schemas.microsoft.com/office/drawing/2014/main" id="{12C143E7-2EA7-5D12-B693-50B0D5CBC5D3}"/>
                </a:ext>
              </a:extLst>
            </p:cNvPr>
            <p:cNvSpPr/>
            <p:nvPr/>
          </p:nvSpPr>
          <p:spPr>
            <a:xfrm>
              <a:off x="12131672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9" name="Sechseck 288">
              <a:extLst>
                <a:ext uri="{FF2B5EF4-FFF2-40B4-BE49-F238E27FC236}">
                  <a16:creationId xmlns:a16="http://schemas.microsoft.com/office/drawing/2014/main" id="{1A3B1B12-EAA1-6E04-E2BB-BFA7BCE353B1}"/>
                </a:ext>
              </a:extLst>
            </p:cNvPr>
            <p:cNvSpPr/>
            <p:nvPr/>
          </p:nvSpPr>
          <p:spPr>
            <a:xfrm>
              <a:off x="12131672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0" name="Sechseck 289">
              <a:extLst>
                <a:ext uri="{FF2B5EF4-FFF2-40B4-BE49-F238E27FC236}">
                  <a16:creationId xmlns:a16="http://schemas.microsoft.com/office/drawing/2014/main" id="{DE30C20F-91BC-E73F-0951-5B6197370E1D}"/>
                </a:ext>
              </a:extLst>
            </p:cNvPr>
            <p:cNvSpPr/>
            <p:nvPr/>
          </p:nvSpPr>
          <p:spPr>
            <a:xfrm>
              <a:off x="12131671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1" name="Sechseck 290">
              <a:extLst>
                <a:ext uri="{FF2B5EF4-FFF2-40B4-BE49-F238E27FC236}">
                  <a16:creationId xmlns:a16="http://schemas.microsoft.com/office/drawing/2014/main" id="{17592040-FEDA-3BA1-C109-3E8F94368194}"/>
                </a:ext>
              </a:extLst>
            </p:cNvPr>
            <p:cNvSpPr/>
            <p:nvPr/>
          </p:nvSpPr>
          <p:spPr>
            <a:xfrm>
              <a:off x="12131670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2" name="Sechseck 291">
              <a:extLst>
                <a:ext uri="{FF2B5EF4-FFF2-40B4-BE49-F238E27FC236}">
                  <a16:creationId xmlns:a16="http://schemas.microsoft.com/office/drawing/2014/main" id="{75037796-02B4-A00A-8E1D-8E4D85C1D192}"/>
                </a:ext>
              </a:extLst>
            </p:cNvPr>
            <p:cNvSpPr/>
            <p:nvPr/>
          </p:nvSpPr>
          <p:spPr>
            <a:xfrm>
              <a:off x="12131672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3" name="Sechseck 292">
              <a:extLst>
                <a:ext uri="{FF2B5EF4-FFF2-40B4-BE49-F238E27FC236}">
                  <a16:creationId xmlns:a16="http://schemas.microsoft.com/office/drawing/2014/main" id="{854CBEC9-9803-4D06-1144-A19C0B654EA8}"/>
                </a:ext>
              </a:extLst>
            </p:cNvPr>
            <p:cNvSpPr/>
            <p:nvPr/>
          </p:nvSpPr>
          <p:spPr>
            <a:xfrm>
              <a:off x="12131672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4" name="Sechseck 293">
              <a:extLst>
                <a:ext uri="{FF2B5EF4-FFF2-40B4-BE49-F238E27FC236}">
                  <a16:creationId xmlns:a16="http://schemas.microsoft.com/office/drawing/2014/main" id="{2B258713-613A-B3D2-B352-7AA3E582F677}"/>
                </a:ext>
              </a:extLst>
            </p:cNvPr>
            <p:cNvSpPr/>
            <p:nvPr/>
          </p:nvSpPr>
          <p:spPr>
            <a:xfrm>
              <a:off x="12131672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5" name="Sechseck 294">
              <a:extLst>
                <a:ext uri="{FF2B5EF4-FFF2-40B4-BE49-F238E27FC236}">
                  <a16:creationId xmlns:a16="http://schemas.microsoft.com/office/drawing/2014/main" id="{32CD17AA-D2A2-6B80-DA65-7C0B12FE779C}"/>
                </a:ext>
              </a:extLst>
            </p:cNvPr>
            <p:cNvSpPr/>
            <p:nvPr/>
          </p:nvSpPr>
          <p:spPr>
            <a:xfrm>
              <a:off x="476247" y="298735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6" name="Sechseck 295">
              <a:extLst>
                <a:ext uri="{FF2B5EF4-FFF2-40B4-BE49-F238E27FC236}">
                  <a16:creationId xmlns:a16="http://schemas.microsoft.com/office/drawing/2014/main" id="{382F3514-540A-C9D2-4A22-ABB70BB7A26E}"/>
                </a:ext>
              </a:extLst>
            </p:cNvPr>
            <p:cNvSpPr/>
            <p:nvPr/>
          </p:nvSpPr>
          <p:spPr>
            <a:xfrm>
              <a:off x="476247" y="38706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7" name="Sechseck 296">
              <a:extLst>
                <a:ext uri="{FF2B5EF4-FFF2-40B4-BE49-F238E27FC236}">
                  <a16:creationId xmlns:a16="http://schemas.microsoft.com/office/drawing/2014/main" id="{DD2319A2-BF3D-4815-A79D-FCD6F36451AA}"/>
                </a:ext>
              </a:extLst>
            </p:cNvPr>
            <p:cNvSpPr/>
            <p:nvPr/>
          </p:nvSpPr>
          <p:spPr>
            <a:xfrm>
              <a:off x="476247" y="210407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8" name="Sechseck 297">
              <a:extLst>
                <a:ext uri="{FF2B5EF4-FFF2-40B4-BE49-F238E27FC236}">
                  <a16:creationId xmlns:a16="http://schemas.microsoft.com/office/drawing/2014/main" id="{A9AD1928-57F4-E7F0-5D2C-53F80F32E5E9}"/>
                </a:ext>
              </a:extLst>
            </p:cNvPr>
            <p:cNvSpPr/>
            <p:nvPr/>
          </p:nvSpPr>
          <p:spPr>
            <a:xfrm>
              <a:off x="476247" y="12207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9" name="Sechseck 298">
              <a:extLst>
                <a:ext uri="{FF2B5EF4-FFF2-40B4-BE49-F238E27FC236}">
                  <a16:creationId xmlns:a16="http://schemas.microsoft.com/office/drawing/2014/main" id="{E65B0E72-80C8-EB16-E12C-B440C3DFAB34}"/>
                </a:ext>
              </a:extLst>
            </p:cNvPr>
            <p:cNvSpPr/>
            <p:nvPr/>
          </p:nvSpPr>
          <p:spPr>
            <a:xfrm>
              <a:off x="476246" y="3375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0" name="Sechseck 299">
              <a:extLst>
                <a:ext uri="{FF2B5EF4-FFF2-40B4-BE49-F238E27FC236}">
                  <a16:creationId xmlns:a16="http://schemas.microsoft.com/office/drawing/2014/main" id="{B0A32968-43B1-7899-260B-43E7A5B49C6C}"/>
                </a:ext>
              </a:extLst>
            </p:cNvPr>
            <p:cNvSpPr/>
            <p:nvPr/>
          </p:nvSpPr>
          <p:spPr>
            <a:xfrm>
              <a:off x="476245" y="-5457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1" name="Sechseck 300">
              <a:extLst>
                <a:ext uri="{FF2B5EF4-FFF2-40B4-BE49-F238E27FC236}">
                  <a16:creationId xmlns:a16="http://schemas.microsoft.com/office/drawing/2014/main" id="{9C40BED6-10B6-3084-A39F-2D35171723B2}"/>
                </a:ext>
              </a:extLst>
            </p:cNvPr>
            <p:cNvSpPr/>
            <p:nvPr/>
          </p:nvSpPr>
          <p:spPr>
            <a:xfrm>
              <a:off x="476247" y="563720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2" name="Sechseck 301">
              <a:extLst>
                <a:ext uri="{FF2B5EF4-FFF2-40B4-BE49-F238E27FC236}">
                  <a16:creationId xmlns:a16="http://schemas.microsoft.com/office/drawing/2014/main" id="{95837E81-7B74-37B2-C8DA-74A44C45701A}"/>
                </a:ext>
              </a:extLst>
            </p:cNvPr>
            <p:cNvSpPr/>
            <p:nvPr/>
          </p:nvSpPr>
          <p:spPr>
            <a:xfrm>
              <a:off x="476247" y="652048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3" name="Sechseck 302">
              <a:extLst>
                <a:ext uri="{FF2B5EF4-FFF2-40B4-BE49-F238E27FC236}">
                  <a16:creationId xmlns:a16="http://schemas.microsoft.com/office/drawing/2014/main" id="{CA5B3166-F277-B6FA-4B82-8F4EDD7B253B}"/>
                </a:ext>
              </a:extLst>
            </p:cNvPr>
            <p:cNvSpPr/>
            <p:nvPr/>
          </p:nvSpPr>
          <p:spPr>
            <a:xfrm>
              <a:off x="476247" y="475392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4" name="Sechseck 303">
              <a:extLst>
                <a:ext uri="{FF2B5EF4-FFF2-40B4-BE49-F238E27FC236}">
                  <a16:creationId xmlns:a16="http://schemas.microsoft.com/office/drawing/2014/main" id="{966C74C7-E046-A995-F5B2-17C418073EB8}"/>
                </a:ext>
              </a:extLst>
            </p:cNvPr>
            <p:cNvSpPr/>
            <p:nvPr/>
          </p:nvSpPr>
          <p:spPr>
            <a:xfrm>
              <a:off x="1123947" y="254571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5" name="Sechseck 304">
              <a:extLst>
                <a:ext uri="{FF2B5EF4-FFF2-40B4-BE49-F238E27FC236}">
                  <a16:creationId xmlns:a16="http://schemas.microsoft.com/office/drawing/2014/main" id="{2A65384F-AA08-B2B4-253E-8D65189F9809}"/>
                </a:ext>
              </a:extLst>
            </p:cNvPr>
            <p:cNvSpPr/>
            <p:nvPr/>
          </p:nvSpPr>
          <p:spPr>
            <a:xfrm>
              <a:off x="1123947" y="342899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6" name="Sechseck 305">
              <a:extLst>
                <a:ext uri="{FF2B5EF4-FFF2-40B4-BE49-F238E27FC236}">
                  <a16:creationId xmlns:a16="http://schemas.microsoft.com/office/drawing/2014/main" id="{3F1FCEEE-B233-9EE4-34ED-7F37303BA69D}"/>
                </a:ext>
              </a:extLst>
            </p:cNvPr>
            <p:cNvSpPr/>
            <p:nvPr/>
          </p:nvSpPr>
          <p:spPr>
            <a:xfrm>
              <a:off x="1123947" y="166242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7" name="Sechseck 306">
              <a:extLst>
                <a:ext uri="{FF2B5EF4-FFF2-40B4-BE49-F238E27FC236}">
                  <a16:creationId xmlns:a16="http://schemas.microsoft.com/office/drawing/2014/main" id="{6009A806-7E88-88C1-A4C8-1745CD0F72C2}"/>
                </a:ext>
              </a:extLst>
            </p:cNvPr>
            <p:cNvSpPr/>
            <p:nvPr/>
          </p:nvSpPr>
          <p:spPr>
            <a:xfrm>
              <a:off x="1123947" y="7791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8" name="Sechseck 307">
              <a:extLst>
                <a:ext uri="{FF2B5EF4-FFF2-40B4-BE49-F238E27FC236}">
                  <a16:creationId xmlns:a16="http://schemas.microsoft.com/office/drawing/2014/main" id="{CD793FFB-4A53-F93B-A3E2-BA2E6EC6BDAC}"/>
                </a:ext>
              </a:extLst>
            </p:cNvPr>
            <p:cNvSpPr/>
            <p:nvPr/>
          </p:nvSpPr>
          <p:spPr>
            <a:xfrm>
              <a:off x="1123946" y="-1041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9" name="Sechseck 308">
              <a:extLst>
                <a:ext uri="{FF2B5EF4-FFF2-40B4-BE49-F238E27FC236}">
                  <a16:creationId xmlns:a16="http://schemas.microsoft.com/office/drawing/2014/main" id="{7815AA39-33D5-5FFD-52B3-AA09BA77B95E}"/>
                </a:ext>
              </a:extLst>
            </p:cNvPr>
            <p:cNvSpPr/>
            <p:nvPr/>
          </p:nvSpPr>
          <p:spPr>
            <a:xfrm>
              <a:off x="1123947" y="519556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0" name="Sechseck 309">
              <a:extLst>
                <a:ext uri="{FF2B5EF4-FFF2-40B4-BE49-F238E27FC236}">
                  <a16:creationId xmlns:a16="http://schemas.microsoft.com/office/drawing/2014/main" id="{E5DCED60-4128-8893-4B90-C4BAFC466222}"/>
                </a:ext>
              </a:extLst>
            </p:cNvPr>
            <p:cNvSpPr/>
            <p:nvPr/>
          </p:nvSpPr>
          <p:spPr>
            <a:xfrm>
              <a:off x="1123947" y="607884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1" name="Sechseck 310">
              <a:extLst>
                <a:ext uri="{FF2B5EF4-FFF2-40B4-BE49-F238E27FC236}">
                  <a16:creationId xmlns:a16="http://schemas.microsoft.com/office/drawing/2014/main" id="{C712A7F2-C4BB-3CEC-54AB-2819E41B3CA2}"/>
                </a:ext>
              </a:extLst>
            </p:cNvPr>
            <p:cNvSpPr/>
            <p:nvPr/>
          </p:nvSpPr>
          <p:spPr>
            <a:xfrm>
              <a:off x="1123947" y="43122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2" name="Sechseck 311">
              <a:extLst>
                <a:ext uri="{FF2B5EF4-FFF2-40B4-BE49-F238E27FC236}">
                  <a16:creationId xmlns:a16="http://schemas.microsoft.com/office/drawing/2014/main" id="{42BE83F5-6A09-0FC8-C6BE-44BF28AC1637}"/>
                </a:ext>
              </a:extLst>
            </p:cNvPr>
            <p:cNvSpPr/>
            <p:nvPr/>
          </p:nvSpPr>
          <p:spPr>
            <a:xfrm>
              <a:off x="1771646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3" name="Sechseck 312">
              <a:extLst>
                <a:ext uri="{FF2B5EF4-FFF2-40B4-BE49-F238E27FC236}">
                  <a16:creationId xmlns:a16="http://schemas.microsoft.com/office/drawing/2014/main" id="{174F752A-4BAA-0C71-8A4D-B12537897557}"/>
                </a:ext>
              </a:extLst>
            </p:cNvPr>
            <p:cNvSpPr/>
            <p:nvPr/>
          </p:nvSpPr>
          <p:spPr>
            <a:xfrm>
              <a:off x="1771646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4" name="Sechseck 313">
              <a:extLst>
                <a:ext uri="{FF2B5EF4-FFF2-40B4-BE49-F238E27FC236}">
                  <a16:creationId xmlns:a16="http://schemas.microsoft.com/office/drawing/2014/main" id="{48FE04FA-9CE0-36A3-1DB9-1C492241F633}"/>
                </a:ext>
              </a:extLst>
            </p:cNvPr>
            <p:cNvSpPr/>
            <p:nvPr/>
          </p:nvSpPr>
          <p:spPr>
            <a:xfrm>
              <a:off x="1771646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5" name="Sechseck 314">
              <a:extLst>
                <a:ext uri="{FF2B5EF4-FFF2-40B4-BE49-F238E27FC236}">
                  <a16:creationId xmlns:a16="http://schemas.microsoft.com/office/drawing/2014/main" id="{0D26E973-4A83-276F-8C7D-55DA2597F409}"/>
                </a:ext>
              </a:extLst>
            </p:cNvPr>
            <p:cNvSpPr/>
            <p:nvPr/>
          </p:nvSpPr>
          <p:spPr>
            <a:xfrm>
              <a:off x="1771646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6" name="Sechseck 315">
              <a:extLst>
                <a:ext uri="{FF2B5EF4-FFF2-40B4-BE49-F238E27FC236}">
                  <a16:creationId xmlns:a16="http://schemas.microsoft.com/office/drawing/2014/main" id="{9D858B33-2B11-F184-71FC-AC4663419FDA}"/>
                </a:ext>
              </a:extLst>
            </p:cNvPr>
            <p:cNvSpPr/>
            <p:nvPr/>
          </p:nvSpPr>
          <p:spPr>
            <a:xfrm>
              <a:off x="1771645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7" name="Sechseck 316">
              <a:extLst>
                <a:ext uri="{FF2B5EF4-FFF2-40B4-BE49-F238E27FC236}">
                  <a16:creationId xmlns:a16="http://schemas.microsoft.com/office/drawing/2014/main" id="{BFB4FEB4-0EE6-96DA-D909-CA7A0B3A16A8}"/>
                </a:ext>
              </a:extLst>
            </p:cNvPr>
            <p:cNvSpPr/>
            <p:nvPr/>
          </p:nvSpPr>
          <p:spPr>
            <a:xfrm>
              <a:off x="1771644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8" name="Sechseck 317">
              <a:extLst>
                <a:ext uri="{FF2B5EF4-FFF2-40B4-BE49-F238E27FC236}">
                  <a16:creationId xmlns:a16="http://schemas.microsoft.com/office/drawing/2014/main" id="{FCDDD69B-F41E-73FB-DF56-3ADB82E5B66F}"/>
                </a:ext>
              </a:extLst>
            </p:cNvPr>
            <p:cNvSpPr/>
            <p:nvPr/>
          </p:nvSpPr>
          <p:spPr>
            <a:xfrm>
              <a:off x="1771646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9" name="Sechseck 318">
              <a:extLst>
                <a:ext uri="{FF2B5EF4-FFF2-40B4-BE49-F238E27FC236}">
                  <a16:creationId xmlns:a16="http://schemas.microsoft.com/office/drawing/2014/main" id="{D27A8BE4-41A4-41B4-53B0-4FA3C805EFF5}"/>
                </a:ext>
              </a:extLst>
            </p:cNvPr>
            <p:cNvSpPr/>
            <p:nvPr/>
          </p:nvSpPr>
          <p:spPr>
            <a:xfrm>
              <a:off x="1771646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0" name="Sechseck 319">
              <a:extLst>
                <a:ext uri="{FF2B5EF4-FFF2-40B4-BE49-F238E27FC236}">
                  <a16:creationId xmlns:a16="http://schemas.microsoft.com/office/drawing/2014/main" id="{3AE5B272-B3ED-F933-4034-C0C4FCA2E478}"/>
                </a:ext>
              </a:extLst>
            </p:cNvPr>
            <p:cNvSpPr/>
            <p:nvPr/>
          </p:nvSpPr>
          <p:spPr>
            <a:xfrm>
              <a:off x="1771646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1" name="Sechseck 320">
              <a:extLst>
                <a:ext uri="{FF2B5EF4-FFF2-40B4-BE49-F238E27FC236}">
                  <a16:creationId xmlns:a16="http://schemas.microsoft.com/office/drawing/2014/main" id="{9AEC1A71-38C1-B8FE-4168-B197F2011787}"/>
                </a:ext>
              </a:extLst>
            </p:cNvPr>
            <p:cNvSpPr/>
            <p:nvPr/>
          </p:nvSpPr>
          <p:spPr>
            <a:xfrm>
              <a:off x="2419346" y="254571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5" name="Sechseck 324">
              <a:extLst>
                <a:ext uri="{FF2B5EF4-FFF2-40B4-BE49-F238E27FC236}">
                  <a16:creationId xmlns:a16="http://schemas.microsoft.com/office/drawing/2014/main" id="{05A406D2-B512-3BFD-0C4C-465543EC1EF6}"/>
                </a:ext>
              </a:extLst>
            </p:cNvPr>
            <p:cNvSpPr/>
            <p:nvPr/>
          </p:nvSpPr>
          <p:spPr>
            <a:xfrm>
              <a:off x="2419345" y="-1041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6" name="Sechseck 325">
              <a:extLst>
                <a:ext uri="{FF2B5EF4-FFF2-40B4-BE49-F238E27FC236}">
                  <a16:creationId xmlns:a16="http://schemas.microsoft.com/office/drawing/2014/main" id="{5C9DF081-0253-305F-D921-F28BB91AC568}"/>
                </a:ext>
              </a:extLst>
            </p:cNvPr>
            <p:cNvSpPr/>
            <p:nvPr/>
          </p:nvSpPr>
          <p:spPr>
            <a:xfrm>
              <a:off x="2419346" y="519556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7" name="Sechseck 326">
              <a:extLst>
                <a:ext uri="{FF2B5EF4-FFF2-40B4-BE49-F238E27FC236}">
                  <a16:creationId xmlns:a16="http://schemas.microsoft.com/office/drawing/2014/main" id="{CC232982-BFAB-CB03-EBA1-232845BA0934}"/>
                </a:ext>
              </a:extLst>
            </p:cNvPr>
            <p:cNvSpPr/>
            <p:nvPr/>
          </p:nvSpPr>
          <p:spPr>
            <a:xfrm>
              <a:off x="2419346" y="607884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9" name="Sechseck 328">
              <a:extLst>
                <a:ext uri="{FF2B5EF4-FFF2-40B4-BE49-F238E27FC236}">
                  <a16:creationId xmlns:a16="http://schemas.microsoft.com/office/drawing/2014/main" id="{6FC3253E-2EB4-28D1-0912-E5EFA455C652}"/>
                </a:ext>
              </a:extLst>
            </p:cNvPr>
            <p:cNvSpPr/>
            <p:nvPr/>
          </p:nvSpPr>
          <p:spPr>
            <a:xfrm>
              <a:off x="-819156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0" name="Sechseck 329">
              <a:extLst>
                <a:ext uri="{FF2B5EF4-FFF2-40B4-BE49-F238E27FC236}">
                  <a16:creationId xmlns:a16="http://schemas.microsoft.com/office/drawing/2014/main" id="{96675A15-30AF-1AE8-9C0C-418B00D2717C}"/>
                </a:ext>
              </a:extLst>
            </p:cNvPr>
            <p:cNvSpPr/>
            <p:nvPr/>
          </p:nvSpPr>
          <p:spPr>
            <a:xfrm>
              <a:off x="-819156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1" name="Sechseck 330">
              <a:extLst>
                <a:ext uri="{FF2B5EF4-FFF2-40B4-BE49-F238E27FC236}">
                  <a16:creationId xmlns:a16="http://schemas.microsoft.com/office/drawing/2014/main" id="{CC31613B-7F54-4376-A198-690A3EA26128}"/>
                </a:ext>
              </a:extLst>
            </p:cNvPr>
            <p:cNvSpPr/>
            <p:nvPr/>
          </p:nvSpPr>
          <p:spPr>
            <a:xfrm>
              <a:off x="-819156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2" name="Sechseck 331">
              <a:extLst>
                <a:ext uri="{FF2B5EF4-FFF2-40B4-BE49-F238E27FC236}">
                  <a16:creationId xmlns:a16="http://schemas.microsoft.com/office/drawing/2014/main" id="{9821854C-F571-BE91-2D00-38C77865BA84}"/>
                </a:ext>
              </a:extLst>
            </p:cNvPr>
            <p:cNvSpPr/>
            <p:nvPr/>
          </p:nvSpPr>
          <p:spPr>
            <a:xfrm>
              <a:off x="-819156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3" name="Sechseck 332">
              <a:extLst>
                <a:ext uri="{FF2B5EF4-FFF2-40B4-BE49-F238E27FC236}">
                  <a16:creationId xmlns:a16="http://schemas.microsoft.com/office/drawing/2014/main" id="{BEC10101-7E26-8C0E-FCA2-63E78FA28C03}"/>
                </a:ext>
              </a:extLst>
            </p:cNvPr>
            <p:cNvSpPr/>
            <p:nvPr/>
          </p:nvSpPr>
          <p:spPr>
            <a:xfrm>
              <a:off x="-819157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4" name="Sechseck 333">
              <a:extLst>
                <a:ext uri="{FF2B5EF4-FFF2-40B4-BE49-F238E27FC236}">
                  <a16:creationId xmlns:a16="http://schemas.microsoft.com/office/drawing/2014/main" id="{3AA61514-55BF-A0F6-124A-86BFEA514EB3}"/>
                </a:ext>
              </a:extLst>
            </p:cNvPr>
            <p:cNvSpPr/>
            <p:nvPr/>
          </p:nvSpPr>
          <p:spPr>
            <a:xfrm>
              <a:off x="-819158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5" name="Sechseck 334">
              <a:extLst>
                <a:ext uri="{FF2B5EF4-FFF2-40B4-BE49-F238E27FC236}">
                  <a16:creationId xmlns:a16="http://schemas.microsoft.com/office/drawing/2014/main" id="{ED8A13A0-1978-0A59-D3BA-78C9D8247B32}"/>
                </a:ext>
              </a:extLst>
            </p:cNvPr>
            <p:cNvSpPr/>
            <p:nvPr/>
          </p:nvSpPr>
          <p:spPr>
            <a:xfrm>
              <a:off x="-819156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6" name="Sechseck 335">
              <a:extLst>
                <a:ext uri="{FF2B5EF4-FFF2-40B4-BE49-F238E27FC236}">
                  <a16:creationId xmlns:a16="http://schemas.microsoft.com/office/drawing/2014/main" id="{E7D79426-FD30-C9F0-1430-E5FA5506AA22}"/>
                </a:ext>
              </a:extLst>
            </p:cNvPr>
            <p:cNvSpPr/>
            <p:nvPr/>
          </p:nvSpPr>
          <p:spPr>
            <a:xfrm>
              <a:off x="-819156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7" name="Sechseck 336">
              <a:extLst>
                <a:ext uri="{FF2B5EF4-FFF2-40B4-BE49-F238E27FC236}">
                  <a16:creationId xmlns:a16="http://schemas.microsoft.com/office/drawing/2014/main" id="{67F05F66-E984-C58B-D8BB-35D77145DFE7}"/>
                </a:ext>
              </a:extLst>
            </p:cNvPr>
            <p:cNvSpPr/>
            <p:nvPr/>
          </p:nvSpPr>
          <p:spPr>
            <a:xfrm>
              <a:off x="-819156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8" name="Sechseck 337">
              <a:extLst>
                <a:ext uri="{FF2B5EF4-FFF2-40B4-BE49-F238E27FC236}">
                  <a16:creationId xmlns:a16="http://schemas.microsoft.com/office/drawing/2014/main" id="{D9D69FBA-6BD1-4514-E73D-FC559319B098}"/>
                </a:ext>
              </a:extLst>
            </p:cNvPr>
            <p:cNvSpPr/>
            <p:nvPr/>
          </p:nvSpPr>
          <p:spPr>
            <a:xfrm>
              <a:off x="-171456" y="254571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9" name="Sechseck 338">
              <a:extLst>
                <a:ext uri="{FF2B5EF4-FFF2-40B4-BE49-F238E27FC236}">
                  <a16:creationId xmlns:a16="http://schemas.microsoft.com/office/drawing/2014/main" id="{34862DFD-523A-F04B-D589-F0487F1A198B}"/>
                </a:ext>
              </a:extLst>
            </p:cNvPr>
            <p:cNvSpPr/>
            <p:nvPr/>
          </p:nvSpPr>
          <p:spPr>
            <a:xfrm>
              <a:off x="-171456" y="342899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0" name="Sechseck 339">
              <a:extLst>
                <a:ext uri="{FF2B5EF4-FFF2-40B4-BE49-F238E27FC236}">
                  <a16:creationId xmlns:a16="http://schemas.microsoft.com/office/drawing/2014/main" id="{B70B7652-B489-A89B-0FD6-11EDE3A0BB1F}"/>
                </a:ext>
              </a:extLst>
            </p:cNvPr>
            <p:cNvSpPr/>
            <p:nvPr/>
          </p:nvSpPr>
          <p:spPr>
            <a:xfrm>
              <a:off x="-171456" y="166242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1" name="Sechseck 340">
              <a:extLst>
                <a:ext uri="{FF2B5EF4-FFF2-40B4-BE49-F238E27FC236}">
                  <a16:creationId xmlns:a16="http://schemas.microsoft.com/office/drawing/2014/main" id="{3E8186F7-6256-09F3-9486-9D1B54F0B699}"/>
                </a:ext>
              </a:extLst>
            </p:cNvPr>
            <p:cNvSpPr/>
            <p:nvPr/>
          </p:nvSpPr>
          <p:spPr>
            <a:xfrm>
              <a:off x="-171456" y="77914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2" name="Sechseck 341">
              <a:extLst>
                <a:ext uri="{FF2B5EF4-FFF2-40B4-BE49-F238E27FC236}">
                  <a16:creationId xmlns:a16="http://schemas.microsoft.com/office/drawing/2014/main" id="{246CB080-AA72-9EA9-2567-CB74BC629FDA}"/>
                </a:ext>
              </a:extLst>
            </p:cNvPr>
            <p:cNvSpPr/>
            <p:nvPr/>
          </p:nvSpPr>
          <p:spPr>
            <a:xfrm>
              <a:off x="-171457" y="-1041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3" name="Sechseck 342">
              <a:extLst>
                <a:ext uri="{FF2B5EF4-FFF2-40B4-BE49-F238E27FC236}">
                  <a16:creationId xmlns:a16="http://schemas.microsoft.com/office/drawing/2014/main" id="{B3FE2931-2BE0-77C4-2E3A-474EA1E7641D}"/>
                </a:ext>
              </a:extLst>
            </p:cNvPr>
            <p:cNvSpPr/>
            <p:nvPr/>
          </p:nvSpPr>
          <p:spPr>
            <a:xfrm>
              <a:off x="-171456" y="519556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4" name="Sechseck 343">
              <a:extLst>
                <a:ext uri="{FF2B5EF4-FFF2-40B4-BE49-F238E27FC236}">
                  <a16:creationId xmlns:a16="http://schemas.microsoft.com/office/drawing/2014/main" id="{6D6B4D13-CC4B-ED22-70ED-45BD035C03DF}"/>
                </a:ext>
              </a:extLst>
            </p:cNvPr>
            <p:cNvSpPr/>
            <p:nvPr/>
          </p:nvSpPr>
          <p:spPr>
            <a:xfrm>
              <a:off x="-171456" y="607884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5" name="Sechseck 344">
              <a:extLst>
                <a:ext uri="{FF2B5EF4-FFF2-40B4-BE49-F238E27FC236}">
                  <a16:creationId xmlns:a16="http://schemas.microsoft.com/office/drawing/2014/main" id="{830B55D3-38FF-2481-A0D4-E0546974A853}"/>
                </a:ext>
              </a:extLst>
            </p:cNvPr>
            <p:cNvSpPr/>
            <p:nvPr/>
          </p:nvSpPr>
          <p:spPr>
            <a:xfrm>
              <a:off x="-171456" y="431227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31048427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Person, Kleidung, Flasche, Menschen enthält.&#10;&#10;Automatisch generierte Beschreibung">
            <a:extLst>
              <a:ext uri="{FF2B5EF4-FFF2-40B4-BE49-F238E27FC236}">
                <a16:creationId xmlns:a16="http://schemas.microsoft.com/office/drawing/2014/main" id="{3015F109-93FD-F82F-384E-F09ECD0DF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0990" y="-745064"/>
            <a:ext cx="12947647" cy="8631764"/>
          </a:xfrm>
          <a:prstGeom prst="rect">
            <a:avLst/>
          </a:prstGeo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100F80D1-A2AF-FCF5-CA13-915D6D326B63}"/>
              </a:ext>
            </a:extLst>
          </p:cNvPr>
          <p:cNvGrpSpPr/>
          <p:nvPr/>
        </p:nvGrpSpPr>
        <p:grpSpPr>
          <a:xfrm>
            <a:off x="-5943600" y="-3295650"/>
            <a:ext cx="24136350" cy="14763750"/>
            <a:chOff x="-819158" y="-545779"/>
            <a:chExt cx="13830305" cy="7949552"/>
          </a:xfrm>
        </p:grpSpPr>
        <p:sp>
          <p:nvSpPr>
            <p:cNvPr id="169" name="Sechseck 168">
              <a:extLst>
                <a:ext uri="{FF2B5EF4-FFF2-40B4-BE49-F238E27FC236}">
                  <a16:creationId xmlns:a16="http://schemas.microsoft.com/office/drawing/2014/main" id="{5B6BE1F9-5265-F7AB-8CD5-F55FA6BC973B}"/>
                </a:ext>
              </a:extLst>
            </p:cNvPr>
            <p:cNvSpPr/>
            <p:nvPr/>
          </p:nvSpPr>
          <p:spPr>
            <a:xfrm>
              <a:off x="5656262" y="122079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0" name="Sechseck 169">
              <a:extLst>
                <a:ext uri="{FF2B5EF4-FFF2-40B4-BE49-F238E27FC236}">
                  <a16:creationId xmlns:a16="http://schemas.microsoft.com/office/drawing/2014/main" id="{A3931273-D7D1-37B3-A3B5-61D7F7107C5E}"/>
                </a:ext>
              </a:extLst>
            </p:cNvPr>
            <p:cNvSpPr/>
            <p:nvPr/>
          </p:nvSpPr>
          <p:spPr>
            <a:xfrm>
              <a:off x="5656261" y="33750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1" name="Sechseck 170">
              <a:extLst>
                <a:ext uri="{FF2B5EF4-FFF2-40B4-BE49-F238E27FC236}">
                  <a16:creationId xmlns:a16="http://schemas.microsoft.com/office/drawing/2014/main" id="{4B15D718-FECD-5F68-F55B-389010F9891B}"/>
                </a:ext>
              </a:extLst>
            </p:cNvPr>
            <p:cNvSpPr/>
            <p:nvPr/>
          </p:nvSpPr>
          <p:spPr>
            <a:xfrm>
              <a:off x="5656260" y="-54577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2" name="Sechseck 171">
              <a:extLst>
                <a:ext uri="{FF2B5EF4-FFF2-40B4-BE49-F238E27FC236}">
                  <a16:creationId xmlns:a16="http://schemas.microsoft.com/office/drawing/2014/main" id="{BEA319E4-C5DF-5A2F-B12D-3BDBC574C460}"/>
                </a:ext>
              </a:extLst>
            </p:cNvPr>
            <p:cNvSpPr/>
            <p:nvPr/>
          </p:nvSpPr>
          <p:spPr>
            <a:xfrm>
              <a:off x="5656262" y="56372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3" name="Sechseck 172">
              <a:extLst>
                <a:ext uri="{FF2B5EF4-FFF2-40B4-BE49-F238E27FC236}">
                  <a16:creationId xmlns:a16="http://schemas.microsoft.com/office/drawing/2014/main" id="{F0C51DBA-BB24-65D3-A4D2-30D02A3AF241}"/>
                </a:ext>
              </a:extLst>
            </p:cNvPr>
            <p:cNvSpPr/>
            <p:nvPr/>
          </p:nvSpPr>
          <p:spPr>
            <a:xfrm>
              <a:off x="5656262" y="652049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4" name="Sechseck 173">
              <a:extLst>
                <a:ext uri="{FF2B5EF4-FFF2-40B4-BE49-F238E27FC236}">
                  <a16:creationId xmlns:a16="http://schemas.microsoft.com/office/drawing/2014/main" id="{E9DB00F8-9902-CDCC-C926-75751DC9F131}"/>
                </a:ext>
              </a:extLst>
            </p:cNvPr>
            <p:cNvSpPr/>
            <p:nvPr/>
          </p:nvSpPr>
          <p:spPr>
            <a:xfrm>
              <a:off x="5656262" y="475392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6" name="Sechseck 175">
              <a:extLst>
                <a:ext uri="{FF2B5EF4-FFF2-40B4-BE49-F238E27FC236}">
                  <a16:creationId xmlns:a16="http://schemas.microsoft.com/office/drawing/2014/main" id="{3C4316F7-4EDA-8EE1-4B83-152519F3E1AC}"/>
                </a:ext>
              </a:extLst>
            </p:cNvPr>
            <p:cNvSpPr/>
            <p:nvPr/>
          </p:nvSpPr>
          <p:spPr>
            <a:xfrm>
              <a:off x="6303962" y="342899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9" name="Sechseck 178">
              <a:extLst>
                <a:ext uri="{FF2B5EF4-FFF2-40B4-BE49-F238E27FC236}">
                  <a16:creationId xmlns:a16="http://schemas.microsoft.com/office/drawing/2014/main" id="{B0DF63BB-133C-A964-339B-84FA6320A9F0}"/>
                </a:ext>
              </a:extLst>
            </p:cNvPr>
            <p:cNvSpPr/>
            <p:nvPr/>
          </p:nvSpPr>
          <p:spPr>
            <a:xfrm>
              <a:off x="6303961" y="-10413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1" name="Sechseck 180">
              <a:extLst>
                <a:ext uri="{FF2B5EF4-FFF2-40B4-BE49-F238E27FC236}">
                  <a16:creationId xmlns:a16="http://schemas.microsoft.com/office/drawing/2014/main" id="{0401A66E-0C08-2055-30E6-49DB28171AFE}"/>
                </a:ext>
              </a:extLst>
            </p:cNvPr>
            <p:cNvSpPr/>
            <p:nvPr/>
          </p:nvSpPr>
          <p:spPr>
            <a:xfrm>
              <a:off x="6303962" y="519556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2" name="Sechseck 181">
              <a:extLst>
                <a:ext uri="{FF2B5EF4-FFF2-40B4-BE49-F238E27FC236}">
                  <a16:creationId xmlns:a16="http://schemas.microsoft.com/office/drawing/2014/main" id="{C8DB283B-C6FA-9260-3874-699547BD81D2}"/>
                </a:ext>
              </a:extLst>
            </p:cNvPr>
            <p:cNvSpPr/>
            <p:nvPr/>
          </p:nvSpPr>
          <p:spPr>
            <a:xfrm>
              <a:off x="6303962" y="607884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8" name="Sechseck 187">
              <a:extLst>
                <a:ext uri="{FF2B5EF4-FFF2-40B4-BE49-F238E27FC236}">
                  <a16:creationId xmlns:a16="http://schemas.microsoft.com/office/drawing/2014/main" id="{57613BE4-F9D5-7D29-52DF-D16DEEA22792}"/>
                </a:ext>
              </a:extLst>
            </p:cNvPr>
            <p:cNvSpPr/>
            <p:nvPr/>
          </p:nvSpPr>
          <p:spPr>
            <a:xfrm>
              <a:off x="6951660" y="33750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9" name="Sechseck 188">
              <a:extLst>
                <a:ext uri="{FF2B5EF4-FFF2-40B4-BE49-F238E27FC236}">
                  <a16:creationId xmlns:a16="http://schemas.microsoft.com/office/drawing/2014/main" id="{6880AAE1-41CA-76B5-6703-0311DE81577A}"/>
                </a:ext>
              </a:extLst>
            </p:cNvPr>
            <p:cNvSpPr/>
            <p:nvPr/>
          </p:nvSpPr>
          <p:spPr>
            <a:xfrm>
              <a:off x="6951659" y="-54577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0" name="Sechseck 189">
              <a:extLst>
                <a:ext uri="{FF2B5EF4-FFF2-40B4-BE49-F238E27FC236}">
                  <a16:creationId xmlns:a16="http://schemas.microsoft.com/office/drawing/2014/main" id="{0A403097-F6BC-450F-6EBE-37EFA3F92282}"/>
                </a:ext>
              </a:extLst>
            </p:cNvPr>
            <p:cNvSpPr/>
            <p:nvPr/>
          </p:nvSpPr>
          <p:spPr>
            <a:xfrm>
              <a:off x="6951661" y="56372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1" name="Sechseck 190">
              <a:extLst>
                <a:ext uri="{FF2B5EF4-FFF2-40B4-BE49-F238E27FC236}">
                  <a16:creationId xmlns:a16="http://schemas.microsoft.com/office/drawing/2014/main" id="{906BC755-0C47-23D2-4A31-789F8018FA2F}"/>
                </a:ext>
              </a:extLst>
            </p:cNvPr>
            <p:cNvSpPr/>
            <p:nvPr/>
          </p:nvSpPr>
          <p:spPr>
            <a:xfrm>
              <a:off x="6951661" y="65204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7" name="Sechseck 196">
              <a:extLst>
                <a:ext uri="{FF2B5EF4-FFF2-40B4-BE49-F238E27FC236}">
                  <a16:creationId xmlns:a16="http://schemas.microsoft.com/office/drawing/2014/main" id="{C0EC518D-8AE7-71A5-B2AF-5C02D03A30FB}"/>
                </a:ext>
              </a:extLst>
            </p:cNvPr>
            <p:cNvSpPr/>
            <p:nvPr/>
          </p:nvSpPr>
          <p:spPr>
            <a:xfrm>
              <a:off x="7599360" y="-10413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8" name="Sechseck 197">
              <a:extLst>
                <a:ext uri="{FF2B5EF4-FFF2-40B4-BE49-F238E27FC236}">
                  <a16:creationId xmlns:a16="http://schemas.microsoft.com/office/drawing/2014/main" id="{33146D5D-78B4-E94A-D60A-8F0C5CDD88DA}"/>
                </a:ext>
              </a:extLst>
            </p:cNvPr>
            <p:cNvSpPr/>
            <p:nvPr/>
          </p:nvSpPr>
          <p:spPr>
            <a:xfrm>
              <a:off x="7599361" y="519556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9" name="Sechseck 198">
              <a:extLst>
                <a:ext uri="{FF2B5EF4-FFF2-40B4-BE49-F238E27FC236}">
                  <a16:creationId xmlns:a16="http://schemas.microsoft.com/office/drawing/2014/main" id="{9ED1BD72-713F-5DF9-AA16-58795DE1C0BC}"/>
                </a:ext>
              </a:extLst>
            </p:cNvPr>
            <p:cNvSpPr/>
            <p:nvPr/>
          </p:nvSpPr>
          <p:spPr>
            <a:xfrm>
              <a:off x="7599361" y="60788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5" name="Sechseck 204">
              <a:extLst>
                <a:ext uri="{FF2B5EF4-FFF2-40B4-BE49-F238E27FC236}">
                  <a16:creationId xmlns:a16="http://schemas.microsoft.com/office/drawing/2014/main" id="{DEFDC681-35AD-9E90-5C07-1EC9FA3E0C98}"/>
                </a:ext>
              </a:extLst>
            </p:cNvPr>
            <p:cNvSpPr/>
            <p:nvPr/>
          </p:nvSpPr>
          <p:spPr>
            <a:xfrm>
              <a:off x="3067047" y="33750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6" name="Sechseck 205">
              <a:extLst>
                <a:ext uri="{FF2B5EF4-FFF2-40B4-BE49-F238E27FC236}">
                  <a16:creationId xmlns:a16="http://schemas.microsoft.com/office/drawing/2014/main" id="{640389F7-5F80-D07E-7967-8192BAB60644}"/>
                </a:ext>
              </a:extLst>
            </p:cNvPr>
            <p:cNvSpPr/>
            <p:nvPr/>
          </p:nvSpPr>
          <p:spPr>
            <a:xfrm>
              <a:off x="3067046" y="-54577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7" name="Sechseck 206">
              <a:extLst>
                <a:ext uri="{FF2B5EF4-FFF2-40B4-BE49-F238E27FC236}">
                  <a16:creationId xmlns:a16="http://schemas.microsoft.com/office/drawing/2014/main" id="{90B40A7C-09B5-6EBE-B27F-4631ECB30FEA}"/>
                </a:ext>
              </a:extLst>
            </p:cNvPr>
            <p:cNvSpPr/>
            <p:nvPr/>
          </p:nvSpPr>
          <p:spPr>
            <a:xfrm>
              <a:off x="3067048" y="56372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8" name="Sechseck 207">
              <a:extLst>
                <a:ext uri="{FF2B5EF4-FFF2-40B4-BE49-F238E27FC236}">
                  <a16:creationId xmlns:a16="http://schemas.microsoft.com/office/drawing/2014/main" id="{F3BD6B07-572E-BD70-09CE-9490264A3CA9}"/>
                </a:ext>
              </a:extLst>
            </p:cNvPr>
            <p:cNvSpPr/>
            <p:nvPr/>
          </p:nvSpPr>
          <p:spPr>
            <a:xfrm>
              <a:off x="3067048" y="65204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2" name="Sechseck 211">
              <a:extLst>
                <a:ext uri="{FF2B5EF4-FFF2-40B4-BE49-F238E27FC236}">
                  <a16:creationId xmlns:a16="http://schemas.microsoft.com/office/drawing/2014/main" id="{DEBC170A-41C7-43A0-346B-37292626AD1E}"/>
                </a:ext>
              </a:extLst>
            </p:cNvPr>
            <p:cNvSpPr/>
            <p:nvPr/>
          </p:nvSpPr>
          <p:spPr>
            <a:xfrm>
              <a:off x="3714748" y="166243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4" name="Sechseck 213">
              <a:extLst>
                <a:ext uri="{FF2B5EF4-FFF2-40B4-BE49-F238E27FC236}">
                  <a16:creationId xmlns:a16="http://schemas.microsoft.com/office/drawing/2014/main" id="{A0130838-D499-47FF-C96E-D866E35786E5}"/>
                </a:ext>
              </a:extLst>
            </p:cNvPr>
            <p:cNvSpPr/>
            <p:nvPr/>
          </p:nvSpPr>
          <p:spPr>
            <a:xfrm>
              <a:off x="3714747" y="-10413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5" name="Sechseck 214">
              <a:extLst>
                <a:ext uri="{FF2B5EF4-FFF2-40B4-BE49-F238E27FC236}">
                  <a16:creationId xmlns:a16="http://schemas.microsoft.com/office/drawing/2014/main" id="{416F0816-3F39-FFAA-A4DD-33E17717484F}"/>
                </a:ext>
              </a:extLst>
            </p:cNvPr>
            <p:cNvSpPr/>
            <p:nvPr/>
          </p:nvSpPr>
          <p:spPr>
            <a:xfrm>
              <a:off x="3714748" y="519556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6" name="Sechseck 215">
              <a:extLst>
                <a:ext uri="{FF2B5EF4-FFF2-40B4-BE49-F238E27FC236}">
                  <a16:creationId xmlns:a16="http://schemas.microsoft.com/office/drawing/2014/main" id="{A039CF25-23B5-3307-AAE0-50D1213DAA8D}"/>
                </a:ext>
              </a:extLst>
            </p:cNvPr>
            <p:cNvSpPr/>
            <p:nvPr/>
          </p:nvSpPr>
          <p:spPr>
            <a:xfrm>
              <a:off x="3714748" y="60788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2" name="Sechseck 221">
              <a:extLst>
                <a:ext uri="{FF2B5EF4-FFF2-40B4-BE49-F238E27FC236}">
                  <a16:creationId xmlns:a16="http://schemas.microsoft.com/office/drawing/2014/main" id="{0A2DFC93-3A9C-7379-776F-CD7F0EA5292C}"/>
                </a:ext>
              </a:extLst>
            </p:cNvPr>
            <p:cNvSpPr/>
            <p:nvPr/>
          </p:nvSpPr>
          <p:spPr>
            <a:xfrm>
              <a:off x="4362446" y="3375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3" name="Sechseck 222">
              <a:extLst>
                <a:ext uri="{FF2B5EF4-FFF2-40B4-BE49-F238E27FC236}">
                  <a16:creationId xmlns:a16="http://schemas.microsoft.com/office/drawing/2014/main" id="{4C9B2203-03D5-939F-7964-88E55C074480}"/>
                </a:ext>
              </a:extLst>
            </p:cNvPr>
            <p:cNvSpPr/>
            <p:nvPr/>
          </p:nvSpPr>
          <p:spPr>
            <a:xfrm>
              <a:off x="4362445" y="-54577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4" name="Sechseck 223">
              <a:extLst>
                <a:ext uri="{FF2B5EF4-FFF2-40B4-BE49-F238E27FC236}">
                  <a16:creationId xmlns:a16="http://schemas.microsoft.com/office/drawing/2014/main" id="{AA0BA42C-00D5-FF58-93C5-A82823C18BA2}"/>
                </a:ext>
              </a:extLst>
            </p:cNvPr>
            <p:cNvSpPr/>
            <p:nvPr/>
          </p:nvSpPr>
          <p:spPr>
            <a:xfrm>
              <a:off x="4362447" y="56372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5" name="Sechseck 224">
              <a:extLst>
                <a:ext uri="{FF2B5EF4-FFF2-40B4-BE49-F238E27FC236}">
                  <a16:creationId xmlns:a16="http://schemas.microsoft.com/office/drawing/2014/main" id="{AFE895DF-EF07-6120-9704-FE75C4B0D17B}"/>
                </a:ext>
              </a:extLst>
            </p:cNvPr>
            <p:cNvSpPr/>
            <p:nvPr/>
          </p:nvSpPr>
          <p:spPr>
            <a:xfrm>
              <a:off x="4362447" y="65204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7" name="Sechseck 226">
              <a:extLst>
                <a:ext uri="{FF2B5EF4-FFF2-40B4-BE49-F238E27FC236}">
                  <a16:creationId xmlns:a16="http://schemas.microsoft.com/office/drawing/2014/main" id="{37D1FCD6-FF8C-AF73-46C8-205330D19ED2}"/>
                </a:ext>
              </a:extLst>
            </p:cNvPr>
            <p:cNvSpPr/>
            <p:nvPr/>
          </p:nvSpPr>
          <p:spPr>
            <a:xfrm>
              <a:off x="5010147" y="254571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1" name="Sechseck 230">
              <a:extLst>
                <a:ext uri="{FF2B5EF4-FFF2-40B4-BE49-F238E27FC236}">
                  <a16:creationId xmlns:a16="http://schemas.microsoft.com/office/drawing/2014/main" id="{53AC77E6-E59F-194A-3695-05BCA5317B7C}"/>
                </a:ext>
              </a:extLst>
            </p:cNvPr>
            <p:cNvSpPr/>
            <p:nvPr/>
          </p:nvSpPr>
          <p:spPr>
            <a:xfrm>
              <a:off x="5010146" y="-10413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2" name="Sechseck 231">
              <a:extLst>
                <a:ext uri="{FF2B5EF4-FFF2-40B4-BE49-F238E27FC236}">
                  <a16:creationId xmlns:a16="http://schemas.microsoft.com/office/drawing/2014/main" id="{F5E83919-F47B-F684-70E6-B38AC454DD2C}"/>
                </a:ext>
              </a:extLst>
            </p:cNvPr>
            <p:cNvSpPr/>
            <p:nvPr/>
          </p:nvSpPr>
          <p:spPr>
            <a:xfrm>
              <a:off x="5010147" y="519556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3" name="Sechseck 232">
              <a:extLst>
                <a:ext uri="{FF2B5EF4-FFF2-40B4-BE49-F238E27FC236}">
                  <a16:creationId xmlns:a16="http://schemas.microsoft.com/office/drawing/2014/main" id="{54366C7D-02C1-FCC1-B07A-35A769090ECE}"/>
                </a:ext>
              </a:extLst>
            </p:cNvPr>
            <p:cNvSpPr/>
            <p:nvPr/>
          </p:nvSpPr>
          <p:spPr>
            <a:xfrm>
              <a:off x="5010147" y="60788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6" name="Sechseck 235">
              <a:extLst>
                <a:ext uri="{FF2B5EF4-FFF2-40B4-BE49-F238E27FC236}">
                  <a16:creationId xmlns:a16="http://schemas.microsoft.com/office/drawing/2014/main" id="{848FD815-8AD0-A51B-3FDC-C61699069AE5}"/>
                </a:ext>
              </a:extLst>
            </p:cNvPr>
            <p:cNvSpPr/>
            <p:nvPr/>
          </p:nvSpPr>
          <p:spPr>
            <a:xfrm>
              <a:off x="8247061" y="387063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9" name="Sechseck 238">
              <a:extLst>
                <a:ext uri="{FF2B5EF4-FFF2-40B4-BE49-F238E27FC236}">
                  <a16:creationId xmlns:a16="http://schemas.microsoft.com/office/drawing/2014/main" id="{A285C087-C2F5-1523-C1FF-299DAE94C85A}"/>
                </a:ext>
              </a:extLst>
            </p:cNvPr>
            <p:cNvSpPr/>
            <p:nvPr/>
          </p:nvSpPr>
          <p:spPr>
            <a:xfrm>
              <a:off x="8247060" y="3375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0" name="Sechseck 239">
              <a:extLst>
                <a:ext uri="{FF2B5EF4-FFF2-40B4-BE49-F238E27FC236}">
                  <a16:creationId xmlns:a16="http://schemas.microsoft.com/office/drawing/2014/main" id="{2F231919-FDE4-D2C8-AAB6-245CC47C2A9D}"/>
                </a:ext>
              </a:extLst>
            </p:cNvPr>
            <p:cNvSpPr/>
            <p:nvPr/>
          </p:nvSpPr>
          <p:spPr>
            <a:xfrm>
              <a:off x="8247059" y="-54577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1" name="Sechseck 240">
              <a:extLst>
                <a:ext uri="{FF2B5EF4-FFF2-40B4-BE49-F238E27FC236}">
                  <a16:creationId xmlns:a16="http://schemas.microsoft.com/office/drawing/2014/main" id="{264FA14E-6D5F-2C0A-91DB-6C486D9D368B}"/>
                </a:ext>
              </a:extLst>
            </p:cNvPr>
            <p:cNvSpPr/>
            <p:nvPr/>
          </p:nvSpPr>
          <p:spPr>
            <a:xfrm>
              <a:off x="8247061" y="56372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2" name="Sechseck 241">
              <a:extLst>
                <a:ext uri="{FF2B5EF4-FFF2-40B4-BE49-F238E27FC236}">
                  <a16:creationId xmlns:a16="http://schemas.microsoft.com/office/drawing/2014/main" id="{8E5B9D4E-B46D-A0AF-2E82-FA3962EE9D12}"/>
                </a:ext>
              </a:extLst>
            </p:cNvPr>
            <p:cNvSpPr/>
            <p:nvPr/>
          </p:nvSpPr>
          <p:spPr>
            <a:xfrm>
              <a:off x="8247061" y="65204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4" name="Sechseck 243">
              <a:extLst>
                <a:ext uri="{FF2B5EF4-FFF2-40B4-BE49-F238E27FC236}">
                  <a16:creationId xmlns:a16="http://schemas.microsoft.com/office/drawing/2014/main" id="{2A30A3A1-A4AF-E51E-C768-FE401335428F}"/>
                </a:ext>
              </a:extLst>
            </p:cNvPr>
            <p:cNvSpPr/>
            <p:nvPr/>
          </p:nvSpPr>
          <p:spPr>
            <a:xfrm>
              <a:off x="8894761" y="254571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8" name="Sechseck 247">
              <a:extLst>
                <a:ext uri="{FF2B5EF4-FFF2-40B4-BE49-F238E27FC236}">
                  <a16:creationId xmlns:a16="http://schemas.microsoft.com/office/drawing/2014/main" id="{8EE2A589-3AD2-00AF-AAA8-BBEE1C67BB00}"/>
                </a:ext>
              </a:extLst>
            </p:cNvPr>
            <p:cNvSpPr/>
            <p:nvPr/>
          </p:nvSpPr>
          <p:spPr>
            <a:xfrm>
              <a:off x="8894760" y="-10413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9" name="Sechseck 248">
              <a:extLst>
                <a:ext uri="{FF2B5EF4-FFF2-40B4-BE49-F238E27FC236}">
                  <a16:creationId xmlns:a16="http://schemas.microsoft.com/office/drawing/2014/main" id="{F4A3C0C1-E9C8-4657-4EC3-FF51457699A4}"/>
                </a:ext>
              </a:extLst>
            </p:cNvPr>
            <p:cNvSpPr/>
            <p:nvPr/>
          </p:nvSpPr>
          <p:spPr>
            <a:xfrm>
              <a:off x="8894761" y="519556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0" name="Sechseck 249">
              <a:extLst>
                <a:ext uri="{FF2B5EF4-FFF2-40B4-BE49-F238E27FC236}">
                  <a16:creationId xmlns:a16="http://schemas.microsoft.com/office/drawing/2014/main" id="{ED8CFB1D-8BF1-089A-E048-B2E5A1FB73BD}"/>
                </a:ext>
              </a:extLst>
            </p:cNvPr>
            <p:cNvSpPr/>
            <p:nvPr/>
          </p:nvSpPr>
          <p:spPr>
            <a:xfrm>
              <a:off x="8894761" y="60788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2" name="Sechseck 251">
              <a:extLst>
                <a:ext uri="{FF2B5EF4-FFF2-40B4-BE49-F238E27FC236}">
                  <a16:creationId xmlns:a16="http://schemas.microsoft.com/office/drawing/2014/main" id="{5300F3BD-0368-0781-E0F5-B54631FE7ADE}"/>
                </a:ext>
              </a:extLst>
            </p:cNvPr>
            <p:cNvSpPr/>
            <p:nvPr/>
          </p:nvSpPr>
          <p:spPr>
            <a:xfrm>
              <a:off x="9542460" y="298735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3" name="Sechseck 252">
              <a:extLst>
                <a:ext uri="{FF2B5EF4-FFF2-40B4-BE49-F238E27FC236}">
                  <a16:creationId xmlns:a16="http://schemas.microsoft.com/office/drawing/2014/main" id="{3BBC05E2-1E9C-BE26-1229-6D16E7C7E29F}"/>
                </a:ext>
              </a:extLst>
            </p:cNvPr>
            <p:cNvSpPr/>
            <p:nvPr/>
          </p:nvSpPr>
          <p:spPr>
            <a:xfrm>
              <a:off x="9542460" y="38706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4" name="Sechseck 253">
              <a:extLst>
                <a:ext uri="{FF2B5EF4-FFF2-40B4-BE49-F238E27FC236}">
                  <a16:creationId xmlns:a16="http://schemas.microsoft.com/office/drawing/2014/main" id="{C67C0B69-9644-1020-1C30-B881FEB50DAD}"/>
                </a:ext>
              </a:extLst>
            </p:cNvPr>
            <p:cNvSpPr/>
            <p:nvPr/>
          </p:nvSpPr>
          <p:spPr>
            <a:xfrm>
              <a:off x="9542460" y="210407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5" name="Sechseck 254">
              <a:extLst>
                <a:ext uri="{FF2B5EF4-FFF2-40B4-BE49-F238E27FC236}">
                  <a16:creationId xmlns:a16="http://schemas.microsoft.com/office/drawing/2014/main" id="{6161029D-F451-94CE-4AAE-437E0F307D4D}"/>
                </a:ext>
              </a:extLst>
            </p:cNvPr>
            <p:cNvSpPr/>
            <p:nvPr/>
          </p:nvSpPr>
          <p:spPr>
            <a:xfrm>
              <a:off x="9542460" y="12207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6" name="Sechseck 255">
              <a:extLst>
                <a:ext uri="{FF2B5EF4-FFF2-40B4-BE49-F238E27FC236}">
                  <a16:creationId xmlns:a16="http://schemas.microsoft.com/office/drawing/2014/main" id="{D546FF50-29B8-096B-D182-DBF2C168DCF4}"/>
                </a:ext>
              </a:extLst>
            </p:cNvPr>
            <p:cNvSpPr/>
            <p:nvPr/>
          </p:nvSpPr>
          <p:spPr>
            <a:xfrm>
              <a:off x="9542459" y="3375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7" name="Sechseck 256">
              <a:extLst>
                <a:ext uri="{FF2B5EF4-FFF2-40B4-BE49-F238E27FC236}">
                  <a16:creationId xmlns:a16="http://schemas.microsoft.com/office/drawing/2014/main" id="{EB131AE6-38F1-2E4B-6E95-3CB2F999B3A7}"/>
                </a:ext>
              </a:extLst>
            </p:cNvPr>
            <p:cNvSpPr/>
            <p:nvPr/>
          </p:nvSpPr>
          <p:spPr>
            <a:xfrm>
              <a:off x="9542458" y="-54577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8" name="Sechseck 257">
              <a:extLst>
                <a:ext uri="{FF2B5EF4-FFF2-40B4-BE49-F238E27FC236}">
                  <a16:creationId xmlns:a16="http://schemas.microsoft.com/office/drawing/2014/main" id="{8EB771F4-3FDF-E896-68E0-BA6A0BF9BB57}"/>
                </a:ext>
              </a:extLst>
            </p:cNvPr>
            <p:cNvSpPr/>
            <p:nvPr/>
          </p:nvSpPr>
          <p:spPr>
            <a:xfrm>
              <a:off x="9542460" y="56372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9" name="Sechseck 258">
              <a:extLst>
                <a:ext uri="{FF2B5EF4-FFF2-40B4-BE49-F238E27FC236}">
                  <a16:creationId xmlns:a16="http://schemas.microsoft.com/office/drawing/2014/main" id="{FCE61F08-AA53-46CF-B9EC-963C2E028FEA}"/>
                </a:ext>
              </a:extLst>
            </p:cNvPr>
            <p:cNvSpPr/>
            <p:nvPr/>
          </p:nvSpPr>
          <p:spPr>
            <a:xfrm>
              <a:off x="9542460" y="65204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0" name="Sechseck 259">
              <a:extLst>
                <a:ext uri="{FF2B5EF4-FFF2-40B4-BE49-F238E27FC236}">
                  <a16:creationId xmlns:a16="http://schemas.microsoft.com/office/drawing/2014/main" id="{1DDBD850-FDAA-B952-F4CD-F9F268E0F0E8}"/>
                </a:ext>
              </a:extLst>
            </p:cNvPr>
            <p:cNvSpPr/>
            <p:nvPr/>
          </p:nvSpPr>
          <p:spPr>
            <a:xfrm>
              <a:off x="9542460" y="475392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1" name="Sechseck 260">
              <a:extLst>
                <a:ext uri="{FF2B5EF4-FFF2-40B4-BE49-F238E27FC236}">
                  <a16:creationId xmlns:a16="http://schemas.microsoft.com/office/drawing/2014/main" id="{7C4AD8FC-ECA1-E4FC-CE55-2C8BA776F7DA}"/>
                </a:ext>
              </a:extLst>
            </p:cNvPr>
            <p:cNvSpPr/>
            <p:nvPr/>
          </p:nvSpPr>
          <p:spPr>
            <a:xfrm>
              <a:off x="10190160" y="254571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2" name="Sechseck 261">
              <a:extLst>
                <a:ext uri="{FF2B5EF4-FFF2-40B4-BE49-F238E27FC236}">
                  <a16:creationId xmlns:a16="http://schemas.microsoft.com/office/drawing/2014/main" id="{1C6D84AD-E5AA-B823-07DF-69456F06D36E}"/>
                </a:ext>
              </a:extLst>
            </p:cNvPr>
            <p:cNvSpPr/>
            <p:nvPr/>
          </p:nvSpPr>
          <p:spPr>
            <a:xfrm>
              <a:off x="10190160" y="342899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3" name="Sechseck 262">
              <a:extLst>
                <a:ext uri="{FF2B5EF4-FFF2-40B4-BE49-F238E27FC236}">
                  <a16:creationId xmlns:a16="http://schemas.microsoft.com/office/drawing/2014/main" id="{CE4F94A6-D73E-0DED-D4C7-4B731836F7F2}"/>
                </a:ext>
              </a:extLst>
            </p:cNvPr>
            <p:cNvSpPr/>
            <p:nvPr/>
          </p:nvSpPr>
          <p:spPr>
            <a:xfrm>
              <a:off x="10190160" y="166243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4" name="Sechseck 263">
              <a:extLst>
                <a:ext uri="{FF2B5EF4-FFF2-40B4-BE49-F238E27FC236}">
                  <a16:creationId xmlns:a16="http://schemas.microsoft.com/office/drawing/2014/main" id="{16088092-3A89-B707-A530-70C804D85CFC}"/>
                </a:ext>
              </a:extLst>
            </p:cNvPr>
            <p:cNvSpPr/>
            <p:nvPr/>
          </p:nvSpPr>
          <p:spPr>
            <a:xfrm>
              <a:off x="10190160" y="7791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5" name="Sechseck 264">
              <a:extLst>
                <a:ext uri="{FF2B5EF4-FFF2-40B4-BE49-F238E27FC236}">
                  <a16:creationId xmlns:a16="http://schemas.microsoft.com/office/drawing/2014/main" id="{CD2727F4-4866-BC2A-AF70-C24F17D0E08F}"/>
                </a:ext>
              </a:extLst>
            </p:cNvPr>
            <p:cNvSpPr/>
            <p:nvPr/>
          </p:nvSpPr>
          <p:spPr>
            <a:xfrm>
              <a:off x="10190159" y="-1041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6" name="Sechseck 265">
              <a:extLst>
                <a:ext uri="{FF2B5EF4-FFF2-40B4-BE49-F238E27FC236}">
                  <a16:creationId xmlns:a16="http://schemas.microsoft.com/office/drawing/2014/main" id="{044DC255-8A22-7B3A-4219-5640F88198A7}"/>
                </a:ext>
              </a:extLst>
            </p:cNvPr>
            <p:cNvSpPr/>
            <p:nvPr/>
          </p:nvSpPr>
          <p:spPr>
            <a:xfrm>
              <a:off x="10190160" y="519556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7" name="Sechseck 266">
              <a:extLst>
                <a:ext uri="{FF2B5EF4-FFF2-40B4-BE49-F238E27FC236}">
                  <a16:creationId xmlns:a16="http://schemas.microsoft.com/office/drawing/2014/main" id="{D3BC1D2B-DC25-338E-B0F3-32E4267D12CE}"/>
                </a:ext>
              </a:extLst>
            </p:cNvPr>
            <p:cNvSpPr/>
            <p:nvPr/>
          </p:nvSpPr>
          <p:spPr>
            <a:xfrm>
              <a:off x="10190160" y="607884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8" name="Sechseck 267">
              <a:extLst>
                <a:ext uri="{FF2B5EF4-FFF2-40B4-BE49-F238E27FC236}">
                  <a16:creationId xmlns:a16="http://schemas.microsoft.com/office/drawing/2014/main" id="{7B74D41E-4175-BDC7-2A65-FA08269FBD90}"/>
                </a:ext>
              </a:extLst>
            </p:cNvPr>
            <p:cNvSpPr/>
            <p:nvPr/>
          </p:nvSpPr>
          <p:spPr>
            <a:xfrm>
              <a:off x="10190160" y="43122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9" name="Sechseck 268">
              <a:extLst>
                <a:ext uri="{FF2B5EF4-FFF2-40B4-BE49-F238E27FC236}">
                  <a16:creationId xmlns:a16="http://schemas.microsoft.com/office/drawing/2014/main" id="{480E9670-8456-5073-E69B-4445F1E1149F}"/>
                </a:ext>
              </a:extLst>
            </p:cNvPr>
            <p:cNvSpPr/>
            <p:nvPr/>
          </p:nvSpPr>
          <p:spPr>
            <a:xfrm>
              <a:off x="10837860" y="298735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0" name="Sechseck 269">
              <a:extLst>
                <a:ext uri="{FF2B5EF4-FFF2-40B4-BE49-F238E27FC236}">
                  <a16:creationId xmlns:a16="http://schemas.microsoft.com/office/drawing/2014/main" id="{8EBF43B8-4D23-4044-9893-031B3916E15D}"/>
                </a:ext>
              </a:extLst>
            </p:cNvPr>
            <p:cNvSpPr/>
            <p:nvPr/>
          </p:nvSpPr>
          <p:spPr>
            <a:xfrm>
              <a:off x="10837860" y="38706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1" name="Sechseck 270">
              <a:extLst>
                <a:ext uri="{FF2B5EF4-FFF2-40B4-BE49-F238E27FC236}">
                  <a16:creationId xmlns:a16="http://schemas.microsoft.com/office/drawing/2014/main" id="{DC5646F1-1D62-3A45-F47D-FCA5BBA77DF5}"/>
                </a:ext>
              </a:extLst>
            </p:cNvPr>
            <p:cNvSpPr/>
            <p:nvPr/>
          </p:nvSpPr>
          <p:spPr>
            <a:xfrm>
              <a:off x="10837860" y="210407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2" name="Sechseck 271">
              <a:extLst>
                <a:ext uri="{FF2B5EF4-FFF2-40B4-BE49-F238E27FC236}">
                  <a16:creationId xmlns:a16="http://schemas.microsoft.com/office/drawing/2014/main" id="{8E1F4716-65AE-8582-6C07-845A5E3FDB7F}"/>
                </a:ext>
              </a:extLst>
            </p:cNvPr>
            <p:cNvSpPr/>
            <p:nvPr/>
          </p:nvSpPr>
          <p:spPr>
            <a:xfrm>
              <a:off x="10837860" y="12207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3" name="Sechseck 272">
              <a:extLst>
                <a:ext uri="{FF2B5EF4-FFF2-40B4-BE49-F238E27FC236}">
                  <a16:creationId xmlns:a16="http://schemas.microsoft.com/office/drawing/2014/main" id="{424B3E35-96A6-19BB-6749-6C2B686B8C53}"/>
                </a:ext>
              </a:extLst>
            </p:cNvPr>
            <p:cNvSpPr/>
            <p:nvPr/>
          </p:nvSpPr>
          <p:spPr>
            <a:xfrm>
              <a:off x="10837859" y="3375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4" name="Sechseck 273">
              <a:extLst>
                <a:ext uri="{FF2B5EF4-FFF2-40B4-BE49-F238E27FC236}">
                  <a16:creationId xmlns:a16="http://schemas.microsoft.com/office/drawing/2014/main" id="{74AF091C-14EC-7329-E82F-7013694DCA9A}"/>
                </a:ext>
              </a:extLst>
            </p:cNvPr>
            <p:cNvSpPr/>
            <p:nvPr/>
          </p:nvSpPr>
          <p:spPr>
            <a:xfrm>
              <a:off x="10837858" y="-5457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5" name="Sechseck 274">
              <a:extLst>
                <a:ext uri="{FF2B5EF4-FFF2-40B4-BE49-F238E27FC236}">
                  <a16:creationId xmlns:a16="http://schemas.microsoft.com/office/drawing/2014/main" id="{42B97F2D-1F1A-7AB0-4E81-1E2F450A1578}"/>
                </a:ext>
              </a:extLst>
            </p:cNvPr>
            <p:cNvSpPr/>
            <p:nvPr/>
          </p:nvSpPr>
          <p:spPr>
            <a:xfrm>
              <a:off x="10837860" y="563720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6" name="Sechseck 275">
              <a:extLst>
                <a:ext uri="{FF2B5EF4-FFF2-40B4-BE49-F238E27FC236}">
                  <a16:creationId xmlns:a16="http://schemas.microsoft.com/office/drawing/2014/main" id="{4B7B78BB-BEE6-03B9-4204-2ABC2704F32E}"/>
                </a:ext>
              </a:extLst>
            </p:cNvPr>
            <p:cNvSpPr/>
            <p:nvPr/>
          </p:nvSpPr>
          <p:spPr>
            <a:xfrm>
              <a:off x="10837860" y="652048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7" name="Sechseck 276">
              <a:extLst>
                <a:ext uri="{FF2B5EF4-FFF2-40B4-BE49-F238E27FC236}">
                  <a16:creationId xmlns:a16="http://schemas.microsoft.com/office/drawing/2014/main" id="{623FEFB1-8AC1-2205-2716-5F406D38A70B}"/>
                </a:ext>
              </a:extLst>
            </p:cNvPr>
            <p:cNvSpPr/>
            <p:nvPr/>
          </p:nvSpPr>
          <p:spPr>
            <a:xfrm>
              <a:off x="10837860" y="475392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8" name="Sechseck 277">
              <a:extLst>
                <a:ext uri="{FF2B5EF4-FFF2-40B4-BE49-F238E27FC236}">
                  <a16:creationId xmlns:a16="http://schemas.microsoft.com/office/drawing/2014/main" id="{139445ED-9022-9887-2C97-88F12B594FB3}"/>
                </a:ext>
              </a:extLst>
            </p:cNvPr>
            <p:cNvSpPr/>
            <p:nvPr/>
          </p:nvSpPr>
          <p:spPr>
            <a:xfrm>
              <a:off x="11485560" y="254571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9" name="Sechseck 278">
              <a:extLst>
                <a:ext uri="{FF2B5EF4-FFF2-40B4-BE49-F238E27FC236}">
                  <a16:creationId xmlns:a16="http://schemas.microsoft.com/office/drawing/2014/main" id="{9B8D3649-22FA-A482-76F9-4975BAFD2694}"/>
                </a:ext>
              </a:extLst>
            </p:cNvPr>
            <p:cNvSpPr/>
            <p:nvPr/>
          </p:nvSpPr>
          <p:spPr>
            <a:xfrm>
              <a:off x="11485560" y="342899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0" name="Sechseck 279">
              <a:extLst>
                <a:ext uri="{FF2B5EF4-FFF2-40B4-BE49-F238E27FC236}">
                  <a16:creationId xmlns:a16="http://schemas.microsoft.com/office/drawing/2014/main" id="{A73785F0-75B5-1650-867B-3AC12F83C1E5}"/>
                </a:ext>
              </a:extLst>
            </p:cNvPr>
            <p:cNvSpPr/>
            <p:nvPr/>
          </p:nvSpPr>
          <p:spPr>
            <a:xfrm>
              <a:off x="11485560" y="166242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1" name="Sechseck 280">
              <a:extLst>
                <a:ext uri="{FF2B5EF4-FFF2-40B4-BE49-F238E27FC236}">
                  <a16:creationId xmlns:a16="http://schemas.microsoft.com/office/drawing/2014/main" id="{61825C70-B9C4-E729-6B50-B68C7D2B6DF4}"/>
                </a:ext>
              </a:extLst>
            </p:cNvPr>
            <p:cNvSpPr/>
            <p:nvPr/>
          </p:nvSpPr>
          <p:spPr>
            <a:xfrm>
              <a:off x="11485560" y="7791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2" name="Sechseck 281">
              <a:extLst>
                <a:ext uri="{FF2B5EF4-FFF2-40B4-BE49-F238E27FC236}">
                  <a16:creationId xmlns:a16="http://schemas.microsoft.com/office/drawing/2014/main" id="{BA7EA6BD-AB7B-C9AC-F670-117BCAA7D040}"/>
                </a:ext>
              </a:extLst>
            </p:cNvPr>
            <p:cNvSpPr/>
            <p:nvPr/>
          </p:nvSpPr>
          <p:spPr>
            <a:xfrm>
              <a:off x="11485559" y="-1041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3" name="Sechseck 282">
              <a:extLst>
                <a:ext uri="{FF2B5EF4-FFF2-40B4-BE49-F238E27FC236}">
                  <a16:creationId xmlns:a16="http://schemas.microsoft.com/office/drawing/2014/main" id="{F84F9776-2B6D-BD36-8508-4AA68D585ED4}"/>
                </a:ext>
              </a:extLst>
            </p:cNvPr>
            <p:cNvSpPr/>
            <p:nvPr/>
          </p:nvSpPr>
          <p:spPr>
            <a:xfrm>
              <a:off x="11485560" y="519556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4" name="Sechseck 283">
              <a:extLst>
                <a:ext uri="{FF2B5EF4-FFF2-40B4-BE49-F238E27FC236}">
                  <a16:creationId xmlns:a16="http://schemas.microsoft.com/office/drawing/2014/main" id="{29628E50-84C7-89A6-F5EF-3698308BDB8C}"/>
                </a:ext>
              </a:extLst>
            </p:cNvPr>
            <p:cNvSpPr/>
            <p:nvPr/>
          </p:nvSpPr>
          <p:spPr>
            <a:xfrm>
              <a:off x="11485560" y="607884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5" name="Sechseck 284">
              <a:extLst>
                <a:ext uri="{FF2B5EF4-FFF2-40B4-BE49-F238E27FC236}">
                  <a16:creationId xmlns:a16="http://schemas.microsoft.com/office/drawing/2014/main" id="{8EE0DA5C-618E-7A6F-A686-C1D30580F98B}"/>
                </a:ext>
              </a:extLst>
            </p:cNvPr>
            <p:cNvSpPr/>
            <p:nvPr/>
          </p:nvSpPr>
          <p:spPr>
            <a:xfrm>
              <a:off x="11485560" y="43122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6" name="Sechseck 285">
              <a:extLst>
                <a:ext uri="{FF2B5EF4-FFF2-40B4-BE49-F238E27FC236}">
                  <a16:creationId xmlns:a16="http://schemas.microsoft.com/office/drawing/2014/main" id="{18EEE67C-5064-FD84-AF8E-1FDBF205393C}"/>
                </a:ext>
              </a:extLst>
            </p:cNvPr>
            <p:cNvSpPr/>
            <p:nvPr/>
          </p:nvSpPr>
          <p:spPr>
            <a:xfrm>
              <a:off x="12131672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7" name="Sechseck 286">
              <a:extLst>
                <a:ext uri="{FF2B5EF4-FFF2-40B4-BE49-F238E27FC236}">
                  <a16:creationId xmlns:a16="http://schemas.microsoft.com/office/drawing/2014/main" id="{11C3A96C-7767-D9AB-97D5-2991D9224323}"/>
                </a:ext>
              </a:extLst>
            </p:cNvPr>
            <p:cNvSpPr/>
            <p:nvPr/>
          </p:nvSpPr>
          <p:spPr>
            <a:xfrm>
              <a:off x="12131672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8" name="Sechseck 287">
              <a:extLst>
                <a:ext uri="{FF2B5EF4-FFF2-40B4-BE49-F238E27FC236}">
                  <a16:creationId xmlns:a16="http://schemas.microsoft.com/office/drawing/2014/main" id="{12C143E7-2EA7-5D12-B693-50B0D5CBC5D3}"/>
                </a:ext>
              </a:extLst>
            </p:cNvPr>
            <p:cNvSpPr/>
            <p:nvPr/>
          </p:nvSpPr>
          <p:spPr>
            <a:xfrm>
              <a:off x="12131672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9" name="Sechseck 288">
              <a:extLst>
                <a:ext uri="{FF2B5EF4-FFF2-40B4-BE49-F238E27FC236}">
                  <a16:creationId xmlns:a16="http://schemas.microsoft.com/office/drawing/2014/main" id="{1A3B1B12-EAA1-6E04-E2BB-BFA7BCE353B1}"/>
                </a:ext>
              </a:extLst>
            </p:cNvPr>
            <p:cNvSpPr/>
            <p:nvPr/>
          </p:nvSpPr>
          <p:spPr>
            <a:xfrm>
              <a:off x="12131672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0" name="Sechseck 289">
              <a:extLst>
                <a:ext uri="{FF2B5EF4-FFF2-40B4-BE49-F238E27FC236}">
                  <a16:creationId xmlns:a16="http://schemas.microsoft.com/office/drawing/2014/main" id="{DE30C20F-91BC-E73F-0951-5B6197370E1D}"/>
                </a:ext>
              </a:extLst>
            </p:cNvPr>
            <p:cNvSpPr/>
            <p:nvPr/>
          </p:nvSpPr>
          <p:spPr>
            <a:xfrm>
              <a:off x="12131671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1" name="Sechseck 290">
              <a:extLst>
                <a:ext uri="{FF2B5EF4-FFF2-40B4-BE49-F238E27FC236}">
                  <a16:creationId xmlns:a16="http://schemas.microsoft.com/office/drawing/2014/main" id="{17592040-FEDA-3BA1-C109-3E8F94368194}"/>
                </a:ext>
              </a:extLst>
            </p:cNvPr>
            <p:cNvSpPr/>
            <p:nvPr/>
          </p:nvSpPr>
          <p:spPr>
            <a:xfrm>
              <a:off x="12131670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2" name="Sechseck 291">
              <a:extLst>
                <a:ext uri="{FF2B5EF4-FFF2-40B4-BE49-F238E27FC236}">
                  <a16:creationId xmlns:a16="http://schemas.microsoft.com/office/drawing/2014/main" id="{75037796-02B4-A00A-8E1D-8E4D85C1D192}"/>
                </a:ext>
              </a:extLst>
            </p:cNvPr>
            <p:cNvSpPr/>
            <p:nvPr/>
          </p:nvSpPr>
          <p:spPr>
            <a:xfrm>
              <a:off x="12131672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3" name="Sechseck 292">
              <a:extLst>
                <a:ext uri="{FF2B5EF4-FFF2-40B4-BE49-F238E27FC236}">
                  <a16:creationId xmlns:a16="http://schemas.microsoft.com/office/drawing/2014/main" id="{854CBEC9-9803-4D06-1144-A19C0B654EA8}"/>
                </a:ext>
              </a:extLst>
            </p:cNvPr>
            <p:cNvSpPr/>
            <p:nvPr/>
          </p:nvSpPr>
          <p:spPr>
            <a:xfrm>
              <a:off x="12131672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4" name="Sechseck 293">
              <a:extLst>
                <a:ext uri="{FF2B5EF4-FFF2-40B4-BE49-F238E27FC236}">
                  <a16:creationId xmlns:a16="http://schemas.microsoft.com/office/drawing/2014/main" id="{2B258713-613A-B3D2-B352-7AA3E582F677}"/>
                </a:ext>
              </a:extLst>
            </p:cNvPr>
            <p:cNvSpPr/>
            <p:nvPr/>
          </p:nvSpPr>
          <p:spPr>
            <a:xfrm>
              <a:off x="12131672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5" name="Sechseck 294">
              <a:extLst>
                <a:ext uri="{FF2B5EF4-FFF2-40B4-BE49-F238E27FC236}">
                  <a16:creationId xmlns:a16="http://schemas.microsoft.com/office/drawing/2014/main" id="{32CD17AA-D2A2-6B80-DA65-7C0B12FE779C}"/>
                </a:ext>
              </a:extLst>
            </p:cNvPr>
            <p:cNvSpPr/>
            <p:nvPr/>
          </p:nvSpPr>
          <p:spPr>
            <a:xfrm>
              <a:off x="476247" y="298735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6" name="Sechseck 295">
              <a:extLst>
                <a:ext uri="{FF2B5EF4-FFF2-40B4-BE49-F238E27FC236}">
                  <a16:creationId xmlns:a16="http://schemas.microsoft.com/office/drawing/2014/main" id="{382F3514-540A-C9D2-4A22-ABB70BB7A26E}"/>
                </a:ext>
              </a:extLst>
            </p:cNvPr>
            <p:cNvSpPr/>
            <p:nvPr/>
          </p:nvSpPr>
          <p:spPr>
            <a:xfrm>
              <a:off x="476247" y="38706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7" name="Sechseck 296">
              <a:extLst>
                <a:ext uri="{FF2B5EF4-FFF2-40B4-BE49-F238E27FC236}">
                  <a16:creationId xmlns:a16="http://schemas.microsoft.com/office/drawing/2014/main" id="{DD2319A2-BF3D-4815-A79D-FCD6F36451AA}"/>
                </a:ext>
              </a:extLst>
            </p:cNvPr>
            <p:cNvSpPr/>
            <p:nvPr/>
          </p:nvSpPr>
          <p:spPr>
            <a:xfrm>
              <a:off x="476247" y="210407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8" name="Sechseck 297">
              <a:extLst>
                <a:ext uri="{FF2B5EF4-FFF2-40B4-BE49-F238E27FC236}">
                  <a16:creationId xmlns:a16="http://schemas.microsoft.com/office/drawing/2014/main" id="{A9AD1928-57F4-E7F0-5D2C-53F80F32E5E9}"/>
                </a:ext>
              </a:extLst>
            </p:cNvPr>
            <p:cNvSpPr/>
            <p:nvPr/>
          </p:nvSpPr>
          <p:spPr>
            <a:xfrm>
              <a:off x="476247" y="12207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9" name="Sechseck 298">
              <a:extLst>
                <a:ext uri="{FF2B5EF4-FFF2-40B4-BE49-F238E27FC236}">
                  <a16:creationId xmlns:a16="http://schemas.microsoft.com/office/drawing/2014/main" id="{E65B0E72-80C8-EB16-E12C-B440C3DFAB34}"/>
                </a:ext>
              </a:extLst>
            </p:cNvPr>
            <p:cNvSpPr/>
            <p:nvPr/>
          </p:nvSpPr>
          <p:spPr>
            <a:xfrm>
              <a:off x="476246" y="3375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0" name="Sechseck 299">
              <a:extLst>
                <a:ext uri="{FF2B5EF4-FFF2-40B4-BE49-F238E27FC236}">
                  <a16:creationId xmlns:a16="http://schemas.microsoft.com/office/drawing/2014/main" id="{B0A32968-43B1-7899-260B-43E7A5B49C6C}"/>
                </a:ext>
              </a:extLst>
            </p:cNvPr>
            <p:cNvSpPr/>
            <p:nvPr/>
          </p:nvSpPr>
          <p:spPr>
            <a:xfrm>
              <a:off x="476245" y="-5457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1" name="Sechseck 300">
              <a:extLst>
                <a:ext uri="{FF2B5EF4-FFF2-40B4-BE49-F238E27FC236}">
                  <a16:creationId xmlns:a16="http://schemas.microsoft.com/office/drawing/2014/main" id="{9C40BED6-10B6-3084-A39F-2D35171723B2}"/>
                </a:ext>
              </a:extLst>
            </p:cNvPr>
            <p:cNvSpPr/>
            <p:nvPr/>
          </p:nvSpPr>
          <p:spPr>
            <a:xfrm>
              <a:off x="476247" y="563720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2" name="Sechseck 301">
              <a:extLst>
                <a:ext uri="{FF2B5EF4-FFF2-40B4-BE49-F238E27FC236}">
                  <a16:creationId xmlns:a16="http://schemas.microsoft.com/office/drawing/2014/main" id="{95837E81-7B74-37B2-C8DA-74A44C45701A}"/>
                </a:ext>
              </a:extLst>
            </p:cNvPr>
            <p:cNvSpPr/>
            <p:nvPr/>
          </p:nvSpPr>
          <p:spPr>
            <a:xfrm>
              <a:off x="476247" y="652048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3" name="Sechseck 302">
              <a:extLst>
                <a:ext uri="{FF2B5EF4-FFF2-40B4-BE49-F238E27FC236}">
                  <a16:creationId xmlns:a16="http://schemas.microsoft.com/office/drawing/2014/main" id="{CA5B3166-F277-B6FA-4B82-8F4EDD7B253B}"/>
                </a:ext>
              </a:extLst>
            </p:cNvPr>
            <p:cNvSpPr/>
            <p:nvPr/>
          </p:nvSpPr>
          <p:spPr>
            <a:xfrm>
              <a:off x="476247" y="475392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4" name="Sechseck 303">
              <a:extLst>
                <a:ext uri="{FF2B5EF4-FFF2-40B4-BE49-F238E27FC236}">
                  <a16:creationId xmlns:a16="http://schemas.microsoft.com/office/drawing/2014/main" id="{966C74C7-E046-A995-F5B2-17C418073EB8}"/>
                </a:ext>
              </a:extLst>
            </p:cNvPr>
            <p:cNvSpPr/>
            <p:nvPr/>
          </p:nvSpPr>
          <p:spPr>
            <a:xfrm>
              <a:off x="1123947" y="254571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5" name="Sechseck 304">
              <a:extLst>
                <a:ext uri="{FF2B5EF4-FFF2-40B4-BE49-F238E27FC236}">
                  <a16:creationId xmlns:a16="http://schemas.microsoft.com/office/drawing/2014/main" id="{2A65384F-AA08-B2B4-253E-8D65189F9809}"/>
                </a:ext>
              </a:extLst>
            </p:cNvPr>
            <p:cNvSpPr/>
            <p:nvPr/>
          </p:nvSpPr>
          <p:spPr>
            <a:xfrm>
              <a:off x="1123947" y="342899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6" name="Sechseck 305">
              <a:extLst>
                <a:ext uri="{FF2B5EF4-FFF2-40B4-BE49-F238E27FC236}">
                  <a16:creationId xmlns:a16="http://schemas.microsoft.com/office/drawing/2014/main" id="{3F1FCEEE-B233-9EE4-34ED-7F37303BA69D}"/>
                </a:ext>
              </a:extLst>
            </p:cNvPr>
            <p:cNvSpPr/>
            <p:nvPr/>
          </p:nvSpPr>
          <p:spPr>
            <a:xfrm>
              <a:off x="1123947" y="166242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7" name="Sechseck 306">
              <a:extLst>
                <a:ext uri="{FF2B5EF4-FFF2-40B4-BE49-F238E27FC236}">
                  <a16:creationId xmlns:a16="http://schemas.microsoft.com/office/drawing/2014/main" id="{6009A806-7E88-88C1-A4C8-1745CD0F72C2}"/>
                </a:ext>
              </a:extLst>
            </p:cNvPr>
            <p:cNvSpPr/>
            <p:nvPr/>
          </p:nvSpPr>
          <p:spPr>
            <a:xfrm>
              <a:off x="1123947" y="7791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8" name="Sechseck 307">
              <a:extLst>
                <a:ext uri="{FF2B5EF4-FFF2-40B4-BE49-F238E27FC236}">
                  <a16:creationId xmlns:a16="http://schemas.microsoft.com/office/drawing/2014/main" id="{CD793FFB-4A53-F93B-A3E2-BA2E6EC6BDAC}"/>
                </a:ext>
              </a:extLst>
            </p:cNvPr>
            <p:cNvSpPr/>
            <p:nvPr/>
          </p:nvSpPr>
          <p:spPr>
            <a:xfrm>
              <a:off x="1123946" y="-1041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9" name="Sechseck 308">
              <a:extLst>
                <a:ext uri="{FF2B5EF4-FFF2-40B4-BE49-F238E27FC236}">
                  <a16:creationId xmlns:a16="http://schemas.microsoft.com/office/drawing/2014/main" id="{7815AA39-33D5-5FFD-52B3-AA09BA77B95E}"/>
                </a:ext>
              </a:extLst>
            </p:cNvPr>
            <p:cNvSpPr/>
            <p:nvPr/>
          </p:nvSpPr>
          <p:spPr>
            <a:xfrm>
              <a:off x="1123947" y="519556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0" name="Sechseck 309">
              <a:extLst>
                <a:ext uri="{FF2B5EF4-FFF2-40B4-BE49-F238E27FC236}">
                  <a16:creationId xmlns:a16="http://schemas.microsoft.com/office/drawing/2014/main" id="{E5DCED60-4128-8893-4B90-C4BAFC466222}"/>
                </a:ext>
              </a:extLst>
            </p:cNvPr>
            <p:cNvSpPr/>
            <p:nvPr/>
          </p:nvSpPr>
          <p:spPr>
            <a:xfrm>
              <a:off x="1123947" y="607884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1" name="Sechseck 310">
              <a:extLst>
                <a:ext uri="{FF2B5EF4-FFF2-40B4-BE49-F238E27FC236}">
                  <a16:creationId xmlns:a16="http://schemas.microsoft.com/office/drawing/2014/main" id="{C712A7F2-C4BB-3CEC-54AB-2819E41B3CA2}"/>
                </a:ext>
              </a:extLst>
            </p:cNvPr>
            <p:cNvSpPr/>
            <p:nvPr/>
          </p:nvSpPr>
          <p:spPr>
            <a:xfrm>
              <a:off x="1123947" y="43122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2" name="Sechseck 311">
              <a:extLst>
                <a:ext uri="{FF2B5EF4-FFF2-40B4-BE49-F238E27FC236}">
                  <a16:creationId xmlns:a16="http://schemas.microsoft.com/office/drawing/2014/main" id="{42BE83F5-6A09-0FC8-C6BE-44BF28AC1637}"/>
                </a:ext>
              </a:extLst>
            </p:cNvPr>
            <p:cNvSpPr/>
            <p:nvPr/>
          </p:nvSpPr>
          <p:spPr>
            <a:xfrm>
              <a:off x="1771646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3" name="Sechseck 312">
              <a:extLst>
                <a:ext uri="{FF2B5EF4-FFF2-40B4-BE49-F238E27FC236}">
                  <a16:creationId xmlns:a16="http://schemas.microsoft.com/office/drawing/2014/main" id="{174F752A-4BAA-0C71-8A4D-B12537897557}"/>
                </a:ext>
              </a:extLst>
            </p:cNvPr>
            <p:cNvSpPr/>
            <p:nvPr/>
          </p:nvSpPr>
          <p:spPr>
            <a:xfrm>
              <a:off x="1771646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4" name="Sechseck 313">
              <a:extLst>
                <a:ext uri="{FF2B5EF4-FFF2-40B4-BE49-F238E27FC236}">
                  <a16:creationId xmlns:a16="http://schemas.microsoft.com/office/drawing/2014/main" id="{48FE04FA-9CE0-36A3-1DB9-1C492241F633}"/>
                </a:ext>
              </a:extLst>
            </p:cNvPr>
            <p:cNvSpPr/>
            <p:nvPr/>
          </p:nvSpPr>
          <p:spPr>
            <a:xfrm>
              <a:off x="1771646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5" name="Sechseck 314">
              <a:extLst>
                <a:ext uri="{FF2B5EF4-FFF2-40B4-BE49-F238E27FC236}">
                  <a16:creationId xmlns:a16="http://schemas.microsoft.com/office/drawing/2014/main" id="{0D26E973-4A83-276F-8C7D-55DA2597F409}"/>
                </a:ext>
              </a:extLst>
            </p:cNvPr>
            <p:cNvSpPr/>
            <p:nvPr/>
          </p:nvSpPr>
          <p:spPr>
            <a:xfrm>
              <a:off x="1771646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6" name="Sechseck 315">
              <a:extLst>
                <a:ext uri="{FF2B5EF4-FFF2-40B4-BE49-F238E27FC236}">
                  <a16:creationId xmlns:a16="http://schemas.microsoft.com/office/drawing/2014/main" id="{9D858B33-2B11-F184-71FC-AC4663419FDA}"/>
                </a:ext>
              </a:extLst>
            </p:cNvPr>
            <p:cNvSpPr/>
            <p:nvPr/>
          </p:nvSpPr>
          <p:spPr>
            <a:xfrm>
              <a:off x="1771645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7" name="Sechseck 316">
              <a:extLst>
                <a:ext uri="{FF2B5EF4-FFF2-40B4-BE49-F238E27FC236}">
                  <a16:creationId xmlns:a16="http://schemas.microsoft.com/office/drawing/2014/main" id="{BFB4FEB4-0EE6-96DA-D909-CA7A0B3A16A8}"/>
                </a:ext>
              </a:extLst>
            </p:cNvPr>
            <p:cNvSpPr/>
            <p:nvPr/>
          </p:nvSpPr>
          <p:spPr>
            <a:xfrm>
              <a:off x="1771644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8" name="Sechseck 317">
              <a:extLst>
                <a:ext uri="{FF2B5EF4-FFF2-40B4-BE49-F238E27FC236}">
                  <a16:creationId xmlns:a16="http://schemas.microsoft.com/office/drawing/2014/main" id="{FCDDD69B-F41E-73FB-DF56-3ADB82E5B66F}"/>
                </a:ext>
              </a:extLst>
            </p:cNvPr>
            <p:cNvSpPr/>
            <p:nvPr/>
          </p:nvSpPr>
          <p:spPr>
            <a:xfrm>
              <a:off x="1771646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9" name="Sechseck 318">
              <a:extLst>
                <a:ext uri="{FF2B5EF4-FFF2-40B4-BE49-F238E27FC236}">
                  <a16:creationId xmlns:a16="http://schemas.microsoft.com/office/drawing/2014/main" id="{D27A8BE4-41A4-41B4-53B0-4FA3C805EFF5}"/>
                </a:ext>
              </a:extLst>
            </p:cNvPr>
            <p:cNvSpPr/>
            <p:nvPr/>
          </p:nvSpPr>
          <p:spPr>
            <a:xfrm>
              <a:off x="1771646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0" name="Sechseck 319">
              <a:extLst>
                <a:ext uri="{FF2B5EF4-FFF2-40B4-BE49-F238E27FC236}">
                  <a16:creationId xmlns:a16="http://schemas.microsoft.com/office/drawing/2014/main" id="{3AE5B272-B3ED-F933-4034-C0C4FCA2E478}"/>
                </a:ext>
              </a:extLst>
            </p:cNvPr>
            <p:cNvSpPr/>
            <p:nvPr/>
          </p:nvSpPr>
          <p:spPr>
            <a:xfrm>
              <a:off x="1771646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1" name="Sechseck 320">
              <a:extLst>
                <a:ext uri="{FF2B5EF4-FFF2-40B4-BE49-F238E27FC236}">
                  <a16:creationId xmlns:a16="http://schemas.microsoft.com/office/drawing/2014/main" id="{9AEC1A71-38C1-B8FE-4168-B197F2011787}"/>
                </a:ext>
              </a:extLst>
            </p:cNvPr>
            <p:cNvSpPr/>
            <p:nvPr/>
          </p:nvSpPr>
          <p:spPr>
            <a:xfrm>
              <a:off x="2419346" y="254571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5" name="Sechseck 324">
              <a:extLst>
                <a:ext uri="{FF2B5EF4-FFF2-40B4-BE49-F238E27FC236}">
                  <a16:creationId xmlns:a16="http://schemas.microsoft.com/office/drawing/2014/main" id="{05A406D2-B512-3BFD-0C4C-465543EC1EF6}"/>
                </a:ext>
              </a:extLst>
            </p:cNvPr>
            <p:cNvSpPr/>
            <p:nvPr/>
          </p:nvSpPr>
          <p:spPr>
            <a:xfrm>
              <a:off x="2419345" y="-1041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6" name="Sechseck 325">
              <a:extLst>
                <a:ext uri="{FF2B5EF4-FFF2-40B4-BE49-F238E27FC236}">
                  <a16:creationId xmlns:a16="http://schemas.microsoft.com/office/drawing/2014/main" id="{5C9DF081-0253-305F-D921-F28BB91AC568}"/>
                </a:ext>
              </a:extLst>
            </p:cNvPr>
            <p:cNvSpPr/>
            <p:nvPr/>
          </p:nvSpPr>
          <p:spPr>
            <a:xfrm>
              <a:off x="2419346" y="519556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7" name="Sechseck 326">
              <a:extLst>
                <a:ext uri="{FF2B5EF4-FFF2-40B4-BE49-F238E27FC236}">
                  <a16:creationId xmlns:a16="http://schemas.microsoft.com/office/drawing/2014/main" id="{CC232982-BFAB-CB03-EBA1-232845BA0934}"/>
                </a:ext>
              </a:extLst>
            </p:cNvPr>
            <p:cNvSpPr/>
            <p:nvPr/>
          </p:nvSpPr>
          <p:spPr>
            <a:xfrm>
              <a:off x="2419346" y="607884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9" name="Sechseck 328">
              <a:extLst>
                <a:ext uri="{FF2B5EF4-FFF2-40B4-BE49-F238E27FC236}">
                  <a16:creationId xmlns:a16="http://schemas.microsoft.com/office/drawing/2014/main" id="{6FC3253E-2EB4-28D1-0912-E5EFA455C652}"/>
                </a:ext>
              </a:extLst>
            </p:cNvPr>
            <p:cNvSpPr/>
            <p:nvPr/>
          </p:nvSpPr>
          <p:spPr>
            <a:xfrm>
              <a:off x="-819156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0" name="Sechseck 329">
              <a:extLst>
                <a:ext uri="{FF2B5EF4-FFF2-40B4-BE49-F238E27FC236}">
                  <a16:creationId xmlns:a16="http://schemas.microsoft.com/office/drawing/2014/main" id="{96675A15-30AF-1AE8-9C0C-418B00D2717C}"/>
                </a:ext>
              </a:extLst>
            </p:cNvPr>
            <p:cNvSpPr/>
            <p:nvPr/>
          </p:nvSpPr>
          <p:spPr>
            <a:xfrm>
              <a:off x="-819156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1" name="Sechseck 330">
              <a:extLst>
                <a:ext uri="{FF2B5EF4-FFF2-40B4-BE49-F238E27FC236}">
                  <a16:creationId xmlns:a16="http://schemas.microsoft.com/office/drawing/2014/main" id="{CC31613B-7F54-4376-A198-690A3EA26128}"/>
                </a:ext>
              </a:extLst>
            </p:cNvPr>
            <p:cNvSpPr/>
            <p:nvPr/>
          </p:nvSpPr>
          <p:spPr>
            <a:xfrm>
              <a:off x="-819156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2" name="Sechseck 331">
              <a:extLst>
                <a:ext uri="{FF2B5EF4-FFF2-40B4-BE49-F238E27FC236}">
                  <a16:creationId xmlns:a16="http://schemas.microsoft.com/office/drawing/2014/main" id="{9821854C-F571-BE91-2D00-38C77865BA84}"/>
                </a:ext>
              </a:extLst>
            </p:cNvPr>
            <p:cNvSpPr/>
            <p:nvPr/>
          </p:nvSpPr>
          <p:spPr>
            <a:xfrm>
              <a:off x="-819156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3" name="Sechseck 332">
              <a:extLst>
                <a:ext uri="{FF2B5EF4-FFF2-40B4-BE49-F238E27FC236}">
                  <a16:creationId xmlns:a16="http://schemas.microsoft.com/office/drawing/2014/main" id="{BEC10101-7E26-8C0E-FCA2-63E78FA28C03}"/>
                </a:ext>
              </a:extLst>
            </p:cNvPr>
            <p:cNvSpPr/>
            <p:nvPr/>
          </p:nvSpPr>
          <p:spPr>
            <a:xfrm>
              <a:off x="-819157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4" name="Sechseck 333">
              <a:extLst>
                <a:ext uri="{FF2B5EF4-FFF2-40B4-BE49-F238E27FC236}">
                  <a16:creationId xmlns:a16="http://schemas.microsoft.com/office/drawing/2014/main" id="{3AA61514-55BF-A0F6-124A-86BFEA514EB3}"/>
                </a:ext>
              </a:extLst>
            </p:cNvPr>
            <p:cNvSpPr/>
            <p:nvPr/>
          </p:nvSpPr>
          <p:spPr>
            <a:xfrm>
              <a:off x="-819158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5" name="Sechseck 334">
              <a:extLst>
                <a:ext uri="{FF2B5EF4-FFF2-40B4-BE49-F238E27FC236}">
                  <a16:creationId xmlns:a16="http://schemas.microsoft.com/office/drawing/2014/main" id="{ED8A13A0-1978-0A59-D3BA-78C9D8247B32}"/>
                </a:ext>
              </a:extLst>
            </p:cNvPr>
            <p:cNvSpPr/>
            <p:nvPr/>
          </p:nvSpPr>
          <p:spPr>
            <a:xfrm>
              <a:off x="-819156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6" name="Sechseck 335">
              <a:extLst>
                <a:ext uri="{FF2B5EF4-FFF2-40B4-BE49-F238E27FC236}">
                  <a16:creationId xmlns:a16="http://schemas.microsoft.com/office/drawing/2014/main" id="{E7D79426-FD30-C9F0-1430-E5FA5506AA22}"/>
                </a:ext>
              </a:extLst>
            </p:cNvPr>
            <p:cNvSpPr/>
            <p:nvPr/>
          </p:nvSpPr>
          <p:spPr>
            <a:xfrm>
              <a:off x="-819156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7" name="Sechseck 336">
              <a:extLst>
                <a:ext uri="{FF2B5EF4-FFF2-40B4-BE49-F238E27FC236}">
                  <a16:creationId xmlns:a16="http://schemas.microsoft.com/office/drawing/2014/main" id="{67F05F66-E984-C58B-D8BB-35D77145DFE7}"/>
                </a:ext>
              </a:extLst>
            </p:cNvPr>
            <p:cNvSpPr/>
            <p:nvPr/>
          </p:nvSpPr>
          <p:spPr>
            <a:xfrm>
              <a:off x="-819156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8" name="Sechseck 337">
              <a:extLst>
                <a:ext uri="{FF2B5EF4-FFF2-40B4-BE49-F238E27FC236}">
                  <a16:creationId xmlns:a16="http://schemas.microsoft.com/office/drawing/2014/main" id="{D9D69FBA-6BD1-4514-E73D-FC559319B098}"/>
                </a:ext>
              </a:extLst>
            </p:cNvPr>
            <p:cNvSpPr/>
            <p:nvPr/>
          </p:nvSpPr>
          <p:spPr>
            <a:xfrm>
              <a:off x="-171456" y="254571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9" name="Sechseck 338">
              <a:extLst>
                <a:ext uri="{FF2B5EF4-FFF2-40B4-BE49-F238E27FC236}">
                  <a16:creationId xmlns:a16="http://schemas.microsoft.com/office/drawing/2014/main" id="{34862DFD-523A-F04B-D589-F0487F1A198B}"/>
                </a:ext>
              </a:extLst>
            </p:cNvPr>
            <p:cNvSpPr/>
            <p:nvPr/>
          </p:nvSpPr>
          <p:spPr>
            <a:xfrm>
              <a:off x="-171456" y="342899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0" name="Sechseck 339">
              <a:extLst>
                <a:ext uri="{FF2B5EF4-FFF2-40B4-BE49-F238E27FC236}">
                  <a16:creationId xmlns:a16="http://schemas.microsoft.com/office/drawing/2014/main" id="{B70B7652-B489-A89B-0FD6-11EDE3A0BB1F}"/>
                </a:ext>
              </a:extLst>
            </p:cNvPr>
            <p:cNvSpPr/>
            <p:nvPr/>
          </p:nvSpPr>
          <p:spPr>
            <a:xfrm>
              <a:off x="-171456" y="166242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1" name="Sechseck 340">
              <a:extLst>
                <a:ext uri="{FF2B5EF4-FFF2-40B4-BE49-F238E27FC236}">
                  <a16:creationId xmlns:a16="http://schemas.microsoft.com/office/drawing/2014/main" id="{3E8186F7-6256-09F3-9486-9D1B54F0B699}"/>
                </a:ext>
              </a:extLst>
            </p:cNvPr>
            <p:cNvSpPr/>
            <p:nvPr/>
          </p:nvSpPr>
          <p:spPr>
            <a:xfrm>
              <a:off x="-171456" y="77914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2" name="Sechseck 341">
              <a:extLst>
                <a:ext uri="{FF2B5EF4-FFF2-40B4-BE49-F238E27FC236}">
                  <a16:creationId xmlns:a16="http://schemas.microsoft.com/office/drawing/2014/main" id="{246CB080-AA72-9EA9-2567-CB74BC629FDA}"/>
                </a:ext>
              </a:extLst>
            </p:cNvPr>
            <p:cNvSpPr/>
            <p:nvPr/>
          </p:nvSpPr>
          <p:spPr>
            <a:xfrm>
              <a:off x="-171457" y="-1041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3" name="Sechseck 342">
              <a:extLst>
                <a:ext uri="{FF2B5EF4-FFF2-40B4-BE49-F238E27FC236}">
                  <a16:creationId xmlns:a16="http://schemas.microsoft.com/office/drawing/2014/main" id="{B3FE2931-2BE0-77C4-2E3A-474EA1E7641D}"/>
                </a:ext>
              </a:extLst>
            </p:cNvPr>
            <p:cNvSpPr/>
            <p:nvPr/>
          </p:nvSpPr>
          <p:spPr>
            <a:xfrm>
              <a:off x="-171456" y="519556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4" name="Sechseck 343">
              <a:extLst>
                <a:ext uri="{FF2B5EF4-FFF2-40B4-BE49-F238E27FC236}">
                  <a16:creationId xmlns:a16="http://schemas.microsoft.com/office/drawing/2014/main" id="{6D6B4D13-CC4B-ED22-70ED-45BD035C03DF}"/>
                </a:ext>
              </a:extLst>
            </p:cNvPr>
            <p:cNvSpPr/>
            <p:nvPr/>
          </p:nvSpPr>
          <p:spPr>
            <a:xfrm>
              <a:off x="-171456" y="607884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5" name="Sechseck 344">
              <a:extLst>
                <a:ext uri="{FF2B5EF4-FFF2-40B4-BE49-F238E27FC236}">
                  <a16:creationId xmlns:a16="http://schemas.microsoft.com/office/drawing/2014/main" id="{830B55D3-38FF-2481-A0D4-E0546974A853}"/>
                </a:ext>
              </a:extLst>
            </p:cNvPr>
            <p:cNvSpPr/>
            <p:nvPr/>
          </p:nvSpPr>
          <p:spPr>
            <a:xfrm>
              <a:off x="-171456" y="431227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43996294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Person, Kleidung, Flasche, Menschen enthält.&#10;&#10;Automatisch generierte Beschreibung">
            <a:extLst>
              <a:ext uri="{FF2B5EF4-FFF2-40B4-BE49-F238E27FC236}">
                <a16:creationId xmlns:a16="http://schemas.microsoft.com/office/drawing/2014/main" id="{3015F109-93FD-F82F-384E-F09ECD0DF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0990" y="-745064"/>
            <a:ext cx="12947647" cy="8631764"/>
          </a:xfrm>
          <a:prstGeom prst="rect">
            <a:avLst/>
          </a:prstGeo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100F80D1-A2AF-FCF5-CA13-915D6D326B63}"/>
              </a:ext>
            </a:extLst>
          </p:cNvPr>
          <p:cNvGrpSpPr/>
          <p:nvPr/>
        </p:nvGrpSpPr>
        <p:grpSpPr>
          <a:xfrm>
            <a:off x="-5943600" y="-3295650"/>
            <a:ext cx="24136350" cy="14763750"/>
            <a:chOff x="-819158" y="-545779"/>
            <a:chExt cx="13830305" cy="7949552"/>
          </a:xfrm>
        </p:grpSpPr>
        <p:sp>
          <p:nvSpPr>
            <p:cNvPr id="170" name="Sechseck 169">
              <a:extLst>
                <a:ext uri="{FF2B5EF4-FFF2-40B4-BE49-F238E27FC236}">
                  <a16:creationId xmlns:a16="http://schemas.microsoft.com/office/drawing/2014/main" id="{A3931273-D7D1-37B3-A3B5-61D7F7107C5E}"/>
                </a:ext>
              </a:extLst>
            </p:cNvPr>
            <p:cNvSpPr/>
            <p:nvPr/>
          </p:nvSpPr>
          <p:spPr>
            <a:xfrm>
              <a:off x="5656261" y="33750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1" name="Sechseck 170">
              <a:extLst>
                <a:ext uri="{FF2B5EF4-FFF2-40B4-BE49-F238E27FC236}">
                  <a16:creationId xmlns:a16="http://schemas.microsoft.com/office/drawing/2014/main" id="{4B15D718-FECD-5F68-F55B-389010F9891B}"/>
                </a:ext>
              </a:extLst>
            </p:cNvPr>
            <p:cNvSpPr/>
            <p:nvPr/>
          </p:nvSpPr>
          <p:spPr>
            <a:xfrm>
              <a:off x="5656260" y="-54577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2" name="Sechseck 171">
              <a:extLst>
                <a:ext uri="{FF2B5EF4-FFF2-40B4-BE49-F238E27FC236}">
                  <a16:creationId xmlns:a16="http://schemas.microsoft.com/office/drawing/2014/main" id="{BEA319E4-C5DF-5A2F-B12D-3BDBC574C460}"/>
                </a:ext>
              </a:extLst>
            </p:cNvPr>
            <p:cNvSpPr/>
            <p:nvPr/>
          </p:nvSpPr>
          <p:spPr>
            <a:xfrm>
              <a:off x="5656262" y="56372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3" name="Sechseck 172">
              <a:extLst>
                <a:ext uri="{FF2B5EF4-FFF2-40B4-BE49-F238E27FC236}">
                  <a16:creationId xmlns:a16="http://schemas.microsoft.com/office/drawing/2014/main" id="{F0C51DBA-BB24-65D3-A4D2-30D02A3AF241}"/>
                </a:ext>
              </a:extLst>
            </p:cNvPr>
            <p:cNvSpPr/>
            <p:nvPr/>
          </p:nvSpPr>
          <p:spPr>
            <a:xfrm>
              <a:off x="5656262" y="652049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4" name="Sechseck 173">
              <a:extLst>
                <a:ext uri="{FF2B5EF4-FFF2-40B4-BE49-F238E27FC236}">
                  <a16:creationId xmlns:a16="http://schemas.microsoft.com/office/drawing/2014/main" id="{E9DB00F8-9902-CDCC-C926-75751DC9F131}"/>
                </a:ext>
              </a:extLst>
            </p:cNvPr>
            <p:cNvSpPr/>
            <p:nvPr/>
          </p:nvSpPr>
          <p:spPr>
            <a:xfrm>
              <a:off x="5656262" y="475392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6" name="Sechseck 175">
              <a:extLst>
                <a:ext uri="{FF2B5EF4-FFF2-40B4-BE49-F238E27FC236}">
                  <a16:creationId xmlns:a16="http://schemas.microsoft.com/office/drawing/2014/main" id="{3C4316F7-4EDA-8EE1-4B83-152519F3E1AC}"/>
                </a:ext>
              </a:extLst>
            </p:cNvPr>
            <p:cNvSpPr/>
            <p:nvPr/>
          </p:nvSpPr>
          <p:spPr>
            <a:xfrm>
              <a:off x="6303962" y="342899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9" name="Sechseck 178">
              <a:extLst>
                <a:ext uri="{FF2B5EF4-FFF2-40B4-BE49-F238E27FC236}">
                  <a16:creationId xmlns:a16="http://schemas.microsoft.com/office/drawing/2014/main" id="{B0DF63BB-133C-A964-339B-84FA6320A9F0}"/>
                </a:ext>
              </a:extLst>
            </p:cNvPr>
            <p:cNvSpPr/>
            <p:nvPr/>
          </p:nvSpPr>
          <p:spPr>
            <a:xfrm>
              <a:off x="6303961" y="-10413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1" name="Sechseck 180">
              <a:extLst>
                <a:ext uri="{FF2B5EF4-FFF2-40B4-BE49-F238E27FC236}">
                  <a16:creationId xmlns:a16="http://schemas.microsoft.com/office/drawing/2014/main" id="{0401A66E-0C08-2055-30E6-49DB28171AFE}"/>
                </a:ext>
              </a:extLst>
            </p:cNvPr>
            <p:cNvSpPr/>
            <p:nvPr/>
          </p:nvSpPr>
          <p:spPr>
            <a:xfrm>
              <a:off x="6303962" y="519556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2" name="Sechseck 181">
              <a:extLst>
                <a:ext uri="{FF2B5EF4-FFF2-40B4-BE49-F238E27FC236}">
                  <a16:creationId xmlns:a16="http://schemas.microsoft.com/office/drawing/2014/main" id="{C8DB283B-C6FA-9260-3874-699547BD81D2}"/>
                </a:ext>
              </a:extLst>
            </p:cNvPr>
            <p:cNvSpPr/>
            <p:nvPr/>
          </p:nvSpPr>
          <p:spPr>
            <a:xfrm>
              <a:off x="6303962" y="607884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8" name="Sechseck 187">
              <a:extLst>
                <a:ext uri="{FF2B5EF4-FFF2-40B4-BE49-F238E27FC236}">
                  <a16:creationId xmlns:a16="http://schemas.microsoft.com/office/drawing/2014/main" id="{57613BE4-F9D5-7D29-52DF-D16DEEA22792}"/>
                </a:ext>
              </a:extLst>
            </p:cNvPr>
            <p:cNvSpPr/>
            <p:nvPr/>
          </p:nvSpPr>
          <p:spPr>
            <a:xfrm>
              <a:off x="6951660" y="33750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9" name="Sechseck 188">
              <a:extLst>
                <a:ext uri="{FF2B5EF4-FFF2-40B4-BE49-F238E27FC236}">
                  <a16:creationId xmlns:a16="http://schemas.microsoft.com/office/drawing/2014/main" id="{6880AAE1-41CA-76B5-6703-0311DE81577A}"/>
                </a:ext>
              </a:extLst>
            </p:cNvPr>
            <p:cNvSpPr/>
            <p:nvPr/>
          </p:nvSpPr>
          <p:spPr>
            <a:xfrm>
              <a:off x="6951659" y="-54577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0" name="Sechseck 189">
              <a:extLst>
                <a:ext uri="{FF2B5EF4-FFF2-40B4-BE49-F238E27FC236}">
                  <a16:creationId xmlns:a16="http://schemas.microsoft.com/office/drawing/2014/main" id="{0A403097-F6BC-450F-6EBE-37EFA3F92282}"/>
                </a:ext>
              </a:extLst>
            </p:cNvPr>
            <p:cNvSpPr/>
            <p:nvPr/>
          </p:nvSpPr>
          <p:spPr>
            <a:xfrm>
              <a:off x="6951661" y="56372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1" name="Sechseck 190">
              <a:extLst>
                <a:ext uri="{FF2B5EF4-FFF2-40B4-BE49-F238E27FC236}">
                  <a16:creationId xmlns:a16="http://schemas.microsoft.com/office/drawing/2014/main" id="{906BC755-0C47-23D2-4A31-789F8018FA2F}"/>
                </a:ext>
              </a:extLst>
            </p:cNvPr>
            <p:cNvSpPr/>
            <p:nvPr/>
          </p:nvSpPr>
          <p:spPr>
            <a:xfrm>
              <a:off x="6951661" y="65204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7" name="Sechseck 196">
              <a:extLst>
                <a:ext uri="{FF2B5EF4-FFF2-40B4-BE49-F238E27FC236}">
                  <a16:creationId xmlns:a16="http://schemas.microsoft.com/office/drawing/2014/main" id="{C0EC518D-8AE7-71A5-B2AF-5C02D03A30FB}"/>
                </a:ext>
              </a:extLst>
            </p:cNvPr>
            <p:cNvSpPr/>
            <p:nvPr/>
          </p:nvSpPr>
          <p:spPr>
            <a:xfrm>
              <a:off x="7599360" y="-10413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8" name="Sechseck 197">
              <a:extLst>
                <a:ext uri="{FF2B5EF4-FFF2-40B4-BE49-F238E27FC236}">
                  <a16:creationId xmlns:a16="http://schemas.microsoft.com/office/drawing/2014/main" id="{33146D5D-78B4-E94A-D60A-8F0C5CDD88DA}"/>
                </a:ext>
              </a:extLst>
            </p:cNvPr>
            <p:cNvSpPr/>
            <p:nvPr/>
          </p:nvSpPr>
          <p:spPr>
            <a:xfrm>
              <a:off x="7599361" y="519556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9" name="Sechseck 198">
              <a:extLst>
                <a:ext uri="{FF2B5EF4-FFF2-40B4-BE49-F238E27FC236}">
                  <a16:creationId xmlns:a16="http://schemas.microsoft.com/office/drawing/2014/main" id="{9ED1BD72-713F-5DF9-AA16-58795DE1C0BC}"/>
                </a:ext>
              </a:extLst>
            </p:cNvPr>
            <p:cNvSpPr/>
            <p:nvPr/>
          </p:nvSpPr>
          <p:spPr>
            <a:xfrm>
              <a:off x="7599361" y="60788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5" name="Sechseck 204">
              <a:extLst>
                <a:ext uri="{FF2B5EF4-FFF2-40B4-BE49-F238E27FC236}">
                  <a16:creationId xmlns:a16="http://schemas.microsoft.com/office/drawing/2014/main" id="{DEFDC681-35AD-9E90-5C07-1EC9FA3E0C98}"/>
                </a:ext>
              </a:extLst>
            </p:cNvPr>
            <p:cNvSpPr/>
            <p:nvPr/>
          </p:nvSpPr>
          <p:spPr>
            <a:xfrm>
              <a:off x="3067047" y="33750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6" name="Sechseck 205">
              <a:extLst>
                <a:ext uri="{FF2B5EF4-FFF2-40B4-BE49-F238E27FC236}">
                  <a16:creationId xmlns:a16="http://schemas.microsoft.com/office/drawing/2014/main" id="{640389F7-5F80-D07E-7967-8192BAB60644}"/>
                </a:ext>
              </a:extLst>
            </p:cNvPr>
            <p:cNvSpPr/>
            <p:nvPr/>
          </p:nvSpPr>
          <p:spPr>
            <a:xfrm>
              <a:off x="3067046" y="-54577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7" name="Sechseck 206">
              <a:extLst>
                <a:ext uri="{FF2B5EF4-FFF2-40B4-BE49-F238E27FC236}">
                  <a16:creationId xmlns:a16="http://schemas.microsoft.com/office/drawing/2014/main" id="{90B40A7C-09B5-6EBE-B27F-4631ECB30FEA}"/>
                </a:ext>
              </a:extLst>
            </p:cNvPr>
            <p:cNvSpPr/>
            <p:nvPr/>
          </p:nvSpPr>
          <p:spPr>
            <a:xfrm>
              <a:off x="3067048" y="56372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8" name="Sechseck 207">
              <a:extLst>
                <a:ext uri="{FF2B5EF4-FFF2-40B4-BE49-F238E27FC236}">
                  <a16:creationId xmlns:a16="http://schemas.microsoft.com/office/drawing/2014/main" id="{F3BD6B07-572E-BD70-09CE-9490264A3CA9}"/>
                </a:ext>
              </a:extLst>
            </p:cNvPr>
            <p:cNvSpPr/>
            <p:nvPr/>
          </p:nvSpPr>
          <p:spPr>
            <a:xfrm>
              <a:off x="3067048" y="65204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2" name="Sechseck 211">
              <a:extLst>
                <a:ext uri="{FF2B5EF4-FFF2-40B4-BE49-F238E27FC236}">
                  <a16:creationId xmlns:a16="http://schemas.microsoft.com/office/drawing/2014/main" id="{DEBC170A-41C7-43A0-346B-37292626AD1E}"/>
                </a:ext>
              </a:extLst>
            </p:cNvPr>
            <p:cNvSpPr/>
            <p:nvPr/>
          </p:nvSpPr>
          <p:spPr>
            <a:xfrm>
              <a:off x="3714748" y="166243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4" name="Sechseck 213">
              <a:extLst>
                <a:ext uri="{FF2B5EF4-FFF2-40B4-BE49-F238E27FC236}">
                  <a16:creationId xmlns:a16="http://schemas.microsoft.com/office/drawing/2014/main" id="{A0130838-D499-47FF-C96E-D866E35786E5}"/>
                </a:ext>
              </a:extLst>
            </p:cNvPr>
            <p:cNvSpPr/>
            <p:nvPr/>
          </p:nvSpPr>
          <p:spPr>
            <a:xfrm>
              <a:off x="3714747" y="-10413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5" name="Sechseck 214">
              <a:extLst>
                <a:ext uri="{FF2B5EF4-FFF2-40B4-BE49-F238E27FC236}">
                  <a16:creationId xmlns:a16="http://schemas.microsoft.com/office/drawing/2014/main" id="{416F0816-3F39-FFAA-A4DD-33E17717484F}"/>
                </a:ext>
              </a:extLst>
            </p:cNvPr>
            <p:cNvSpPr/>
            <p:nvPr/>
          </p:nvSpPr>
          <p:spPr>
            <a:xfrm>
              <a:off x="3714748" y="519556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6" name="Sechseck 215">
              <a:extLst>
                <a:ext uri="{FF2B5EF4-FFF2-40B4-BE49-F238E27FC236}">
                  <a16:creationId xmlns:a16="http://schemas.microsoft.com/office/drawing/2014/main" id="{A039CF25-23B5-3307-AAE0-50D1213DAA8D}"/>
                </a:ext>
              </a:extLst>
            </p:cNvPr>
            <p:cNvSpPr/>
            <p:nvPr/>
          </p:nvSpPr>
          <p:spPr>
            <a:xfrm>
              <a:off x="3714748" y="60788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2" name="Sechseck 221">
              <a:extLst>
                <a:ext uri="{FF2B5EF4-FFF2-40B4-BE49-F238E27FC236}">
                  <a16:creationId xmlns:a16="http://schemas.microsoft.com/office/drawing/2014/main" id="{0A2DFC93-3A9C-7379-776F-CD7F0EA5292C}"/>
                </a:ext>
              </a:extLst>
            </p:cNvPr>
            <p:cNvSpPr/>
            <p:nvPr/>
          </p:nvSpPr>
          <p:spPr>
            <a:xfrm>
              <a:off x="4362446" y="3375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3" name="Sechseck 222">
              <a:extLst>
                <a:ext uri="{FF2B5EF4-FFF2-40B4-BE49-F238E27FC236}">
                  <a16:creationId xmlns:a16="http://schemas.microsoft.com/office/drawing/2014/main" id="{4C9B2203-03D5-939F-7964-88E55C074480}"/>
                </a:ext>
              </a:extLst>
            </p:cNvPr>
            <p:cNvSpPr/>
            <p:nvPr/>
          </p:nvSpPr>
          <p:spPr>
            <a:xfrm>
              <a:off x="4362445" y="-54577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4" name="Sechseck 223">
              <a:extLst>
                <a:ext uri="{FF2B5EF4-FFF2-40B4-BE49-F238E27FC236}">
                  <a16:creationId xmlns:a16="http://schemas.microsoft.com/office/drawing/2014/main" id="{AA0BA42C-00D5-FF58-93C5-A82823C18BA2}"/>
                </a:ext>
              </a:extLst>
            </p:cNvPr>
            <p:cNvSpPr/>
            <p:nvPr/>
          </p:nvSpPr>
          <p:spPr>
            <a:xfrm>
              <a:off x="4362447" y="56372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5" name="Sechseck 224">
              <a:extLst>
                <a:ext uri="{FF2B5EF4-FFF2-40B4-BE49-F238E27FC236}">
                  <a16:creationId xmlns:a16="http://schemas.microsoft.com/office/drawing/2014/main" id="{AFE895DF-EF07-6120-9704-FE75C4B0D17B}"/>
                </a:ext>
              </a:extLst>
            </p:cNvPr>
            <p:cNvSpPr/>
            <p:nvPr/>
          </p:nvSpPr>
          <p:spPr>
            <a:xfrm>
              <a:off x="4362447" y="65204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7" name="Sechseck 226">
              <a:extLst>
                <a:ext uri="{FF2B5EF4-FFF2-40B4-BE49-F238E27FC236}">
                  <a16:creationId xmlns:a16="http://schemas.microsoft.com/office/drawing/2014/main" id="{37D1FCD6-FF8C-AF73-46C8-205330D19ED2}"/>
                </a:ext>
              </a:extLst>
            </p:cNvPr>
            <p:cNvSpPr/>
            <p:nvPr/>
          </p:nvSpPr>
          <p:spPr>
            <a:xfrm>
              <a:off x="5010147" y="254571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1" name="Sechseck 230">
              <a:extLst>
                <a:ext uri="{FF2B5EF4-FFF2-40B4-BE49-F238E27FC236}">
                  <a16:creationId xmlns:a16="http://schemas.microsoft.com/office/drawing/2014/main" id="{53AC77E6-E59F-194A-3695-05BCA5317B7C}"/>
                </a:ext>
              </a:extLst>
            </p:cNvPr>
            <p:cNvSpPr/>
            <p:nvPr/>
          </p:nvSpPr>
          <p:spPr>
            <a:xfrm>
              <a:off x="5010146" y="-10413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2" name="Sechseck 231">
              <a:extLst>
                <a:ext uri="{FF2B5EF4-FFF2-40B4-BE49-F238E27FC236}">
                  <a16:creationId xmlns:a16="http://schemas.microsoft.com/office/drawing/2014/main" id="{F5E83919-F47B-F684-70E6-B38AC454DD2C}"/>
                </a:ext>
              </a:extLst>
            </p:cNvPr>
            <p:cNvSpPr/>
            <p:nvPr/>
          </p:nvSpPr>
          <p:spPr>
            <a:xfrm>
              <a:off x="5010147" y="519556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3" name="Sechseck 232">
              <a:extLst>
                <a:ext uri="{FF2B5EF4-FFF2-40B4-BE49-F238E27FC236}">
                  <a16:creationId xmlns:a16="http://schemas.microsoft.com/office/drawing/2014/main" id="{54366C7D-02C1-FCC1-B07A-35A769090ECE}"/>
                </a:ext>
              </a:extLst>
            </p:cNvPr>
            <p:cNvSpPr/>
            <p:nvPr/>
          </p:nvSpPr>
          <p:spPr>
            <a:xfrm>
              <a:off x="5010147" y="60788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6" name="Sechseck 235">
              <a:extLst>
                <a:ext uri="{FF2B5EF4-FFF2-40B4-BE49-F238E27FC236}">
                  <a16:creationId xmlns:a16="http://schemas.microsoft.com/office/drawing/2014/main" id="{848FD815-8AD0-A51B-3FDC-C61699069AE5}"/>
                </a:ext>
              </a:extLst>
            </p:cNvPr>
            <p:cNvSpPr/>
            <p:nvPr/>
          </p:nvSpPr>
          <p:spPr>
            <a:xfrm>
              <a:off x="8247061" y="387063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9" name="Sechseck 238">
              <a:extLst>
                <a:ext uri="{FF2B5EF4-FFF2-40B4-BE49-F238E27FC236}">
                  <a16:creationId xmlns:a16="http://schemas.microsoft.com/office/drawing/2014/main" id="{A285C087-C2F5-1523-C1FF-299DAE94C85A}"/>
                </a:ext>
              </a:extLst>
            </p:cNvPr>
            <p:cNvSpPr/>
            <p:nvPr/>
          </p:nvSpPr>
          <p:spPr>
            <a:xfrm>
              <a:off x="8247060" y="3375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0" name="Sechseck 239">
              <a:extLst>
                <a:ext uri="{FF2B5EF4-FFF2-40B4-BE49-F238E27FC236}">
                  <a16:creationId xmlns:a16="http://schemas.microsoft.com/office/drawing/2014/main" id="{2F231919-FDE4-D2C8-AAB6-245CC47C2A9D}"/>
                </a:ext>
              </a:extLst>
            </p:cNvPr>
            <p:cNvSpPr/>
            <p:nvPr/>
          </p:nvSpPr>
          <p:spPr>
            <a:xfrm>
              <a:off x="8247059" y="-54577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1" name="Sechseck 240">
              <a:extLst>
                <a:ext uri="{FF2B5EF4-FFF2-40B4-BE49-F238E27FC236}">
                  <a16:creationId xmlns:a16="http://schemas.microsoft.com/office/drawing/2014/main" id="{264FA14E-6D5F-2C0A-91DB-6C486D9D368B}"/>
                </a:ext>
              </a:extLst>
            </p:cNvPr>
            <p:cNvSpPr/>
            <p:nvPr/>
          </p:nvSpPr>
          <p:spPr>
            <a:xfrm>
              <a:off x="8247061" y="56372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2" name="Sechseck 241">
              <a:extLst>
                <a:ext uri="{FF2B5EF4-FFF2-40B4-BE49-F238E27FC236}">
                  <a16:creationId xmlns:a16="http://schemas.microsoft.com/office/drawing/2014/main" id="{8E5B9D4E-B46D-A0AF-2E82-FA3962EE9D12}"/>
                </a:ext>
              </a:extLst>
            </p:cNvPr>
            <p:cNvSpPr/>
            <p:nvPr/>
          </p:nvSpPr>
          <p:spPr>
            <a:xfrm>
              <a:off x="8247061" y="65204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4" name="Sechseck 243">
              <a:extLst>
                <a:ext uri="{FF2B5EF4-FFF2-40B4-BE49-F238E27FC236}">
                  <a16:creationId xmlns:a16="http://schemas.microsoft.com/office/drawing/2014/main" id="{2A30A3A1-A4AF-E51E-C768-FE401335428F}"/>
                </a:ext>
              </a:extLst>
            </p:cNvPr>
            <p:cNvSpPr/>
            <p:nvPr/>
          </p:nvSpPr>
          <p:spPr>
            <a:xfrm>
              <a:off x="8894761" y="254571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8" name="Sechseck 247">
              <a:extLst>
                <a:ext uri="{FF2B5EF4-FFF2-40B4-BE49-F238E27FC236}">
                  <a16:creationId xmlns:a16="http://schemas.microsoft.com/office/drawing/2014/main" id="{8EE2A589-3AD2-00AF-AAA8-BBEE1C67BB00}"/>
                </a:ext>
              </a:extLst>
            </p:cNvPr>
            <p:cNvSpPr/>
            <p:nvPr/>
          </p:nvSpPr>
          <p:spPr>
            <a:xfrm>
              <a:off x="8894760" y="-10413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9" name="Sechseck 248">
              <a:extLst>
                <a:ext uri="{FF2B5EF4-FFF2-40B4-BE49-F238E27FC236}">
                  <a16:creationId xmlns:a16="http://schemas.microsoft.com/office/drawing/2014/main" id="{F4A3C0C1-E9C8-4657-4EC3-FF51457699A4}"/>
                </a:ext>
              </a:extLst>
            </p:cNvPr>
            <p:cNvSpPr/>
            <p:nvPr/>
          </p:nvSpPr>
          <p:spPr>
            <a:xfrm>
              <a:off x="8894761" y="519556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0" name="Sechseck 249">
              <a:extLst>
                <a:ext uri="{FF2B5EF4-FFF2-40B4-BE49-F238E27FC236}">
                  <a16:creationId xmlns:a16="http://schemas.microsoft.com/office/drawing/2014/main" id="{ED8CFB1D-8BF1-089A-E048-B2E5A1FB73BD}"/>
                </a:ext>
              </a:extLst>
            </p:cNvPr>
            <p:cNvSpPr/>
            <p:nvPr/>
          </p:nvSpPr>
          <p:spPr>
            <a:xfrm>
              <a:off x="8894761" y="60788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2" name="Sechseck 251">
              <a:extLst>
                <a:ext uri="{FF2B5EF4-FFF2-40B4-BE49-F238E27FC236}">
                  <a16:creationId xmlns:a16="http://schemas.microsoft.com/office/drawing/2014/main" id="{5300F3BD-0368-0781-E0F5-B54631FE7ADE}"/>
                </a:ext>
              </a:extLst>
            </p:cNvPr>
            <p:cNvSpPr/>
            <p:nvPr/>
          </p:nvSpPr>
          <p:spPr>
            <a:xfrm>
              <a:off x="9542460" y="298735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3" name="Sechseck 252">
              <a:extLst>
                <a:ext uri="{FF2B5EF4-FFF2-40B4-BE49-F238E27FC236}">
                  <a16:creationId xmlns:a16="http://schemas.microsoft.com/office/drawing/2014/main" id="{3BBC05E2-1E9C-BE26-1229-6D16E7C7E29F}"/>
                </a:ext>
              </a:extLst>
            </p:cNvPr>
            <p:cNvSpPr/>
            <p:nvPr/>
          </p:nvSpPr>
          <p:spPr>
            <a:xfrm>
              <a:off x="9542460" y="38706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4" name="Sechseck 253">
              <a:extLst>
                <a:ext uri="{FF2B5EF4-FFF2-40B4-BE49-F238E27FC236}">
                  <a16:creationId xmlns:a16="http://schemas.microsoft.com/office/drawing/2014/main" id="{C67C0B69-9644-1020-1C30-B881FEB50DAD}"/>
                </a:ext>
              </a:extLst>
            </p:cNvPr>
            <p:cNvSpPr/>
            <p:nvPr/>
          </p:nvSpPr>
          <p:spPr>
            <a:xfrm>
              <a:off x="9542460" y="210407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5" name="Sechseck 254">
              <a:extLst>
                <a:ext uri="{FF2B5EF4-FFF2-40B4-BE49-F238E27FC236}">
                  <a16:creationId xmlns:a16="http://schemas.microsoft.com/office/drawing/2014/main" id="{6161029D-F451-94CE-4AAE-437E0F307D4D}"/>
                </a:ext>
              </a:extLst>
            </p:cNvPr>
            <p:cNvSpPr/>
            <p:nvPr/>
          </p:nvSpPr>
          <p:spPr>
            <a:xfrm>
              <a:off x="9542460" y="12207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6" name="Sechseck 255">
              <a:extLst>
                <a:ext uri="{FF2B5EF4-FFF2-40B4-BE49-F238E27FC236}">
                  <a16:creationId xmlns:a16="http://schemas.microsoft.com/office/drawing/2014/main" id="{D546FF50-29B8-096B-D182-DBF2C168DCF4}"/>
                </a:ext>
              </a:extLst>
            </p:cNvPr>
            <p:cNvSpPr/>
            <p:nvPr/>
          </p:nvSpPr>
          <p:spPr>
            <a:xfrm>
              <a:off x="9542459" y="3375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7" name="Sechseck 256">
              <a:extLst>
                <a:ext uri="{FF2B5EF4-FFF2-40B4-BE49-F238E27FC236}">
                  <a16:creationId xmlns:a16="http://schemas.microsoft.com/office/drawing/2014/main" id="{EB131AE6-38F1-2E4B-6E95-3CB2F999B3A7}"/>
                </a:ext>
              </a:extLst>
            </p:cNvPr>
            <p:cNvSpPr/>
            <p:nvPr/>
          </p:nvSpPr>
          <p:spPr>
            <a:xfrm>
              <a:off x="9542458" y="-54577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8" name="Sechseck 257">
              <a:extLst>
                <a:ext uri="{FF2B5EF4-FFF2-40B4-BE49-F238E27FC236}">
                  <a16:creationId xmlns:a16="http://schemas.microsoft.com/office/drawing/2014/main" id="{8EB771F4-3FDF-E896-68E0-BA6A0BF9BB57}"/>
                </a:ext>
              </a:extLst>
            </p:cNvPr>
            <p:cNvSpPr/>
            <p:nvPr/>
          </p:nvSpPr>
          <p:spPr>
            <a:xfrm>
              <a:off x="9542460" y="56372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9" name="Sechseck 258">
              <a:extLst>
                <a:ext uri="{FF2B5EF4-FFF2-40B4-BE49-F238E27FC236}">
                  <a16:creationId xmlns:a16="http://schemas.microsoft.com/office/drawing/2014/main" id="{FCE61F08-AA53-46CF-B9EC-963C2E028FEA}"/>
                </a:ext>
              </a:extLst>
            </p:cNvPr>
            <p:cNvSpPr/>
            <p:nvPr/>
          </p:nvSpPr>
          <p:spPr>
            <a:xfrm>
              <a:off x="9542460" y="65204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0" name="Sechseck 259">
              <a:extLst>
                <a:ext uri="{FF2B5EF4-FFF2-40B4-BE49-F238E27FC236}">
                  <a16:creationId xmlns:a16="http://schemas.microsoft.com/office/drawing/2014/main" id="{1DDBD850-FDAA-B952-F4CD-F9F268E0F0E8}"/>
                </a:ext>
              </a:extLst>
            </p:cNvPr>
            <p:cNvSpPr/>
            <p:nvPr/>
          </p:nvSpPr>
          <p:spPr>
            <a:xfrm>
              <a:off x="9542460" y="475392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1" name="Sechseck 260">
              <a:extLst>
                <a:ext uri="{FF2B5EF4-FFF2-40B4-BE49-F238E27FC236}">
                  <a16:creationId xmlns:a16="http://schemas.microsoft.com/office/drawing/2014/main" id="{7C4AD8FC-ECA1-E4FC-CE55-2C8BA776F7DA}"/>
                </a:ext>
              </a:extLst>
            </p:cNvPr>
            <p:cNvSpPr/>
            <p:nvPr/>
          </p:nvSpPr>
          <p:spPr>
            <a:xfrm>
              <a:off x="10190160" y="254571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2" name="Sechseck 261">
              <a:extLst>
                <a:ext uri="{FF2B5EF4-FFF2-40B4-BE49-F238E27FC236}">
                  <a16:creationId xmlns:a16="http://schemas.microsoft.com/office/drawing/2014/main" id="{1C6D84AD-E5AA-B823-07DF-69456F06D36E}"/>
                </a:ext>
              </a:extLst>
            </p:cNvPr>
            <p:cNvSpPr/>
            <p:nvPr/>
          </p:nvSpPr>
          <p:spPr>
            <a:xfrm>
              <a:off x="10190160" y="342899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3" name="Sechseck 262">
              <a:extLst>
                <a:ext uri="{FF2B5EF4-FFF2-40B4-BE49-F238E27FC236}">
                  <a16:creationId xmlns:a16="http://schemas.microsoft.com/office/drawing/2014/main" id="{CE4F94A6-D73E-0DED-D4C7-4B731836F7F2}"/>
                </a:ext>
              </a:extLst>
            </p:cNvPr>
            <p:cNvSpPr/>
            <p:nvPr/>
          </p:nvSpPr>
          <p:spPr>
            <a:xfrm>
              <a:off x="10190160" y="166243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4" name="Sechseck 263">
              <a:extLst>
                <a:ext uri="{FF2B5EF4-FFF2-40B4-BE49-F238E27FC236}">
                  <a16:creationId xmlns:a16="http://schemas.microsoft.com/office/drawing/2014/main" id="{16088092-3A89-B707-A530-70C804D85CFC}"/>
                </a:ext>
              </a:extLst>
            </p:cNvPr>
            <p:cNvSpPr/>
            <p:nvPr/>
          </p:nvSpPr>
          <p:spPr>
            <a:xfrm>
              <a:off x="10190160" y="7791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5" name="Sechseck 264">
              <a:extLst>
                <a:ext uri="{FF2B5EF4-FFF2-40B4-BE49-F238E27FC236}">
                  <a16:creationId xmlns:a16="http://schemas.microsoft.com/office/drawing/2014/main" id="{CD2727F4-4866-BC2A-AF70-C24F17D0E08F}"/>
                </a:ext>
              </a:extLst>
            </p:cNvPr>
            <p:cNvSpPr/>
            <p:nvPr/>
          </p:nvSpPr>
          <p:spPr>
            <a:xfrm>
              <a:off x="10190159" y="-1041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6" name="Sechseck 265">
              <a:extLst>
                <a:ext uri="{FF2B5EF4-FFF2-40B4-BE49-F238E27FC236}">
                  <a16:creationId xmlns:a16="http://schemas.microsoft.com/office/drawing/2014/main" id="{044DC255-8A22-7B3A-4219-5640F88198A7}"/>
                </a:ext>
              </a:extLst>
            </p:cNvPr>
            <p:cNvSpPr/>
            <p:nvPr/>
          </p:nvSpPr>
          <p:spPr>
            <a:xfrm>
              <a:off x="10190160" y="519556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7" name="Sechseck 266">
              <a:extLst>
                <a:ext uri="{FF2B5EF4-FFF2-40B4-BE49-F238E27FC236}">
                  <a16:creationId xmlns:a16="http://schemas.microsoft.com/office/drawing/2014/main" id="{D3BC1D2B-DC25-338E-B0F3-32E4267D12CE}"/>
                </a:ext>
              </a:extLst>
            </p:cNvPr>
            <p:cNvSpPr/>
            <p:nvPr/>
          </p:nvSpPr>
          <p:spPr>
            <a:xfrm>
              <a:off x="10190160" y="607884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8" name="Sechseck 267">
              <a:extLst>
                <a:ext uri="{FF2B5EF4-FFF2-40B4-BE49-F238E27FC236}">
                  <a16:creationId xmlns:a16="http://schemas.microsoft.com/office/drawing/2014/main" id="{7B74D41E-4175-BDC7-2A65-FA08269FBD90}"/>
                </a:ext>
              </a:extLst>
            </p:cNvPr>
            <p:cNvSpPr/>
            <p:nvPr/>
          </p:nvSpPr>
          <p:spPr>
            <a:xfrm>
              <a:off x="10190160" y="43122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9" name="Sechseck 268">
              <a:extLst>
                <a:ext uri="{FF2B5EF4-FFF2-40B4-BE49-F238E27FC236}">
                  <a16:creationId xmlns:a16="http://schemas.microsoft.com/office/drawing/2014/main" id="{480E9670-8456-5073-E69B-4445F1E1149F}"/>
                </a:ext>
              </a:extLst>
            </p:cNvPr>
            <p:cNvSpPr/>
            <p:nvPr/>
          </p:nvSpPr>
          <p:spPr>
            <a:xfrm>
              <a:off x="10837860" y="298735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0" name="Sechseck 269">
              <a:extLst>
                <a:ext uri="{FF2B5EF4-FFF2-40B4-BE49-F238E27FC236}">
                  <a16:creationId xmlns:a16="http://schemas.microsoft.com/office/drawing/2014/main" id="{8EBF43B8-4D23-4044-9893-031B3916E15D}"/>
                </a:ext>
              </a:extLst>
            </p:cNvPr>
            <p:cNvSpPr/>
            <p:nvPr/>
          </p:nvSpPr>
          <p:spPr>
            <a:xfrm>
              <a:off x="10837860" y="38706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1" name="Sechseck 270">
              <a:extLst>
                <a:ext uri="{FF2B5EF4-FFF2-40B4-BE49-F238E27FC236}">
                  <a16:creationId xmlns:a16="http://schemas.microsoft.com/office/drawing/2014/main" id="{DC5646F1-1D62-3A45-F47D-FCA5BBA77DF5}"/>
                </a:ext>
              </a:extLst>
            </p:cNvPr>
            <p:cNvSpPr/>
            <p:nvPr/>
          </p:nvSpPr>
          <p:spPr>
            <a:xfrm>
              <a:off x="10837860" y="210407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2" name="Sechseck 271">
              <a:extLst>
                <a:ext uri="{FF2B5EF4-FFF2-40B4-BE49-F238E27FC236}">
                  <a16:creationId xmlns:a16="http://schemas.microsoft.com/office/drawing/2014/main" id="{8E1F4716-65AE-8582-6C07-845A5E3FDB7F}"/>
                </a:ext>
              </a:extLst>
            </p:cNvPr>
            <p:cNvSpPr/>
            <p:nvPr/>
          </p:nvSpPr>
          <p:spPr>
            <a:xfrm>
              <a:off x="10837860" y="12207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3" name="Sechseck 272">
              <a:extLst>
                <a:ext uri="{FF2B5EF4-FFF2-40B4-BE49-F238E27FC236}">
                  <a16:creationId xmlns:a16="http://schemas.microsoft.com/office/drawing/2014/main" id="{424B3E35-96A6-19BB-6749-6C2B686B8C53}"/>
                </a:ext>
              </a:extLst>
            </p:cNvPr>
            <p:cNvSpPr/>
            <p:nvPr/>
          </p:nvSpPr>
          <p:spPr>
            <a:xfrm>
              <a:off x="10837859" y="3375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4" name="Sechseck 273">
              <a:extLst>
                <a:ext uri="{FF2B5EF4-FFF2-40B4-BE49-F238E27FC236}">
                  <a16:creationId xmlns:a16="http://schemas.microsoft.com/office/drawing/2014/main" id="{74AF091C-14EC-7329-E82F-7013694DCA9A}"/>
                </a:ext>
              </a:extLst>
            </p:cNvPr>
            <p:cNvSpPr/>
            <p:nvPr/>
          </p:nvSpPr>
          <p:spPr>
            <a:xfrm>
              <a:off x="10837858" y="-5457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5" name="Sechseck 274">
              <a:extLst>
                <a:ext uri="{FF2B5EF4-FFF2-40B4-BE49-F238E27FC236}">
                  <a16:creationId xmlns:a16="http://schemas.microsoft.com/office/drawing/2014/main" id="{42B97F2D-1F1A-7AB0-4E81-1E2F450A1578}"/>
                </a:ext>
              </a:extLst>
            </p:cNvPr>
            <p:cNvSpPr/>
            <p:nvPr/>
          </p:nvSpPr>
          <p:spPr>
            <a:xfrm>
              <a:off x="10837860" y="563720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6" name="Sechseck 275">
              <a:extLst>
                <a:ext uri="{FF2B5EF4-FFF2-40B4-BE49-F238E27FC236}">
                  <a16:creationId xmlns:a16="http://schemas.microsoft.com/office/drawing/2014/main" id="{4B7B78BB-BEE6-03B9-4204-2ABC2704F32E}"/>
                </a:ext>
              </a:extLst>
            </p:cNvPr>
            <p:cNvSpPr/>
            <p:nvPr/>
          </p:nvSpPr>
          <p:spPr>
            <a:xfrm>
              <a:off x="10837860" y="652048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7" name="Sechseck 276">
              <a:extLst>
                <a:ext uri="{FF2B5EF4-FFF2-40B4-BE49-F238E27FC236}">
                  <a16:creationId xmlns:a16="http://schemas.microsoft.com/office/drawing/2014/main" id="{623FEFB1-8AC1-2205-2716-5F406D38A70B}"/>
                </a:ext>
              </a:extLst>
            </p:cNvPr>
            <p:cNvSpPr/>
            <p:nvPr/>
          </p:nvSpPr>
          <p:spPr>
            <a:xfrm>
              <a:off x="10837860" y="475392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8" name="Sechseck 277">
              <a:extLst>
                <a:ext uri="{FF2B5EF4-FFF2-40B4-BE49-F238E27FC236}">
                  <a16:creationId xmlns:a16="http://schemas.microsoft.com/office/drawing/2014/main" id="{139445ED-9022-9887-2C97-88F12B594FB3}"/>
                </a:ext>
              </a:extLst>
            </p:cNvPr>
            <p:cNvSpPr/>
            <p:nvPr/>
          </p:nvSpPr>
          <p:spPr>
            <a:xfrm>
              <a:off x="11485560" y="254571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9" name="Sechseck 278">
              <a:extLst>
                <a:ext uri="{FF2B5EF4-FFF2-40B4-BE49-F238E27FC236}">
                  <a16:creationId xmlns:a16="http://schemas.microsoft.com/office/drawing/2014/main" id="{9B8D3649-22FA-A482-76F9-4975BAFD2694}"/>
                </a:ext>
              </a:extLst>
            </p:cNvPr>
            <p:cNvSpPr/>
            <p:nvPr/>
          </p:nvSpPr>
          <p:spPr>
            <a:xfrm>
              <a:off x="11485560" y="342899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0" name="Sechseck 279">
              <a:extLst>
                <a:ext uri="{FF2B5EF4-FFF2-40B4-BE49-F238E27FC236}">
                  <a16:creationId xmlns:a16="http://schemas.microsoft.com/office/drawing/2014/main" id="{A73785F0-75B5-1650-867B-3AC12F83C1E5}"/>
                </a:ext>
              </a:extLst>
            </p:cNvPr>
            <p:cNvSpPr/>
            <p:nvPr/>
          </p:nvSpPr>
          <p:spPr>
            <a:xfrm>
              <a:off x="11485560" y="166242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1" name="Sechseck 280">
              <a:extLst>
                <a:ext uri="{FF2B5EF4-FFF2-40B4-BE49-F238E27FC236}">
                  <a16:creationId xmlns:a16="http://schemas.microsoft.com/office/drawing/2014/main" id="{61825C70-B9C4-E729-6B50-B68C7D2B6DF4}"/>
                </a:ext>
              </a:extLst>
            </p:cNvPr>
            <p:cNvSpPr/>
            <p:nvPr/>
          </p:nvSpPr>
          <p:spPr>
            <a:xfrm>
              <a:off x="11485560" y="7791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2" name="Sechseck 281">
              <a:extLst>
                <a:ext uri="{FF2B5EF4-FFF2-40B4-BE49-F238E27FC236}">
                  <a16:creationId xmlns:a16="http://schemas.microsoft.com/office/drawing/2014/main" id="{BA7EA6BD-AB7B-C9AC-F670-117BCAA7D040}"/>
                </a:ext>
              </a:extLst>
            </p:cNvPr>
            <p:cNvSpPr/>
            <p:nvPr/>
          </p:nvSpPr>
          <p:spPr>
            <a:xfrm>
              <a:off x="11485559" y="-1041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3" name="Sechseck 282">
              <a:extLst>
                <a:ext uri="{FF2B5EF4-FFF2-40B4-BE49-F238E27FC236}">
                  <a16:creationId xmlns:a16="http://schemas.microsoft.com/office/drawing/2014/main" id="{F84F9776-2B6D-BD36-8508-4AA68D585ED4}"/>
                </a:ext>
              </a:extLst>
            </p:cNvPr>
            <p:cNvSpPr/>
            <p:nvPr/>
          </p:nvSpPr>
          <p:spPr>
            <a:xfrm>
              <a:off x="11485560" y="519556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4" name="Sechseck 283">
              <a:extLst>
                <a:ext uri="{FF2B5EF4-FFF2-40B4-BE49-F238E27FC236}">
                  <a16:creationId xmlns:a16="http://schemas.microsoft.com/office/drawing/2014/main" id="{29628E50-84C7-89A6-F5EF-3698308BDB8C}"/>
                </a:ext>
              </a:extLst>
            </p:cNvPr>
            <p:cNvSpPr/>
            <p:nvPr/>
          </p:nvSpPr>
          <p:spPr>
            <a:xfrm>
              <a:off x="11485560" y="607884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5" name="Sechseck 284">
              <a:extLst>
                <a:ext uri="{FF2B5EF4-FFF2-40B4-BE49-F238E27FC236}">
                  <a16:creationId xmlns:a16="http://schemas.microsoft.com/office/drawing/2014/main" id="{8EE0DA5C-618E-7A6F-A686-C1D30580F98B}"/>
                </a:ext>
              </a:extLst>
            </p:cNvPr>
            <p:cNvSpPr/>
            <p:nvPr/>
          </p:nvSpPr>
          <p:spPr>
            <a:xfrm>
              <a:off x="11485560" y="43122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6" name="Sechseck 285">
              <a:extLst>
                <a:ext uri="{FF2B5EF4-FFF2-40B4-BE49-F238E27FC236}">
                  <a16:creationId xmlns:a16="http://schemas.microsoft.com/office/drawing/2014/main" id="{18EEE67C-5064-FD84-AF8E-1FDBF205393C}"/>
                </a:ext>
              </a:extLst>
            </p:cNvPr>
            <p:cNvSpPr/>
            <p:nvPr/>
          </p:nvSpPr>
          <p:spPr>
            <a:xfrm>
              <a:off x="12131672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7" name="Sechseck 286">
              <a:extLst>
                <a:ext uri="{FF2B5EF4-FFF2-40B4-BE49-F238E27FC236}">
                  <a16:creationId xmlns:a16="http://schemas.microsoft.com/office/drawing/2014/main" id="{11C3A96C-7767-D9AB-97D5-2991D9224323}"/>
                </a:ext>
              </a:extLst>
            </p:cNvPr>
            <p:cNvSpPr/>
            <p:nvPr/>
          </p:nvSpPr>
          <p:spPr>
            <a:xfrm>
              <a:off x="12131672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8" name="Sechseck 287">
              <a:extLst>
                <a:ext uri="{FF2B5EF4-FFF2-40B4-BE49-F238E27FC236}">
                  <a16:creationId xmlns:a16="http://schemas.microsoft.com/office/drawing/2014/main" id="{12C143E7-2EA7-5D12-B693-50B0D5CBC5D3}"/>
                </a:ext>
              </a:extLst>
            </p:cNvPr>
            <p:cNvSpPr/>
            <p:nvPr/>
          </p:nvSpPr>
          <p:spPr>
            <a:xfrm>
              <a:off x="12131672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9" name="Sechseck 288">
              <a:extLst>
                <a:ext uri="{FF2B5EF4-FFF2-40B4-BE49-F238E27FC236}">
                  <a16:creationId xmlns:a16="http://schemas.microsoft.com/office/drawing/2014/main" id="{1A3B1B12-EAA1-6E04-E2BB-BFA7BCE353B1}"/>
                </a:ext>
              </a:extLst>
            </p:cNvPr>
            <p:cNvSpPr/>
            <p:nvPr/>
          </p:nvSpPr>
          <p:spPr>
            <a:xfrm>
              <a:off x="12131672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0" name="Sechseck 289">
              <a:extLst>
                <a:ext uri="{FF2B5EF4-FFF2-40B4-BE49-F238E27FC236}">
                  <a16:creationId xmlns:a16="http://schemas.microsoft.com/office/drawing/2014/main" id="{DE30C20F-91BC-E73F-0951-5B6197370E1D}"/>
                </a:ext>
              </a:extLst>
            </p:cNvPr>
            <p:cNvSpPr/>
            <p:nvPr/>
          </p:nvSpPr>
          <p:spPr>
            <a:xfrm>
              <a:off x="12131671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1" name="Sechseck 290">
              <a:extLst>
                <a:ext uri="{FF2B5EF4-FFF2-40B4-BE49-F238E27FC236}">
                  <a16:creationId xmlns:a16="http://schemas.microsoft.com/office/drawing/2014/main" id="{17592040-FEDA-3BA1-C109-3E8F94368194}"/>
                </a:ext>
              </a:extLst>
            </p:cNvPr>
            <p:cNvSpPr/>
            <p:nvPr/>
          </p:nvSpPr>
          <p:spPr>
            <a:xfrm>
              <a:off x="12131670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2" name="Sechseck 291">
              <a:extLst>
                <a:ext uri="{FF2B5EF4-FFF2-40B4-BE49-F238E27FC236}">
                  <a16:creationId xmlns:a16="http://schemas.microsoft.com/office/drawing/2014/main" id="{75037796-02B4-A00A-8E1D-8E4D85C1D192}"/>
                </a:ext>
              </a:extLst>
            </p:cNvPr>
            <p:cNvSpPr/>
            <p:nvPr/>
          </p:nvSpPr>
          <p:spPr>
            <a:xfrm>
              <a:off x="12131672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3" name="Sechseck 292">
              <a:extLst>
                <a:ext uri="{FF2B5EF4-FFF2-40B4-BE49-F238E27FC236}">
                  <a16:creationId xmlns:a16="http://schemas.microsoft.com/office/drawing/2014/main" id="{854CBEC9-9803-4D06-1144-A19C0B654EA8}"/>
                </a:ext>
              </a:extLst>
            </p:cNvPr>
            <p:cNvSpPr/>
            <p:nvPr/>
          </p:nvSpPr>
          <p:spPr>
            <a:xfrm>
              <a:off x="12131672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4" name="Sechseck 293">
              <a:extLst>
                <a:ext uri="{FF2B5EF4-FFF2-40B4-BE49-F238E27FC236}">
                  <a16:creationId xmlns:a16="http://schemas.microsoft.com/office/drawing/2014/main" id="{2B258713-613A-B3D2-B352-7AA3E582F677}"/>
                </a:ext>
              </a:extLst>
            </p:cNvPr>
            <p:cNvSpPr/>
            <p:nvPr/>
          </p:nvSpPr>
          <p:spPr>
            <a:xfrm>
              <a:off x="12131672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5" name="Sechseck 294">
              <a:extLst>
                <a:ext uri="{FF2B5EF4-FFF2-40B4-BE49-F238E27FC236}">
                  <a16:creationId xmlns:a16="http://schemas.microsoft.com/office/drawing/2014/main" id="{32CD17AA-D2A2-6B80-DA65-7C0B12FE779C}"/>
                </a:ext>
              </a:extLst>
            </p:cNvPr>
            <p:cNvSpPr/>
            <p:nvPr/>
          </p:nvSpPr>
          <p:spPr>
            <a:xfrm>
              <a:off x="476247" y="298735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6" name="Sechseck 295">
              <a:extLst>
                <a:ext uri="{FF2B5EF4-FFF2-40B4-BE49-F238E27FC236}">
                  <a16:creationId xmlns:a16="http://schemas.microsoft.com/office/drawing/2014/main" id="{382F3514-540A-C9D2-4A22-ABB70BB7A26E}"/>
                </a:ext>
              </a:extLst>
            </p:cNvPr>
            <p:cNvSpPr/>
            <p:nvPr/>
          </p:nvSpPr>
          <p:spPr>
            <a:xfrm>
              <a:off x="476247" y="38706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7" name="Sechseck 296">
              <a:extLst>
                <a:ext uri="{FF2B5EF4-FFF2-40B4-BE49-F238E27FC236}">
                  <a16:creationId xmlns:a16="http://schemas.microsoft.com/office/drawing/2014/main" id="{DD2319A2-BF3D-4815-A79D-FCD6F36451AA}"/>
                </a:ext>
              </a:extLst>
            </p:cNvPr>
            <p:cNvSpPr/>
            <p:nvPr/>
          </p:nvSpPr>
          <p:spPr>
            <a:xfrm>
              <a:off x="476247" y="210407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8" name="Sechseck 297">
              <a:extLst>
                <a:ext uri="{FF2B5EF4-FFF2-40B4-BE49-F238E27FC236}">
                  <a16:creationId xmlns:a16="http://schemas.microsoft.com/office/drawing/2014/main" id="{A9AD1928-57F4-E7F0-5D2C-53F80F32E5E9}"/>
                </a:ext>
              </a:extLst>
            </p:cNvPr>
            <p:cNvSpPr/>
            <p:nvPr/>
          </p:nvSpPr>
          <p:spPr>
            <a:xfrm>
              <a:off x="476247" y="12207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9" name="Sechseck 298">
              <a:extLst>
                <a:ext uri="{FF2B5EF4-FFF2-40B4-BE49-F238E27FC236}">
                  <a16:creationId xmlns:a16="http://schemas.microsoft.com/office/drawing/2014/main" id="{E65B0E72-80C8-EB16-E12C-B440C3DFAB34}"/>
                </a:ext>
              </a:extLst>
            </p:cNvPr>
            <p:cNvSpPr/>
            <p:nvPr/>
          </p:nvSpPr>
          <p:spPr>
            <a:xfrm>
              <a:off x="476246" y="3375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0" name="Sechseck 299">
              <a:extLst>
                <a:ext uri="{FF2B5EF4-FFF2-40B4-BE49-F238E27FC236}">
                  <a16:creationId xmlns:a16="http://schemas.microsoft.com/office/drawing/2014/main" id="{B0A32968-43B1-7899-260B-43E7A5B49C6C}"/>
                </a:ext>
              </a:extLst>
            </p:cNvPr>
            <p:cNvSpPr/>
            <p:nvPr/>
          </p:nvSpPr>
          <p:spPr>
            <a:xfrm>
              <a:off x="476245" y="-5457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1" name="Sechseck 300">
              <a:extLst>
                <a:ext uri="{FF2B5EF4-FFF2-40B4-BE49-F238E27FC236}">
                  <a16:creationId xmlns:a16="http://schemas.microsoft.com/office/drawing/2014/main" id="{9C40BED6-10B6-3084-A39F-2D35171723B2}"/>
                </a:ext>
              </a:extLst>
            </p:cNvPr>
            <p:cNvSpPr/>
            <p:nvPr/>
          </p:nvSpPr>
          <p:spPr>
            <a:xfrm>
              <a:off x="476247" y="563720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2" name="Sechseck 301">
              <a:extLst>
                <a:ext uri="{FF2B5EF4-FFF2-40B4-BE49-F238E27FC236}">
                  <a16:creationId xmlns:a16="http://schemas.microsoft.com/office/drawing/2014/main" id="{95837E81-7B74-37B2-C8DA-74A44C45701A}"/>
                </a:ext>
              </a:extLst>
            </p:cNvPr>
            <p:cNvSpPr/>
            <p:nvPr/>
          </p:nvSpPr>
          <p:spPr>
            <a:xfrm>
              <a:off x="476247" y="652048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3" name="Sechseck 302">
              <a:extLst>
                <a:ext uri="{FF2B5EF4-FFF2-40B4-BE49-F238E27FC236}">
                  <a16:creationId xmlns:a16="http://schemas.microsoft.com/office/drawing/2014/main" id="{CA5B3166-F277-B6FA-4B82-8F4EDD7B253B}"/>
                </a:ext>
              </a:extLst>
            </p:cNvPr>
            <p:cNvSpPr/>
            <p:nvPr/>
          </p:nvSpPr>
          <p:spPr>
            <a:xfrm>
              <a:off x="476247" y="475392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4" name="Sechseck 303">
              <a:extLst>
                <a:ext uri="{FF2B5EF4-FFF2-40B4-BE49-F238E27FC236}">
                  <a16:creationId xmlns:a16="http://schemas.microsoft.com/office/drawing/2014/main" id="{966C74C7-E046-A995-F5B2-17C418073EB8}"/>
                </a:ext>
              </a:extLst>
            </p:cNvPr>
            <p:cNvSpPr/>
            <p:nvPr/>
          </p:nvSpPr>
          <p:spPr>
            <a:xfrm>
              <a:off x="1123947" y="254571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5" name="Sechseck 304">
              <a:extLst>
                <a:ext uri="{FF2B5EF4-FFF2-40B4-BE49-F238E27FC236}">
                  <a16:creationId xmlns:a16="http://schemas.microsoft.com/office/drawing/2014/main" id="{2A65384F-AA08-B2B4-253E-8D65189F9809}"/>
                </a:ext>
              </a:extLst>
            </p:cNvPr>
            <p:cNvSpPr/>
            <p:nvPr/>
          </p:nvSpPr>
          <p:spPr>
            <a:xfrm>
              <a:off x="1123947" y="342899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6" name="Sechseck 305">
              <a:extLst>
                <a:ext uri="{FF2B5EF4-FFF2-40B4-BE49-F238E27FC236}">
                  <a16:creationId xmlns:a16="http://schemas.microsoft.com/office/drawing/2014/main" id="{3F1FCEEE-B233-9EE4-34ED-7F37303BA69D}"/>
                </a:ext>
              </a:extLst>
            </p:cNvPr>
            <p:cNvSpPr/>
            <p:nvPr/>
          </p:nvSpPr>
          <p:spPr>
            <a:xfrm>
              <a:off x="1123947" y="166242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7" name="Sechseck 306">
              <a:extLst>
                <a:ext uri="{FF2B5EF4-FFF2-40B4-BE49-F238E27FC236}">
                  <a16:creationId xmlns:a16="http://schemas.microsoft.com/office/drawing/2014/main" id="{6009A806-7E88-88C1-A4C8-1745CD0F72C2}"/>
                </a:ext>
              </a:extLst>
            </p:cNvPr>
            <p:cNvSpPr/>
            <p:nvPr/>
          </p:nvSpPr>
          <p:spPr>
            <a:xfrm>
              <a:off x="1123947" y="7791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8" name="Sechseck 307">
              <a:extLst>
                <a:ext uri="{FF2B5EF4-FFF2-40B4-BE49-F238E27FC236}">
                  <a16:creationId xmlns:a16="http://schemas.microsoft.com/office/drawing/2014/main" id="{CD793FFB-4A53-F93B-A3E2-BA2E6EC6BDAC}"/>
                </a:ext>
              </a:extLst>
            </p:cNvPr>
            <p:cNvSpPr/>
            <p:nvPr/>
          </p:nvSpPr>
          <p:spPr>
            <a:xfrm>
              <a:off x="1123946" y="-1041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9" name="Sechseck 308">
              <a:extLst>
                <a:ext uri="{FF2B5EF4-FFF2-40B4-BE49-F238E27FC236}">
                  <a16:creationId xmlns:a16="http://schemas.microsoft.com/office/drawing/2014/main" id="{7815AA39-33D5-5FFD-52B3-AA09BA77B95E}"/>
                </a:ext>
              </a:extLst>
            </p:cNvPr>
            <p:cNvSpPr/>
            <p:nvPr/>
          </p:nvSpPr>
          <p:spPr>
            <a:xfrm>
              <a:off x="1123947" y="519556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0" name="Sechseck 309">
              <a:extLst>
                <a:ext uri="{FF2B5EF4-FFF2-40B4-BE49-F238E27FC236}">
                  <a16:creationId xmlns:a16="http://schemas.microsoft.com/office/drawing/2014/main" id="{E5DCED60-4128-8893-4B90-C4BAFC466222}"/>
                </a:ext>
              </a:extLst>
            </p:cNvPr>
            <p:cNvSpPr/>
            <p:nvPr/>
          </p:nvSpPr>
          <p:spPr>
            <a:xfrm>
              <a:off x="1123947" y="607884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1" name="Sechseck 310">
              <a:extLst>
                <a:ext uri="{FF2B5EF4-FFF2-40B4-BE49-F238E27FC236}">
                  <a16:creationId xmlns:a16="http://schemas.microsoft.com/office/drawing/2014/main" id="{C712A7F2-C4BB-3CEC-54AB-2819E41B3CA2}"/>
                </a:ext>
              </a:extLst>
            </p:cNvPr>
            <p:cNvSpPr/>
            <p:nvPr/>
          </p:nvSpPr>
          <p:spPr>
            <a:xfrm>
              <a:off x="1123947" y="43122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2" name="Sechseck 311">
              <a:extLst>
                <a:ext uri="{FF2B5EF4-FFF2-40B4-BE49-F238E27FC236}">
                  <a16:creationId xmlns:a16="http://schemas.microsoft.com/office/drawing/2014/main" id="{42BE83F5-6A09-0FC8-C6BE-44BF28AC1637}"/>
                </a:ext>
              </a:extLst>
            </p:cNvPr>
            <p:cNvSpPr/>
            <p:nvPr/>
          </p:nvSpPr>
          <p:spPr>
            <a:xfrm>
              <a:off x="1771646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3" name="Sechseck 312">
              <a:extLst>
                <a:ext uri="{FF2B5EF4-FFF2-40B4-BE49-F238E27FC236}">
                  <a16:creationId xmlns:a16="http://schemas.microsoft.com/office/drawing/2014/main" id="{174F752A-4BAA-0C71-8A4D-B12537897557}"/>
                </a:ext>
              </a:extLst>
            </p:cNvPr>
            <p:cNvSpPr/>
            <p:nvPr/>
          </p:nvSpPr>
          <p:spPr>
            <a:xfrm>
              <a:off x="1771646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4" name="Sechseck 313">
              <a:extLst>
                <a:ext uri="{FF2B5EF4-FFF2-40B4-BE49-F238E27FC236}">
                  <a16:creationId xmlns:a16="http://schemas.microsoft.com/office/drawing/2014/main" id="{48FE04FA-9CE0-36A3-1DB9-1C492241F633}"/>
                </a:ext>
              </a:extLst>
            </p:cNvPr>
            <p:cNvSpPr/>
            <p:nvPr/>
          </p:nvSpPr>
          <p:spPr>
            <a:xfrm>
              <a:off x="1771646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5" name="Sechseck 314">
              <a:extLst>
                <a:ext uri="{FF2B5EF4-FFF2-40B4-BE49-F238E27FC236}">
                  <a16:creationId xmlns:a16="http://schemas.microsoft.com/office/drawing/2014/main" id="{0D26E973-4A83-276F-8C7D-55DA2597F409}"/>
                </a:ext>
              </a:extLst>
            </p:cNvPr>
            <p:cNvSpPr/>
            <p:nvPr/>
          </p:nvSpPr>
          <p:spPr>
            <a:xfrm>
              <a:off x="1771646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6" name="Sechseck 315">
              <a:extLst>
                <a:ext uri="{FF2B5EF4-FFF2-40B4-BE49-F238E27FC236}">
                  <a16:creationId xmlns:a16="http://schemas.microsoft.com/office/drawing/2014/main" id="{9D858B33-2B11-F184-71FC-AC4663419FDA}"/>
                </a:ext>
              </a:extLst>
            </p:cNvPr>
            <p:cNvSpPr/>
            <p:nvPr/>
          </p:nvSpPr>
          <p:spPr>
            <a:xfrm>
              <a:off x="1771645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7" name="Sechseck 316">
              <a:extLst>
                <a:ext uri="{FF2B5EF4-FFF2-40B4-BE49-F238E27FC236}">
                  <a16:creationId xmlns:a16="http://schemas.microsoft.com/office/drawing/2014/main" id="{BFB4FEB4-0EE6-96DA-D909-CA7A0B3A16A8}"/>
                </a:ext>
              </a:extLst>
            </p:cNvPr>
            <p:cNvSpPr/>
            <p:nvPr/>
          </p:nvSpPr>
          <p:spPr>
            <a:xfrm>
              <a:off x="1771644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8" name="Sechseck 317">
              <a:extLst>
                <a:ext uri="{FF2B5EF4-FFF2-40B4-BE49-F238E27FC236}">
                  <a16:creationId xmlns:a16="http://schemas.microsoft.com/office/drawing/2014/main" id="{FCDDD69B-F41E-73FB-DF56-3ADB82E5B66F}"/>
                </a:ext>
              </a:extLst>
            </p:cNvPr>
            <p:cNvSpPr/>
            <p:nvPr/>
          </p:nvSpPr>
          <p:spPr>
            <a:xfrm>
              <a:off x="1771646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9" name="Sechseck 318">
              <a:extLst>
                <a:ext uri="{FF2B5EF4-FFF2-40B4-BE49-F238E27FC236}">
                  <a16:creationId xmlns:a16="http://schemas.microsoft.com/office/drawing/2014/main" id="{D27A8BE4-41A4-41B4-53B0-4FA3C805EFF5}"/>
                </a:ext>
              </a:extLst>
            </p:cNvPr>
            <p:cNvSpPr/>
            <p:nvPr/>
          </p:nvSpPr>
          <p:spPr>
            <a:xfrm>
              <a:off x="1771646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0" name="Sechseck 319">
              <a:extLst>
                <a:ext uri="{FF2B5EF4-FFF2-40B4-BE49-F238E27FC236}">
                  <a16:creationId xmlns:a16="http://schemas.microsoft.com/office/drawing/2014/main" id="{3AE5B272-B3ED-F933-4034-C0C4FCA2E478}"/>
                </a:ext>
              </a:extLst>
            </p:cNvPr>
            <p:cNvSpPr/>
            <p:nvPr/>
          </p:nvSpPr>
          <p:spPr>
            <a:xfrm>
              <a:off x="1771646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1" name="Sechseck 320">
              <a:extLst>
                <a:ext uri="{FF2B5EF4-FFF2-40B4-BE49-F238E27FC236}">
                  <a16:creationId xmlns:a16="http://schemas.microsoft.com/office/drawing/2014/main" id="{9AEC1A71-38C1-B8FE-4168-B197F2011787}"/>
                </a:ext>
              </a:extLst>
            </p:cNvPr>
            <p:cNvSpPr/>
            <p:nvPr/>
          </p:nvSpPr>
          <p:spPr>
            <a:xfrm>
              <a:off x="2419346" y="254571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5" name="Sechseck 324">
              <a:extLst>
                <a:ext uri="{FF2B5EF4-FFF2-40B4-BE49-F238E27FC236}">
                  <a16:creationId xmlns:a16="http://schemas.microsoft.com/office/drawing/2014/main" id="{05A406D2-B512-3BFD-0C4C-465543EC1EF6}"/>
                </a:ext>
              </a:extLst>
            </p:cNvPr>
            <p:cNvSpPr/>
            <p:nvPr/>
          </p:nvSpPr>
          <p:spPr>
            <a:xfrm>
              <a:off x="2419345" y="-1041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6" name="Sechseck 325">
              <a:extLst>
                <a:ext uri="{FF2B5EF4-FFF2-40B4-BE49-F238E27FC236}">
                  <a16:creationId xmlns:a16="http://schemas.microsoft.com/office/drawing/2014/main" id="{5C9DF081-0253-305F-D921-F28BB91AC568}"/>
                </a:ext>
              </a:extLst>
            </p:cNvPr>
            <p:cNvSpPr/>
            <p:nvPr/>
          </p:nvSpPr>
          <p:spPr>
            <a:xfrm>
              <a:off x="2419346" y="519556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7" name="Sechseck 326">
              <a:extLst>
                <a:ext uri="{FF2B5EF4-FFF2-40B4-BE49-F238E27FC236}">
                  <a16:creationId xmlns:a16="http://schemas.microsoft.com/office/drawing/2014/main" id="{CC232982-BFAB-CB03-EBA1-232845BA0934}"/>
                </a:ext>
              </a:extLst>
            </p:cNvPr>
            <p:cNvSpPr/>
            <p:nvPr/>
          </p:nvSpPr>
          <p:spPr>
            <a:xfrm>
              <a:off x="2419346" y="607884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9" name="Sechseck 328">
              <a:extLst>
                <a:ext uri="{FF2B5EF4-FFF2-40B4-BE49-F238E27FC236}">
                  <a16:creationId xmlns:a16="http://schemas.microsoft.com/office/drawing/2014/main" id="{6FC3253E-2EB4-28D1-0912-E5EFA455C652}"/>
                </a:ext>
              </a:extLst>
            </p:cNvPr>
            <p:cNvSpPr/>
            <p:nvPr/>
          </p:nvSpPr>
          <p:spPr>
            <a:xfrm>
              <a:off x="-819156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0" name="Sechseck 329">
              <a:extLst>
                <a:ext uri="{FF2B5EF4-FFF2-40B4-BE49-F238E27FC236}">
                  <a16:creationId xmlns:a16="http://schemas.microsoft.com/office/drawing/2014/main" id="{96675A15-30AF-1AE8-9C0C-418B00D2717C}"/>
                </a:ext>
              </a:extLst>
            </p:cNvPr>
            <p:cNvSpPr/>
            <p:nvPr/>
          </p:nvSpPr>
          <p:spPr>
            <a:xfrm>
              <a:off x="-819156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1" name="Sechseck 330">
              <a:extLst>
                <a:ext uri="{FF2B5EF4-FFF2-40B4-BE49-F238E27FC236}">
                  <a16:creationId xmlns:a16="http://schemas.microsoft.com/office/drawing/2014/main" id="{CC31613B-7F54-4376-A198-690A3EA26128}"/>
                </a:ext>
              </a:extLst>
            </p:cNvPr>
            <p:cNvSpPr/>
            <p:nvPr/>
          </p:nvSpPr>
          <p:spPr>
            <a:xfrm>
              <a:off x="-819156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2" name="Sechseck 331">
              <a:extLst>
                <a:ext uri="{FF2B5EF4-FFF2-40B4-BE49-F238E27FC236}">
                  <a16:creationId xmlns:a16="http://schemas.microsoft.com/office/drawing/2014/main" id="{9821854C-F571-BE91-2D00-38C77865BA84}"/>
                </a:ext>
              </a:extLst>
            </p:cNvPr>
            <p:cNvSpPr/>
            <p:nvPr/>
          </p:nvSpPr>
          <p:spPr>
            <a:xfrm>
              <a:off x="-819156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3" name="Sechseck 332">
              <a:extLst>
                <a:ext uri="{FF2B5EF4-FFF2-40B4-BE49-F238E27FC236}">
                  <a16:creationId xmlns:a16="http://schemas.microsoft.com/office/drawing/2014/main" id="{BEC10101-7E26-8C0E-FCA2-63E78FA28C03}"/>
                </a:ext>
              </a:extLst>
            </p:cNvPr>
            <p:cNvSpPr/>
            <p:nvPr/>
          </p:nvSpPr>
          <p:spPr>
            <a:xfrm>
              <a:off x="-819157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4" name="Sechseck 333">
              <a:extLst>
                <a:ext uri="{FF2B5EF4-FFF2-40B4-BE49-F238E27FC236}">
                  <a16:creationId xmlns:a16="http://schemas.microsoft.com/office/drawing/2014/main" id="{3AA61514-55BF-A0F6-124A-86BFEA514EB3}"/>
                </a:ext>
              </a:extLst>
            </p:cNvPr>
            <p:cNvSpPr/>
            <p:nvPr/>
          </p:nvSpPr>
          <p:spPr>
            <a:xfrm>
              <a:off x="-819158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5" name="Sechseck 334">
              <a:extLst>
                <a:ext uri="{FF2B5EF4-FFF2-40B4-BE49-F238E27FC236}">
                  <a16:creationId xmlns:a16="http://schemas.microsoft.com/office/drawing/2014/main" id="{ED8A13A0-1978-0A59-D3BA-78C9D8247B32}"/>
                </a:ext>
              </a:extLst>
            </p:cNvPr>
            <p:cNvSpPr/>
            <p:nvPr/>
          </p:nvSpPr>
          <p:spPr>
            <a:xfrm>
              <a:off x="-819156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6" name="Sechseck 335">
              <a:extLst>
                <a:ext uri="{FF2B5EF4-FFF2-40B4-BE49-F238E27FC236}">
                  <a16:creationId xmlns:a16="http://schemas.microsoft.com/office/drawing/2014/main" id="{E7D79426-FD30-C9F0-1430-E5FA5506AA22}"/>
                </a:ext>
              </a:extLst>
            </p:cNvPr>
            <p:cNvSpPr/>
            <p:nvPr/>
          </p:nvSpPr>
          <p:spPr>
            <a:xfrm>
              <a:off x="-819156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7" name="Sechseck 336">
              <a:extLst>
                <a:ext uri="{FF2B5EF4-FFF2-40B4-BE49-F238E27FC236}">
                  <a16:creationId xmlns:a16="http://schemas.microsoft.com/office/drawing/2014/main" id="{67F05F66-E984-C58B-D8BB-35D77145DFE7}"/>
                </a:ext>
              </a:extLst>
            </p:cNvPr>
            <p:cNvSpPr/>
            <p:nvPr/>
          </p:nvSpPr>
          <p:spPr>
            <a:xfrm>
              <a:off x="-819156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8" name="Sechseck 337">
              <a:extLst>
                <a:ext uri="{FF2B5EF4-FFF2-40B4-BE49-F238E27FC236}">
                  <a16:creationId xmlns:a16="http://schemas.microsoft.com/office/drawing/2014/main" id="{D9D69FBA-6BD1-4514-E73D-FC559319B098}"/>
                </a:ext>
              </a:extLst>
            </p:cNvPr>
            <p:cNvSpPr/>
            <p:nvPr/>
          </p:nvSpPr>
          <p:spPr>
            <a:xfrm>
              <a:off x="-171456" y="254571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9" name="Sechseck 338">
              <a:extLst>
                <a:ext uri="{FF2B5EF4-FFF2-40B4-BE49-F238E27FC236}">
                  <a16:creationId xmlns:a16="http://schemas.microsoft.com/office/drawing/2014/main" id="{34862DFD-523A-F04B-D589-F0487F1A198B}"/>
                </a:ext>
              </a:extLst>
            </p:cNvPr>
            <p:cNvSpPr/>
            <p:nvPr/>
          </p:nvSpPr>
          <p:spPr>
            <a:xfrm>
              <a:off x="-171456" y="342899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0" name="Sechseck 339">
              <a:extLst>
                <a:ext uri="{FF2B5EF4-FFF2-40B4-BE49-F238E27FC236}">
                  <a16:creationId xmlns:a16="http://schemas.microsoft.com/office/drawing/2014/main" id="{B70B7652-B489-A89B-0FD6-11EDE3A0BB1F}"/>
                </a:ext>
              </a:extLst>
            </p:cNvPr>
            <p:cNvSpPr/>
            <p:nvPr/>
          </p:nvSpPr>
          <p:spPr>
            <a:xfrm>
              <a:off x="-171456" y="166242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1" name="Sechseck 340">
              <a:extLst>
                <a:ext uri="{FF2B5EF4-FFF2-40B4-BE49-F238E27FC236}">
                  <a16:creationId xmlns:a16="http://schemas.microsoft.com/office/drawing/2014/main" id="{3E8186F7-6256-09F3-9486-9D1B54F0B699}"/>
                </a:ext>
              </a:extLst>
            </p:cNvPr>
            <p:cNvSpPr/>
            <p:nvPr/>
          </p:nvSpPr>
          <p:spPr>
            <a:xfrm>
              <a:off x="-171456" y="77914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2" name="Sechseck 341">
              <a:extLst>
                <a:ext uri="{FF2B5EF4-FFF2-40B4-BE49-F238E27FC236}">
                  <a16:creationId xmlns:a16="http://schemas.microsoft.com/office/drawing/2014/main" id="{246CB080-AA72-9EA9-2567-CB74BC629FDA}"/>
                </a:ext>
              </a:extLst>
            </p:cNvPr>
            <p:cNvSpPr/>
            <p:nvPr/>
          </p:nvSpPr>
          <p:spPr>
            <a:xfrm>
              <a:off x="-171457" y="-1041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3" name="Sechseck 342">
              <a:extLst>
                <a:ext uri="{FF2B5EF4-FFF2-40B4-BE49-F238E27FC236}">
                  <a16:creationId xmlns:a16="http://schemas.microsoft.com/office/drawing/2014/main" id="{B3FE2931-2BE0-77C4-2E3A-474EA1E7641D}"/>
                </a:ext>
              </a:extLst>
            </p:cNvPr>
            <p:cNvSpPr/>
            <p:nvPr/>
          </p:nvSpPr>
          <p:spPr>
            <a:xfrm>
              <a:off x="-171456" y="519556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4" name="Sechseck 343">
              <a:extLst>
                <a:ext uri="{FF2B5EF4-FFF2-40B4-BE49-F238E27FC236}">
                  <a16:creationId xmlns:a16="http://schemas.microsoft.com/office/drawing/2014/main" id="{6D6B4D13-CC4B-ED22-70ED-45BD035C03DF}"/>
                </a:ext>
              </a:extLst>
            </p:cNvPr>
            <p:cNvSpPr/>
            <p:nvPr/>
          </p:nvSpPr>
          <p:spPr>
            <a:xfrm>
              <a:off x="-171456" y="607884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5" name="Sechseck 344">
              <a:extLst>
                <a:ext uri="{FF2B5EF4-FFF2-40B4-BE49-F238E27FC236}">
                  <a16:creationId xmlns:a16="http://schemas.microsoft.com/office/drawing/2014/main" id="{830B55D3-38FF-2481-A0D4-E0546974A853}"/>
                </a:ext>
              </a:extLst>
            </p:cNvPr>
            <p:cNvSpPr/>
            <p:nvPr/>
          </p:nvSpPr>
          <p:spPr>
            <a:xfrm>
              <a:off x="-171456" y="431227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46792229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Person, Kleidung, Flasche, Menschen enthält.&#10;&#10;Automatisch generierte Beschreibung">
            <a:extLst>
              <a:ext uri="{FF2B5EF4-FFF2-40B4-BE49-F238E27FC236}">
                <a16:creationId xmlns:a16="http://schemas.microsoft.com/office/drawing/2014/main" id="{3015F109-93FD-F82F-384E-F09ECD0DF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0990" y="-745064"/>
            <a:ext cx="12947647" cy="8631764"/>
          </a:xfrm>
          <a:prstGeom prst="rect">
            <a:avLst/>
          </a:prstGeo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100F80D1-A2AF-FCF5-CA13-915D6D326B63}"/>
              </a:ext>
            </a:extLst>
          </p:cNvPr>
          <p:cNvGrpSpPr/>
          <p:nvPr/>
        </p:nvGrpSpPr>
        <p:grpSpPr>
          <a:xfrm>
            <a:off x="-5943600" y="-3295650"/>
            <a:ext cx="24136350" cy="14763750"/>
            <a:chOff x="-819158" y="-545779"/>
            <a:chExt cx="13830305" cy="7949552"/>
          </a:xfrm>
        </p:grpSpPr>
        <p:sp>
          <p:nvSpPr>
            <p:cNvPr id="169" name="Sechseck 168">
              <a:extLst>
                <a:ext uri="{FF2B5EF4-FFF2-40B4-BE49-F238E27FC236}">
                  <a16:creationId xmlns:a16="http://schemas.microsoft.com/office/drawing/2014/main" id="{5B6BE1F9-5265-F7AB-8CD5-F55FA6BC973B}"/>
                </a:ext>
              </a:extLst>
            </p:cNvPr>
            <p:cNvSpPr/>
            <p:nvPr/>
          </p:nvSpPr>
          <p:spPr>
            <a:xfrm>
              <a:off x="5656262" y="122079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0" name="Sechseck 169">
              <a:extLst>
                <a:ext uri="{FF2B5EF4-FFF2-40B4-BE49-F238E27FC236}">
                  <a16:creationId xmlns:a16="http://schemas.microsoft.com/office/drawing/2014/main" id="{A3931273-D7D1-37B3-A3B5-61D7F7107C5E}"/>
                </a:ext>
              </a:extLst>
            </p:cNvPr>
            <p:cNvSpPr/>
            <p:nvPr/>
          </p:nvSpPr>
          <p:spPr>
            <a:xfrm>
              <a:off x="5656261" y="33750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1" name="Sechseck 170">
              <a:extLst>
                <a:ext uri="{FF2B5EF4-FFF2-40B4-BE49-F238E27FC236}">
                  <a16:creationId xmlns:a16="http://schemas.microsoft.com/office/drawing/2014/main" id="{4B15D718-FECD-5F68-F55B-389010F9891B}"/>
                </a:ext>
              </a:extLst>
            </p:cNvPr>
            <p:cNvSpPr/>
            <p:nvPr/>
          </p:nvSpPr>
          <p:spPr>
            <a:xfrm>
              <a:off x="5656260" y="-54577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2" name="Sechseck 171">
              <a:extLst>
                <a:ext uri="{FF2B5EF4-FFF2-40B4-BE49-F238E27FC236}">
                  <a16:creationId xmlns:a16="http://schemas.microsoft.com/office/drawing/2014/main" id="{BEA319E4-C5DF-5A2F-B12D-3BDBC574C460}"/>
                </a:ext>
              </a:extLst>
            </p:cNvPr>
            <p:cNvSpPr/>
            <p:nvPr/>
          </p:nvSpPr>
          <p:spPr>
            <a:xfrm>
              <a:off x="5656262" y="56372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3" name="Sechseck 172">
              <a:extLst>
                <a:ext uri="{FF2B5EF4-FFF2-40B4-BE49-F238E27FC236}">
                  <a16:creationId xmlns:a16="http://schemas.microsoft.com/office/drawing/2014/main" id="{F0C51DBA-BB24-65D3-A4D2-30D02A3AF241}"/>
                </a:ext>
              </a:extLst>
            </p:cNvPr>
            <p:cNvSpPr/>
            <p:nvPr/>
          </p:nvSpPr>
          <p:spPr>
            <a:xfrm>
              <a:off x="5656262" y="652049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4" name="Sechseck 173">
              <a:extLst>
                <a:ext uri="{FF2B5EF4-FFF2-40B4-BE49-F238E27FC236}">
                  <a16:creationId xmlns:a16="http://schemas.microsoft.com/office/drawing/2014/main" id="{E9DB00F8-9902-CDCC-C926-75751DC9F131}"/>
                </a:ext>
              </a:extLst>
            </p:cNvPr>
            <p:cNvSpPr/>
            <p:nvPr/>
          </p:nvSpPr>
          <p:spPr>
            <a:xfrm>
              <a:off x="5656262" y="475392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6" name="Sechseck 175">
              <a:extLst>
                <a:ext uri="{FF2B5EF4-FFF2-40B4-BE49-F238E27FC236}">
                  <a16:creationId xmlns:a16="http://schemas.microsoft.com/office/drawing/2014/main" id="{3C4316F7-4EDA-8EE1-4B83-152519F3E1AC}"/>
                </a:ext>
              </a:extLst>
            </p:cNvPr>
            <p:cNvSpPr/>
            <p:nvPr/>
          </p:nvSpPr>
          <p:spPr>
            <a:xfrm>
              <a:off x="6303962" y="342899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9" name="Sechseck 178">
              <a:extLst>
                <a:ext uri="{FF2B5EF4-FFF2-40B4-BE49-F238E27FC236}">
                  <a16:creationId xmlns:a16="http://schemas.microsoft.com/office/drawing/2014/main" id="{B0DF63BB-133C-A964-339B-84FA6320A9F0}"/>
                </a:ext>
              </a:extLst>
            </p:cNvPr>
            <p:cNvSpPr/>
            <p:nvPr/>
          </p:nvSpPr>
          <p:spPr>
            <a:xfrm>
              <a:off x="6303961" y="-10413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1" name="Sechseck 180">
              <a:extLst>
                <a:ext uri="{FF2B5EF4-FFF2-40B4-BE49-F238E27FC236}">
                  <a16:creationId xmlns:a16="http://schemas.microsoft.com/office/drawing/2014/main" id="{0401A66E-0C08-2055-30E6-49DB28171AFE}"/>
                </a:ext>
              </a:extLst>
            </p:cNvPr>
            <p:cNvSpPr/>
            <p:nvPr/>
          </p:nvSpPr>
          <p:spPr>
            <a:xfrm>
              <a:off x="6303962" y="519556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2" name="Sechseck 181">
              <a:extLst>
                <a:ext uri="{FF2B5EF4-FFF2-40B4-BE49-F238E27FC236}">
                  <a16:creationId xmlns:a16="http://schemas.microsoft.com/office/drawing/2014/main" id="{C8DB283B-C6FA-9260-3874-699547BD81D2}"/>
                </a:ext>
              </a:extLst>
            </p:cNvPr>
            <p:cNvSpPr/>
            <p:nvPr/>
          </p:nvSpPr>
          <p:spPr>
            <a:xfrm>
              <a:off x="6303962" y="607884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8" name="Sechseck 187">
              <a:extLst>
                <a:ext uri="{FF2B5EF4-FFF2-40B4-BE49-F238E27FC236}">
                  <a16:creationId xmlns:a16="http://schemas.microsoft.com/office/drawing/2014/main" id="{57613BE4-F9D5-7D29-52DF-D16DEEA22792}"/>
                </a:ext>
              </a:extLst>
            </p:cNvPr>
            <p:cNvSpPr/>
            <p:nvPr/>
          </p:nvSpPr>
          <p:spPr>
            <a:xfrm>
              <a:off x="6951660" y="33750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9" name="Sechseck 188">
              <a:extLst>
                <a:ext uri="{FF2B5EF4-FFF2-40B4-BE49-F238E27FC236}">
                  <a16:creationId xmlns:a16="http://schemas.microsoft.com/office/drawing/2014/main" id="{6880AAE1-41CA-76B5-6703-0311DE81577A}"/>
                </a:ext>
              </a:extLst>
            </p:cNvPr>
            <p:cNvSpPr/>
            <p:nvPr/>
          </p:nvSpPr>
          <p:spPr>
            <a:xfrm>
              <a:off x="6951659" y="-54577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0" name="Sechseck 189">
              <a:extLst>
                <a:ext uri="{FF2B5EF4-FFF2-40B4-BE49-F238E27FC236}">
                  <a16:creationId xmlns:a16="http://schemas.microsoft.com/office/drawing/2014/main" id="{0A403097-F6BC-450F-6EBE-37EFA3F92282}"/>
                </a:ext>
              </a:extLst>
            </p:cNvPr>
            <p:cNvSpPr/>
            <p:nvPr/>
          </p:nvSpPr>
          <p:spPr>
            <a:xfrm>
              <a:off x="6951661" y="56372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1" name="Sechseck 190">
              <a:extLst>
                <a:ext uri="{FF2B5EF4-FFF2-40B4-BE49-F238E27FC236}">
                  <a16:creationId xmlns:a16="http://schemas.microsoft.com/office/drawing/2014/main" id="{906BC755-0C47-23D2-4A31-789F8018FA2F}"/>
                </a:ext>
              </a:extLst>
            </p:cNvPr>
            <p:cNvSpPr/>
            <p:nvPr/>
          </p:nvSpPr>
          <p:spPr>
            <a:xfrm>
              <a:off x="6951661" y="65204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7" name="Sechseck 196">
              <a:extLst>
                <a:ext uri="{FF2B5EF4-FFF2-40B4-BE49-F238E27FC236}">
                  <a16:creationId xmlns:a16="http://schemas.microsoft.com/office/drawing/2014/main" id="{C0EC518D-8AE7-71A5-B2AF-5C02D03A30FB}"/>
                </a:ext>
              </a:extLst>
            </p:cNvPr>
            <p:cNvSpPr/>
            <p:nvPr/>
          </p:nvSpPr>
          <p:spPr>
            <a:xfrm>
              <a:off x="7599360" y="-10413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8" name="Sechseck 197">
              <a:extLst>
                <a:ext uri="{FF2B5EF4-FFF2-40B4-BE49-F238E27FC236}">
                  <a16:creationId xmlns:a16="http://schemas.microsoft.com/office/drawing/2014/main" id="{33146D5D-78B4-E94A-D60A-8F0C5CDD88DA}"/>
                </a:ext>
              </a:extLst>
            </p:cNvPr>
            <p:cNvSpPr/>
            <p:nvPr/>
          </p:nvSpPr>
          <p:spPr>
            <a:xfrm>
              <a:off x="7599361" y="519556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9" name="Sechseck 198">
              <a:extLst>
                <a:ext uri="{FF2B5EF4-FFF2-40B4-BE49-F238E27FC236}">
                  <a16:creationId xmlns:a16="http://schemas.microsoft.com/office/drawing/2014/main" id="{9ED1BD72-713F-5DF9-AA16-58795DE1C0BC}"/>
                </a:ext>
              </a:extLst>
            </p:cNvPr>
            <p:cNvSpPr/>
            <p:nvPr/>
          </p:nvSpPr>
          <p:spPr>
            <a:xfrm>
              <a:off x="7599361" y="60788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5" name="Sechseck 204">
              <a:extLst>
                <a:ext uri="{FF2B5EF4-FFF2-40B4-BE49-F238E27FC236}">
                  <a16:creationId xmlns:a16="http://schemas.microsoft.com/office/drawing/2014/main" id="{DEFDC681-35AD-9E90-5C07-1EC9FA3E0C98}"/>
                </a:ext>
              </a:extLst>
            </p:cNvPr>
            <p:cNvSpPr/>
            <p:nvPr/>
          </p:nvSpPr>
          <p:spPr>
            <a:xfrm>
              <a:off x="3067047" y="33750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6" name="Sechseck 205">
              <a:extLst>
                <a:ext uri="{FF2B5EF4-FFF2-40B4-BE49-F238E27FC236}">
                  <a16:creationId xmlns:a16="http://schemas.microsoft.com/office/drawing/2014/main" id="{640389F7-5F80-D07E-7967-8192BAB60644}"/>
                </a:ext>
              </a:extLst>
            </p:cNvPr>
            <p:cNvSpPr/>
            <p:nvPr/>
          </p:nvSpPr>
          <p:spPr>
            <a:xfrm>
              <a:off x="3067046" y="-54577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7" name="Sechseck 206">
              <a:extLst>
                <a:ext uri="{FF2B5EF4-FFF2-40B4-BE49-F238E27FC236}">
                  <a16:creationId xmlns:a16="http://schemas.microsoft.com/office/drawing/2014/main" id="{90B40A7C-09B5-6EBE-B27F-4631ECB30FEA}"/>
                </a:ext>
              </a:extLst>
            </p:cNvPr>
            <p:cNvSpPr/>
            <p:nvPr/>
          </p:nvSpPr>
          <p:spPr>
            <a:xfrm>
              <a:off x="3067048" y="56372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8" name="Sechseck 207">
              <a:extLst>
                <a:ext uri="{FF2B5EF4-FFF2-40B4-BE49-F238E27FC236}">
                  <a16:creationId xmlns:a16="http://schemas.microsoft.com/office/drawing/2014/main" id="{F3BD6B07-572E-BD70-09CE-9490264A3CA9}"/>
                </a:ext>
              </a:extLst>
            </p:cNvPr>
            <p:cNvSpPr/>
            <p:nvPr/>
          </p:nvSpPr>
          <p:spPr>
            <a:xfrm>
              <a:off x="3067048" y="65204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2" name="Sechseck 211">
              <a:extLst>
                <a:ext uri="{FF2B5EF4-FFF2-40B4-BE49-F238E27FC236}">
                  <a16:creationId xmlns:a16="http://schemas.microsoft.com/office/drawing/2014/main" id="{DEBC170A-41C7-43A0-346B-37292626AD1E}"/>
                </a:ext>
              </a:extLst>
            </p:cNvPr>
            <p:cNvSpPr/>
            <p:nvPr/>
          </p:nvSpPr>
          <p:spPr>
            <a:xfrm>
              <a:off x="3714748" y="166243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4" name="Sechseck 213">
              <a:extLst>
                <a:ext uri="{FF2B5EF4-FFF2-40B4-BE49-F238E27FC236}">
                  <a16:creationId xmlns:a16="http://schemas.microsoft.com/office/drawing/2014/main" id="{A0130838-D499-47FF-C96E-D866E35786E5}"/>
                </a:ext>
              </a:extLst>
            </p:cNvPr>
            <p:cNvSpPr/>
            <p:nvPr/>
          </p:nvSpPr>
          <p:spPr>
            <a:xfrm>
              <a:off x="3714747" y="-10413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5" name="Sechseck 214">
              <a:extLst>
                <a:ext uri="{FF2B5EF4-FFF2-40B4-BE49-F238E27FC236}">
                  <a16:creationId xmlns:a16="http://schemas.microsoft.com/office/drawing/2014/main" id="{416F0816-3F39-FFAA-A4DD-33E17717484F}"/>
                </a:ext>
              </a:extLst>
            </p:cNvPr>
            <p:cNvSpPr/>
            <p:nvPr/>
          </p:nvSpPr>
          <p:spPr>
            <a:xfrm>
              <a:off x="3714748" y="519556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6" name="Sechseck 215">
              <a:extLst>
                <a:ext uri="{FF2B5EF4-FFF2-40B4-BE49-F238E27FC236}">
                  <a16:creationId xmlns:a16="http://schemas.microsoft.com/office/drawing/2014/main" id="{A039CF25-23B5-3307-AAE0-50D1213DAA8D}"/>
                </a:ext>
              </a:extLst>
            </p:cNvPr>
            <p:cNvSpPr/>
            <p:nvPr/>
          </p:nvSpPr>
          <p:spPr>
            <a:xfrm>
              <a:off x="3714748" y="60788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2" name="Sechseck 221">
              <a:extLst>
                <a:ext uri="{FF2B5EF4-FFF2-40B4-BE49-F238E27FC236}">
                  <a16:creationId xmlns:a16="http://schemas.microsoft.com/office/drawing/2014/main" id="{0A2DFC93-3A9C-7379-776F-CD7F0EA5292C}"/>
                </a:ext>
              </a:extLst>
            </p:cNvPr>
            <p:cNvSpPr/>
            <p:nvPr/>
          </p:nvSpPr>
          <p:spPr>
            <a:xfrm>
              <a:off x="4362446" y="3375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3" name="Sechseck 222">
              <a:extLst>
                <a:ext uri="{FF2B5EF4-FFF2-40B4-BE49-F238E27FC236}">
                  <a16:creationId xmlns:a16="http://schemas.microsoft.com/office/drawing/2014/main" id="{4C9B2203-03D5-939F-7964-88E55C074480}"/>
                </a:ext>
              </a:extLst>
            </p:cNvPr>
            <p:cNvSpPr/>
            <p:nvPr/>
          </p:nvSpPr>
          <p:spPr>
            <a:xfrm>
              <a:off x="4362445" y="-54577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4" name="Sechseck 223">
              <a:extLst>
                <a:ext uri="{FF2B5EF4-FFF2-40B4-BE49-F238E27FC236}">
                  <a16:creationId xmlns:a16="http://schemas.microsoft.com/office/drawing/2014/main" id="{AA0BA42C-00D5-FF58-93C5-A82823C18BA2}"/>
                </a:ext>
              </a:extLst>
            </p:cNvPr>
            <p:cNvSpPr/>
            <p:nvPr/>
          </p:nvSpPr>
          <p:spPr>
            <a:xfrm>
              <a:off x="4362447" y="56372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5" name="Sechseck 224">
              <a:extLst>
                <a:ext uri="{FF2B5EF4-FFF2-40B4-BE49-F238E27FC236}">
                  <a16:creationId xmlns:a16="http://schemas.microsoft.com/office/drawing/2014/main" id="{AFE895DF-EF07-6120-9704-FE75C4B0D17B}"/>
                </a:ext>
              </a:extLst>
            </p:cNvPr>
            <p:cNvSpPr/>
            <p:nvPr/>
          </p:nvSpPr>
          <p:spPr>
            <a:xfrm>
              <a:off x="4362447" y="65204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7" name="Sechseck 226">
              <a:extLst>
                <a:ext uri="{FF2B5EF4-FFF2-40B4-BE49-F238E27FC236}">
                  <a16:creationId xmlns:a16="http://schemas.microsoft.com/office/drawing/2014/main" id="{37D1FCD6-FF8C-AF73-46C8-205330D19ED2}"/>
                </a:ext>
              </a:extLst>
            </p:cNvPr>
            <p:cNvSpPr/>
            <p:nvPr/>
          </p:nvSpPr>
          <p:spPr>
            <a:xfrm>
              <a:off x="5010147" y="254571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1" name="Sechseck 230">
              <a:extLst>
                <a:ext uri="{FF2B5EF4-FFF2-40B4-BE49-F238E27FC236}">
                  <a16:creationId xmlns:a16="http://schemas.microsoft.com/office/drawing/2014/main" id="{53AC77E6-E59F-194A-3695-05BCA5317B7C}"/>
                </a:ext>
              </a:extLst>
            </p:cNvPr>
            <p:cNvSpPr/>
            <p:nvPr/>
          </p:nvSpPr>
          <p:spPr>
            <a:xfrm>
              <a:off x="5010146" y="-10413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2" name="Sechseck 231">
              <a:extLst>
                <a:ext uri="{FF2B5EF4-FFF2-40B4-BE49-F238E27FC236}">
                  <a16:creationId xmlns:a16="http://schemas.microsoft.com/office/drawing/2014/main" id="{F5E83919-F47B-F684-70E6-B38AC454DD2C}"/>
                </a:ext>
              </a:extLst>
            </p:cNvPr>
            <p:cNvSpPr/>
            <p:nvPr/>
          </p:nvSpPr>
          <p:spPr>
            <a:xfrm>
              <a:off x="5010147" y="519556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3" name="Sechseck 232">
              <a:extLst>
                <a:ext uri="{FF2B5EF4-FFF2-40B4-BE49-F238E27FC236}">
                  <a16:creationId xmlns:a16="http://schemas.microsoft.com/office/drawing/2014/main" id="{54366C7D-02C1-FCC1-B07A-35A769090ECE}"/>
                </a:ext>
              </a:extLst>
            </p:cNvPr>
            <p:cNvSpPr/>
            <p:nvPr/>
          </p:nvSpPr>
          <p:spPr>
            <a:xfrm>
              <a:off x="5010147" y="60788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6" name="Sechseck 235">
              <a:extLst>
                <a:ext uri="{FF2B5EF4-FFF2-40B4-BE49-F238E27FC236}">
                  <a16:creationId xmlns:a16="http://schemas.microsoft.com/office/drawing/2014/main" id="{848FD815-8AD0-A51B-3FDC-C61699069AE5}"/>
                </a:ext>
              </a:extLst>
            </p:cNvPr>
            <p:cNvSpPr/>
            <p:nvPr/>
          </p:nvSpPr>
          <p:spPr>
            <a:xfrm>
              <a:off x="8247061" y="387063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9" name="Sechseck 238">
              <a:extLst>
                <a:ext uri="{FF2B5EF4-FFF2-40B4-BE49-F238E27FC236}">
                  <a16:creationId xmlns:a16="http://schemas.microsoft.com/office/drawing/2014/main" id="{A285C087-C2F5-1523-C1FF-299DAE94C85A}"/>
                </a:ext>
              </a:extLst>
            </p:cNvPr>
            <p:cNvSpPr/>
            <p:nvPr/>
          </p:nvSpPr>
          <p:spPr>
            <a:xfrm>
              <a:off x="8247060" y="3375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0" name="Sechseck 239">
              <a:extLst>
                <a:ext uri="{FF2B5EF4-FFF2-40B4-BE49-F238E27FC236}">
                  <a16:creationId xmlns:a16="http://schemas.microsoft.com/office/drawing/2014/main" id="{2F231919-FDE4-D2C8-AAB6-245CC47C2A9D}"/>
                </a:ext>
              </a:extLst>
            </p:cNvPr>
            <p:cNvSpPr/>
            <p:nvPr/>
          </p:nvSpPr>
          <p:spPr>
            <a:xfrm>
              <a:off x="8247059" y="-54577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1" name="Sechseck 240">
              <a:extLst>
                <a:ext uri="{FF2B5EF4-FFF2-40B4-BE49-F238E27FC236}">
                  <a16:creationId xmlns:a16="http://schemas.microsoft.com/office/drawing/2014/main" id="{264FA14E-6D5F-2C0A-91DB-6C486D9D368B}"/>
                </a:ext>
              </a:extLst>
            </p:cNvPr>
            <p:cNvSpPr/>
            <p:nvPr/>
          </p:nvSpPr>
          <p:spPr>
            <a:xfrm>
              <a:off x="8247061" y="56372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2" name="Sechseck 241">
              <a:extLst>
                <a:ext uri="{FF2B5EF4-FFF2-40B4-BE49-F238E27FC236}">
                  <a16:creationId xmlns:a16="http://schemas.microsoft.com/office/drawing/2014/main" id="{8E5B9D4E-B46D-A0AF-2E82-FA3962EE9D12}"/>
                </a:ext>
              </a:extLst>
            </p:cNvPr>
            <p:cNvSpPr/>
            <p:nvPr/>
          </p:nvSpPr>
          <p:spPr>
            <a:xfrm>
              <a:off x="8247061" y="65204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8" name="Sechseck 247">
              <a:extLst>
                <a:ext uri="{FF2B5EF4-FFF2-40B4-BE49-F238E27FC236}">
                  <a16:creationId xmlns:a16="http://schemas.microsoft.com/office/drawing/2014/main" id="{8EE2A589-3AD2-00AF-AAA8-BBEE1C67BB00}"/>
                </a:ext>
              </a:extLst>
            </p:cNvPr>
            <p:cNvSpPr/>
            <p:nvPr/>
          </p:nvSpPr>
          <p:spPr>
            <a:xfrm>
              <a:off x="8894760" y="-10413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9" name="Sechseck 248">
              <a:extLst>
                <a:ext uri="{FF2B5EF4-FFF2-40B4-BE49-F238E27FC236}">
                  <a16:creationId xmlns:a16="http://schemas.microsoft.com/office/drawing/2014/main" id="{F4A3C0C1-E9C8-4657-4EC3-FF51457699A4}"/>
                </a:ext>
              </a:extLst>
            </p:cNvPr>
            <p:cNvSpPr/>
            <p:nvPr/>
          </p:nvSpPr>
          <p:spPr>
            <a:xfrm>
              <a:off x="8894761" y="519556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0" name="Sechseck 249">
              <a:extLst>
                <a:ext uri="{FF2B5EF4-FFF2-40B4-BE49-F238E27FC236}">
                  <a16:creationId xmlns:a16="http://schemas.microsoft.com/office/drawing/2014/main" id="{ED8CFB1D-8BF1-089A-E048-B2E5A1FB73BD}"/>
                </a:ext>
              </a:extLst>
            </p:cNvPr>
            <p:cNvSpPr/>
            <p:nvPr/>
          </p:nvSpPr>
          <p:spPr>
            <a:xfrm>
              <a:off x="8894761" y="60788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2" name="Sechseck 251">
              <a:extLst>
                <a:ext uri="{FF2B5EF4-FFF2-40B4-BE49-F238E27FC236}">
                  <a16:creationId xmlns:a16="http://schemas.microsoft.com/office/drawing/2014/main" id="{5300F3BD-0368-0781-E0F5-B54631FE7ADE}"/>
                </a:ext>
              </a:extLst>
            </p:cNvPr>
            <p:cNvSpPr/>
            <p:nvPr/>
          </p:nvSpPr>
          <p:spPr>
            <a:xfrm>
              <a:off x="9542460" y="298735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3" name="Sechseck 252">
              <a:extLst>
                <a:ext uri="{FF2B5EF4-FFF2-40B4-BE49-F238E27FC236}">
                  <a16:creationId xmlns:a16="http://schemas.microsoft.com/office/drawing/2014/main" id="{3BBC05E2-1E9C-BE26-1229-6D16E7C7E29F}"/>
                </a:ext>
              </a:extLst>
            </p:cNvPr>
            <p:cNvSpPr/>
            <p:nvPr/>
          </p:nvSpPr>
          <p:spPr>
            <a:xfrm>
              <a:off x="9542460" y="38706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4" name="Sechseck 253">
              <a:extLst>
                <a:ext uri="{FF2B5EF4-FFF2-40B4-BE49-F238E27FC236}">
                  <a16:creationId xmlns:a16="http://schemas.microsoft.com/office/drawing/2014/main" id="{C67C0B69-9644-1020-1C30-B881FEB50DAD}"/>
                </a:ext>
              </a:extLst>
            </p:cNvPr>
            <p:cNvSpPr/>
            <p:nvPr/>
          </p:nvSpPr>
          <p:spPr>
            <a:xfrm>
              <a:off x="9542460" y="210407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5" name="Sechseck 254">
              <a:extLst>
                <a:ext uri="{FF2B5EF4-FFF2-40B4-BE49-F238E27FC236}">
                  <a16:creationId xmlns:a16="http://schemas.microsoft.com/office/drawing/2014/main" id="{6161029D-F451-94CE-4AAE-437E0F307D4D}"/>
                </a:ext>
              </a:extLst>
            </p:cNvPr>
            <p:cNvSpPr/>
            <p:nvPr/>
          </p:nvSpPr>
          <p:spPr>
            <a:xfrm>
              <a:off x="9542460" y="12207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6" name="Sechseck 255">
              <a:extLst>
                <a:ext uri="{FF2B5EF4-FFF2-40B4-BE49-F238E27FC236}">
                  <a16:creationId xmlns:a16="http://schemas.microsoft.com/office/drawing/2014/main" id="{D546FF50-29B8-096B-D182-DBF2C168DCF4}"/>
                </a:ext>
              </a:extLst>
            </p:cNvPr>
            <p:cNvSpPr/>
            <p:nvPr/>
          </p:nvSpPr>
          <p:spPr>
            <a:xfrm>
              <a:off x="9542459" y="3375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7" name="Sechseck 256">
              <a:extLst>
                <a:ext uri="{FF2B5EF4-FFF2-40B4-BE49-F238E27FC236}">
                  <a16:creationId xmlns:a16="http://schemas.microsoft.com/office/drawing/2014/main" id="{EB131AE6-38F1-2E4B-6E95-3CB2F999B3A7}"/>
                </a:ext>
              </a:extLst>
            </p:cNvPr>
            <p:cNvSpPr/>
            <p:nvPr/>
          </p:nvSpPr>
          <p:spPr>
            <a:xfrm>
              <a:off x="9542458" y="-54577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8" name="Sechseck 257">
              <a:extLst>
                <a:ext uri="{FF2B5EF4-FFF2-40B4-BE49-F238E27FC236}">
                  <a16:creationId xmlns:a16="http://schemas.microsoft.com/office/drawing/2014/main" id="{8EB771F4-3FDF-E896-68E0-BA6A0BF9BB57}"/>
                </a:ext>
              </a:extLst>
            </p:cNvPr>
            <p:cNvSpPr/>
            <p:nvPr/>
          </p:nvSpPr>
          <p:spPr>
            <a:xfrm>
              <a:off x="9542460" y="56372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9" name="Sechseck 258">
              <a:extLst>
                <a:ext uri="{FF2B5EF4-FFF2-40B4-BE49-F238E27FC236}">
                  <a16:creationId xmlns:a16="http://schemas.microsoft.com/office/drawing/2014/main" id="{FCE61F08-AA53-46CF-B9EC-963C2E028FEA}"/>
                </a:ext>
              </a:extLst>
            </p:cNvPr>
            <p:cNvSpPr/>
            <p:nvPr/>
          </p:nvSpPr>
          <p:spPr>
            <a:xfrm>
              <a:off x="9542460" y="65204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0" name="Sechseck 259">
              <a:extLst>
                <a:ext uri="{FF2B5EF4-FFF2-40B4-BE49-F238E27FC236}">
                  <a16:creationId xmlns:a16="http://schemas.microsoft.com/office/drawing/2014/main" id="{1DDBD850-FDAA-B952-F4CD-F9F268E0F0E8}"/>
                </a:ext>
              </a:extLst>
            </p:cNvPr>
            <p:cNvSpPr/>
            <p:nvPr/>
          </p:nvSpPr>
          <p:spPr>
            <a:xfrm>
              <a:off x="9542460" y="475392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1" name="Sechseck 260">
              <a:extLst>
                <a:ext uri="{FF2B5EF4-FFF2-40B4-BE49-F238E27FC236}">
                  <a16:creationId xmlns:a16="http://schemas.microsoft.com/office/drawing/2014/main" id="{7C4AD8FC-ECA1-E4FC-CE55-2C8BA776F7DA}"/>
                </a:ext>
              </a:extLst>
            </p:cNvPr>
            <p:cNvSpPr/>
            <p:nvPr/>
          </p:nvSpPr>
          <p:spPr>
            <a:xfrm>
              <a:off x="10190160" y="254571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2" name="Sechseck 261">
              <a:extLst>
                <a:ext uri="{FF2B5EF4-FFF2-40B4-BE49-F238E27FC236}">
                  <a16:creationId xmlns:a16="http://schemas.microsoft.com/office/drawing/2014/main" id="{1C6D84AD-E5AA-B823-07DF-69456F06D36E}"/>
                </a:ext>
              </a:extLst>
            </p:cNvPr>
            <p:cNvSpPr/>
            <p:nvPr/>
          </p:nvSpPr>
          <p:spPr>
            <a:xfrm>
              <a:off x="10190160" y="342899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3" name="Sechseck 262">
              <a:extLst>
                <a:ext uri="{FF2B5EF4-FFF2-40B4-BE49-F238E27FC236}">
                  <a16:creationId xmlns:a16="http://schemas.microsoft.com/office/drawing/2014/main" id="{CE4F94A6-D73E-0DED-D4C7-4B731836F7F2}"/>
                </a:ext>
              </a:extLst>
            </p:cNvPr>
            <p:cNvSpPr/>
            <p:nvPr/>
          </p:nvSpPr>
          <p:spPr>
            <a:xfrm>
              <a:off x="10190160" y="166243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4" name="Sechseck 263">
              <a:extLst>
                <a:ext uri="{FF2B5EF4-FFF2-40B4-BE49-F238E27FC236}">
                  <a16:creationId xmlns:a16="http://schemas.microsoft.com/office/drawing/2014/main" id="{16088092-3A89-B707-A530-70C804D85CFC}"/>
                </a:ext>
              </a:extLst>
            </p:cNvPr>
            <p:cNvSpPr/>
            <p:nvPr/>
          </p:nvSpPr>
          <p:spPr>
            <a:xfrm>
              <a:off x="10190160" y="7791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5" name="Sechseck 264">
              <a:extLst>
                <a:ext uri="{FF2B5EF4-FFF2-40B4-BE49-F238E27FC236}">
                  <a16:creationId xmlns:a16="http://schemas.microsoft.com/office/drawing/2014/main" id="{CD2727F4-4866-BC2A-AF70-C24F17D0E08F}"/>
                </a:ext>
              </a:extLst>
            </p:cNvPr>
            <p:cNvSpPr/>
            <p:nvPr/>
          </p:nvSpPr>
          <p:spPr>
            <a:xfrm>
              <a:off x="10190159" y="-1041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6" name="Sechseck 265">
              <a:extLst>
                <a:ext uri="{FF2B5EF4-FFF2-40B4-BE49-F238E27FC236}">
                  <a16:creationId xmlns:a16="http://schemas.microsoft.com/office/drawing/2014/main" id="{044DC255-8A22-7B3A-4219-5640F88198A7}"/>
                </a:ext>
              </a:extLst>
            </p:cNvPr>
            <p:cNvSpPr/>
            <p:nvPr/>
          </p:nvSpPr>
          <p:spPr>
            <a:xfrm>
              <a:off x="10190160" y="519556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7" name="Sechseck 266">
              <a:extLst>
                <a:ext uri="{FF2B5EF4-FFF2-40B4-BE49-F238E27FC236}">
                  <a16:creationId xmlns:a16="http://schemas.microsoft.com/office/drawing/2014/main" id="{D3BC1D2B-DC25-338E-B0F3-32E4267D12CE}"/>
                </a:ext>
              </a:extLst>
            </p:cNvPr>
            <p:cNvSpPr/>
            <p:nvPr/>
          </p:nvSpPr>
          <p:spPr>
            <a:xfrm>
              <a:off x="10190160" y="607884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8" name="Sechseck 267">
              <a:extLst>
                <a:ext uri="{FF2B5EF4-FFF2-40B4-BE49-F238E27FC236}">
                  <a16:creationId xmlns:a16="http://schemas.microsoft.com/office/drawing/2014/main" id="{7B74D41E-4175-BDC7-2A65-FA08269FBD90}"/>
                </a:ext>
              </a:extLst>
            </p:cNvPr>
            <p:cNvSpPr/>
            <p:nvPr/>
          </p:nvSpPr>
          <p:spPr>
            <a:xfrm>
              <a:off x="10190160" y="43122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9" name="Sechseck 268">
              <a:extLst>
                <a:ext uri="{FF2B5EF4-FFF2-40B4-BE49-F238E27FC236}">
                  <a16:creationId xmlns:a16="http://schemas.microsoft.com/office/drawing/2014/main" id="{480E9670-8456-5073-E69B-4445F1E1149F}"/>
                </a:ext>
              </a:extLst>
            </p:cNvPr>
            <p:cNvSpPr/>
            <p:nvPr/>
          </p:nvSpPr>
          <p:spPr>
            <a:xfrm>
              <a:off x="10837860" y="298735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0" name="Sechseck 269">
              <a:extLst>
                <a:ext uri="{FF2B5EF4-FFF2-40B4-BE49-F238E27FC236}">
                  <a16:creationId xmlns:a16="http://schemas.microsoft.com/office/drawing/2014/main" id="{8EBF43B8-4D23-4044-9893-031B3916E15D}"/>
                </a:ext>
              </a:extLst>
            </p:cNvPr>
            <p:cNvSpPr/>
            <p:nvPr/>
          </p:nvSpPr>
          <p:spPr>
            <a:xfrm>
              <a:off x="10837860" y="38706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1" name="Sechseck 270">
              <a:extLst>
                <a:ext uri="{FF2B5EF4-FFF2-40B4-BE49-F238E27FC236}">
                  <a16:creationId xmlns:a16="http://schemas.microsoft.com/office/drawing/2014/main" id="{DC5646F1-1D62-3A45-F47D-FCA5BBA77DF5}"/>
                </a:ext>
              </a:extLst>
            </p:cNvPr>
            <p:cNvSpPr/>
            <p:nvPr/>
          </p:nvSpPr>
          <p:spPr>
            <a:xfrm>
              <a:off x="10837860" y="210407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2" name="Sechseck 271">
              <a:extLst>
                <a:ext uri="{FF2B5EF4-FFF2-40B4-BE49-F238E27FC236}">
                  <a16:creationId xmlns:a16="http://schemas.microsoft.com/office/drawing/2014/main" id="{8E1F4716-65AE-8582-6C07-845A5E3FDB7F}"/>
                </a:ext>
              </a:extLst>
            </p:cNvPr>
            <p:cNvSpPr/>
            <p:nvPr/>
          </p:nvSpPr>
          <p:spPr>
            <a:xfrm>
              <a:off x="10837860" y="12207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3" name="Sechseck 272">
              <a:extLst>
                <a:ext uri="{FF2B5EF4-FFF2-40B4-BE49-F238E27FC236}">
                  <a16:creationId xmlns:a16="http://schemas.microsoft.com/office/drawing/2014/main" id="{424B3E35-96A6-19BB-6749-6C2B686B8C53}"/>
                </a:ext>
              </a:extLst>
            </p:cNvPr>
            <p:cNvSpPr/>
            <p:nvPr/>
          </p:nvSpPr>
          <p:spPr>
            <a:xfrm>
              <a:off x="10837859" y="3375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4" name="Sechseck 273">
              <a:extLst>
                <a:ext uri="{FF2B5EF4-FFF2-40B4-BE49-F238E27FC236}">
                  <a16:creationId xmlns:a16="http://schemas.microsoft.com/office/drawing/2014/main" id="{74AF091C-14EC-7329-E82F-7013694DCA9A}"/>
                </a:ext>
              </a:extLst>
            </p:cNvPr>
            <p:cNvSpPr/>
            <p:nvPr/>
          </p:nvSpPr>
          <p:spPr>
            <a:xfrm>
              <a:off x="10837858" y="-5457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5" name="Sechseck 274">
              <a:extLst>
                <a:ext uri="{FF2B5EF4-FFF2-40B4-BE49-F238E27FC236}">
                  <a16:creationId xmlns:a16="http://schemas.microsoft.com/office/drawing/2014/main" id="{42B97F2D-1F1A-7AB0-4E81-1E2F450A1578}"/>
                </a:ext>
              </a:extLst>
            </p:cNvPr>
            <p:cNvSpPr/>
            <p:nvPr/>
          </p:nvSpPr>
          <p:spPr>
            <a:xfrm>
              <a:off x="10837860" y="563720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6" name="Sechseck 275">
              <a:extLst>
                <a:ext uri="{FF2B5EF4-FFF2-40B4-BE49-F238E27FC236}">
                  <a16:creationId xmlns:a16="http://schemas.microsoft.com/office/drawing/2014/main" id="{4B7B78BB-BEE6-03B9-4204-2ABC2704F32E}"/>
                </a:ext>
              </a:extLst>
            </p:cNvPr>
            <p:cNvSpPr/>
            <p:nvPr/>
          </p:nvSpPr>
          <p:spPr>
            <a:xfrm>
              <a:off x="10837860" y="652048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7" name="Sechseck 276">
              <a:extLst>
                <a:ext uri="{FF2B5EF4-FFF2-40B4-BE49-F238E27FC236}">
                  <a16:creationId xmlns:a16="http://schemas.microsoft.com/office/drawing/2014/main" id="{623FEFB1-8AC1-2205-2716-5F406D38A70B}"/>
                </a:ext>
              </a:extLst>
            </p:cNvPr>
            <p:cNvSpPr/>
            <p:nvPr/>
          </p:nvSpPr>
          <p:spPr>
            <a:xfrm>
              <a:off x="10837860" y="475392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8" name="Sechseck 277">
              <a:extLst>
                <a:ext uri="{FF2B5EF4-FFF2-40B4-BE49-F238E27FC236}">
                  <a16:creationId xmlns:a16="http://schemas.microsoft.com/office/drawing/2014/main" id="{139445ED-9022-9887-2C97-88F12B594FB3}"/>
                </a:ext>
              </a:extLst>
            </p:cNvPr>
            <p:cNvSpPr/>
            <p:nvPr/>
          </p:nvSpPr>
          <p:spPr>
            <a:xfrm>
              <a:off x="11485560" y="254571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9" name="Sechseck 278">
              <a:extLst>
                <a:ext uri="{FF2B5EF4-FFF2-40B4-BE49-F238E27FC236}">
                  <a16:creationId xmlns:a16="http://schemas.microsoft.com/office/drawing/2014/main" id="{9B8D3649-22FA-A482-76F9-4975BAFD2694}"/>
                </a:ext>
              </a:extLst>
            </p:cNvPr>
            <p:cNvSpPr/>
            <p:nvPr/>
          </p:nvSpPr>
          <p:spPr>
            <a:xfrm>
              <a:off x="11485560" y="342899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0" name="Sechseck 279">
              <a:extLst>
                <a:ext uri="{FF2B5EF4-FFF2-40B4-BE49-F238E27FC236}">
                  <a16:creationId xmlns:a16="http://schemas.microsoft.com/office/drawing/2014/main" id="{A73785F0-75B5-1650-867B-3AC12F83C1E5}"/>
                </a:ext>
              </a:extLst>
            </p:cNvPr>
            <p:cNvSpPr/>
            <p:nvPr/>
          </p:nvSpPr>
          <p:spPr>
            <a:xfrm>
              <a:off x="11485560" y="166242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1" name="Sechseck 280">
              <a:extLst>
                <a:ext uri="{FF2B5EF4-FFF2-40B4-BE49-F238E27FC236}">
                  <a16:creationId xmlns:a16="http://schemas.microsoft.com/office/drawing/2014/main" id="{61825C70-B9C4-E729-6B50-B68C7D2B6DF4}"/>
                </a:ext>
              </a:extLst>
            </p:cNvPr>
            <p:cNvSpPr/>
            <p:nvPr/>
          </p:nvSpPr>
          <p:spPr>
            <a:xfrm>
              <a:off x="11485560" y="7791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2" name="Sechseck 281">
              <a:extLst>
                <a:ext uri="{FF2B5EF4-FFF2-40B4-BE49-F238E27FC236}">
                  <a16:creationId xmlns:a16="http://schemas.microsoft.com/office/drawing/2014/main" id="{BA7EA6BD-AB7B-C9AC-F670-117BCAA7D040}"/>
                </a:ext>
              </a:extLst>
            </p:cNvPr>
            <p:cNvSpPr/>
            <p:nvPr/>
          </p:nvSpPr>
          <p:spPr>
            <a:xfrm>
              <a:off x="11485559" y="-1041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3" name="Sechseck 282">
              <a:extLst>
                <a:ext uri="{FF2B5EF4-FFF2-40B4-BE49-F238E27FC236}">
                  <a16:creationId xmlns:a16="http://schemas.microsoft.com/office/drawing/2014/main" id="{F84F9776-2B6D-BD36-8508-4AA68D585ED4}"/>
                </a:ext>
              </a:extLst>
            </p:cNvPr>
            <p:cNvSpPr/>
            <p:nvPr/>
          </p:nvSpPr>
          <p:spPr>
            <a:xfrm>
              <a:off x="11485560" y="519556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4" name="Sechseck 283">
              <a:extLst>
                <a:ext uri="{FF2B5EF4-FFF2-40B4-BE49-F238E27FC236}">
                  <a16:creationId xmlns:a16="http://schemas.microsoft.com/office/drawing/2014/main" id="{29628E50-84C7-89A6-F5EF-3698308BDB8C}"/>
                </a:ext>
              </a:extLst>
            </p:cNvPr>
            <p:cNvSpPr/>
            <p:nvPr/>
          </p:nvSpPr>
          <p:spPr>
            <a:xfrm>
              <a:off x="11485560" y="607884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5" name="Sechseck 284">
              <a:extLst>
                <a:ext uri="{FF2B5EF4-FFF2-40B4-BE49-F238E27FC236}">
                  <a16:creationId xmlns:a16="http://schemas.microsoft.com/office/drawing/2014/main" id="{8EE0DA5C-618E-7A6F-A686-C1D30580F98B}"/>
                </a:ext>
              </a:extLst>
            </p:cNvPr>
            <p:cNvSpPr/>
            <p:nvPr/>
          </p:nvSpPr>
          <p:spPr>
            <a:xfrm>
              <a:off x="11485560" y="43122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6" name="Sechseck 285">
              <a:extLst>
                <a:ext uri="{FF2B5EF4-FFF2-40B4-BE49-F238E27FC236}">
                  <a16:creationId xmlns:a16="http://schemas.microsoft.com/office/drawing/2014/main" id="{18EEE67C-5064-FD84-AF8E-1FDBF205393C}"/>
                </a:ext>
              </a:extLst>
            </p:cNvPr>
            <p:cNvSpPr/>
            <p:nvPr/>
          </p:nvSpPr>
          <p:spPr>
            <a:xfrm>
              <a:off x="12131672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7" name="Sechseck 286">
              <a:extLst>
                <a:ext uri="{FF2B5EF4-FFF2-40B4-BE49-F238E27FC236}">
                  <a16:creationId xmlns:a16="http://schemas.microsoft.com/office/drawing/2014/main" id="{11C3A96C-7767-D9AB-97D5-2991D9224323}"/>
                </a:ext>
              </a:extLst>
            </p:cNvPr>
            <p:cNvSpPr/>
            <p:nvPr/>
          </p:nvSpPr>
          <p:spPr>
            <a:xfrm>
              <a:off x="12131672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8" name="Sechseck 287">
              <a:extLst>
                <a:ext uri="{FF2B5EF4-FFF2-40B4-BE49-F238E27FC236}">
                  <a16:creationId xmlns:a16="http://schemas.microsoft.com/office/drawing/2014/main" id="{12C143E7-2EA7-5D12-B693-50B0D5CBC5D3}"/>
                </a:ext>
              </a:extLst>
            </p:cNvPr>
            <p:cNvSpPr/>
            <p:nvPr/>
          </p:nvSpPr>
          <p:spPr>
            <a:xfrm>
              <a:off x="12131672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9" name="Sechseck 288">
              <a:extLst>
                <a:ext uri="{FF2B5EF4-FFF2-40B4-BE49-F238E27FC236}">
                  <a16:creationId xmlns:a16="http://schemas.microsoft.com/office/drawing/2014/main" id="{1A3B1B12-EAA1-6E04-E2BB-BFA7BCE353B1}"/>
                </a:ext>
              </a:extLst>
            </p:cNvPr>
            <p:cNvSpPr/>
            <p:nvPr/>
          </p:nvSpPr>
          <p:spPr>
            <a:xfrm>
              <a:off x="12131672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0" name="Sechseck 289">
              <a:extLst>
                <a:ext uri="{FF2B5EF4-FFF2-40B4-BE49-F238E27FC236}">
                  <a16:creationId xmlns:a16="http://schemas.microsoft.com/office/drawing/2014/main" id="{DE30C20F-91BC-E73F-0951-5B6197370E1D}"/>
                </a:ext>
              </a:extLst>
            </p:cNvPr>
            <p:cNvSpPr/>
            <p:nvPr/>
          </p:nvSpPr>
          <p:spPr>
            <a:xfrm>
              <a:off x="12131671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1" name="Sechseck 290">
              <a:extLst>
                <a:ext uri="{FF2B5EF4-FFF2-40B4-BE49-F238E27FC236}">
                  <a16:creationId xmlns:a16="http://schemas.microsoft.com/office/drawing/2014/main" id="{17592040-FEDA-3BA1-C109-3E8F94368194}"/>
                </a:ext>
              </a:extLst>
            </p:cNvPr>
            <p:cNvSpPr/>
            <p:nvPr/>
          </p:nvSpPr>
          <p:spPr>
            <a:xfrm>
              <a:off x="12131670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2" name="Sechseck 291">
              <a:extLst>
                <a:ext uri="{FF2B5EF4-FFF2-40B4-BE49-F238E27FC236}">
                  <a16:creationId xmlns:a16="http://schemas.microsoft.com/office/drawing/2014/main" id="{75037796-02B4-A00A-8E1D-8E4D85C1D192}"/>
                </a:ext>
              </a:extLst>
            </p:cNvPr>
            <p:cNvSpPr/>
            <p:nvPr/>
          </p:nvSpPr>
          <p:spPr>
            <a:xfrm>
              <a:off x="12131672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3" name="Sechseck 292">
              <a:extLst>
                <a:ext uri="{FF2B5EF4-FFF2-40B4-BE49-F238E27FC236}">
                  <a16:creationId xmlns:a16="http://schemas.microsoft.com/office/drawing/2014/main" id="{854CBEC9-9803-4D06-1144-A19C0B654EA8}"/>
                </a:ext>
              </a:extLst>
            </p:cNvPr>
            <p:cNvSpPr/>
            <p:nvPr/>
          </p:nvSpPr>
          <p:spPr>
            <a:xfrm>
              <a:off x="12131672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4" name="Sechseck 293">
              <a:extLst>
                <a:ext uri="{FF2B5EF4-FFF2-40B4-BE49-F238E27FC236}">
                  <a16:creationId xmlns:a16="http://schemas.microsoft.com/office/drawing/2014/main" id="{2B258713-613A-B3D2-B352-7AA3E582F677}"/>
                </a:ext>
              </a:extLst>
            </p:cNvPr>
            <p:cNvSpPr/>
            <p:nvPr/>
          </p:nvSpPr>
          <p:spPr>
            <a:xfrm>
              <a:off x="12131672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5" name="Sechseck 294">
              <a:extLst>
                <a:ext uri="{FF2B5EF4-FFF2-40B4-BE49-F238E27FC236}">
                  <a16:creationId xmlns:a16="http://schemas.microsoft.com/office/drawing/2014/main" id="{32CD17AA-D2A2-6B80-DA65-7C0B12FE779C}"/>
                </a:ext>
              </a:extLst>
            </p:cNvPr>
            <p:cNvSpPr/>
            <p:nvPr/>
          </p:nvSpPr>
          <p:spPr>
            <a:xfrm>
              <a:off x="476247" y="298735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6" name="Sechseck 295">
              <a:extLst>
                <a:ext uri="{FF2B5EF4-FFF2-40B4-BE49-F238E27FC236}">
                  <a16:creationId xmlns:a16="http://schemas.microsoft.com/office/drawing/2014/main" id="{382F3514-540A-C9D2-4A22-ABB70BB7A26E}"/>
                </a:ext>
              </a:extLst>
            </p:cNvPr>
            <p:cNvSpPr/>
            <p:nvPr/>
          </p:nvSpPr>
          <p:spPr>
            <a:xfrm>
              <a:off x="476247" y="38706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7" name="Sechseck 296">
              <a:extLst>
                <a:ext uri="{FF2B5EF4-FFF2-40B4-BE49-F238E27FC236}">
                  <a16:creationId xmlns:a16="http://schemas.microsoft.com/office/drawing/2014/main" id="{DD2319A2-BF3D-4815-A79D-FCD6F36451AA}"/>
                </a:ext>
              </a:extLst>
            </p:cNvPr>
            <p:cNvSpPr/>
            <p:nvPr/>
          </p:nvSpPr>
          <p:spPr>
            <a:xfrm>
              <a:off x="476247" y="210407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8" name="Sechseck 297">
              <a:extLst>
                <a:ext uri="{FF2B5EF4-FFF2-40B4-BE49-F238E27FC236}">
                  <a16:creationId xmlns:a16="http://schemas.microsoft.com/office/drawing/2014/main" id="{A9AD1928-57F4-E7F0-5D2C-53F80F32E5E9}"/>
                </a:ext>
              </a:extLst>
            </p:cNvPr>
            <p:cNvSpPr/>
            <p:nvPr/>
          </p:nvSpPr>
          <p:spPr>
            <a:xfrm>
              <a:off x="476247" y="12207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9" name="Sechseck 298">
              <a:extLst>
                <a:ext uri="{FF2B5EF4-FFF2-40B4-BE49-F238E27FC236}">
                  <a16:creationId xmlns:a16="http://schemas.microsoft.com/office/drawing/2014/main" id="{E65B0E72-80C8-EB16-E12C-B440C3DFAB34}"/>
                </a:ext>
              </a:extLst>
            </p:cNvPr>
            <p:cNvSpPr/>
            <p:nvPr/>
          </p:nvSpPr>
          <p:spPr>
            <a:xfrm>
              <a:off x="476246" y="3375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0" name="Sechseck 299">
              <a:extLst>
                <a:ext uri="{FF2B5EF4-FFF2-40B4-BE49-F238E27FC236}">
                  <a16:creationId xmlns:a16="http://schemas.microsoft.com/office/drawing/2014/main" id="{B0A32968-43B1-7899-260B-43E7A5B49C6C}"/>
                </a:ext>
              </a:extLst>
            </p:cNvPr>
            <p:cNvSpPr/>
            <p:nvPr/>
          </p:nvSpPr>
          <p:spPr>
            <a:xfrm>
              <a:off x="476245" y="-5457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1" name="Sechseck 300">
              <a:extLst>
                <a:ext uri="{FF2B5EF4-FFF2-40B4-BE49-F238E27FC236}">
                  <a16:creationId xmlns:a16="http://schemas.microsoft.com/office/drawing/2014/main" id="{9C40BED6-10B6-3084-A39F-2D35171723B2}"/>
                </a:ext>
              </a:extLst>
            </p:cNvPr>
            <p:cNvSpPr/>
            <p:nvPr/>
          </p:nvSpPr>
          <p:spPr>
            <a:xfrm>
              <a:off x="476247" y="563720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2" name="Sechseck 301">
              <a:extLst>
                <a:ext uri="{FF2B5EF4-FFF2-40B4-BE49-F238E27FC236}">
                  <a16:creationId xmlns:a16="http://schemas.microsoft.com/office/drawing/2014/main" id="{95837E81-7B74-37B2-C8DA-74A44C45701A}"/>
                </a:ext>
              </a:extLst>
            </p:cNvPr>
            <p:cNvSpPr/>
            <p:nvPr/>
          </p:nvSpPr>
          <p:spPr>
            <a:xfrm>
              <a:off x="476247" y="652048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3" name="Sechseck 302">
              <a:extLst>
                <a:ext uri="{FF2B5EF4-FFF2-40B4-BE49-F238E27FC236}">
                  <a16:creationId xmlns:a16="http://schemas.microsoft.com/office/drawing/2014/main" id="{CA5B3166-F277-B6FA-4B82-8F4EDD7B253B}"/>
                </a:ext>
              </a:extLst>
            </p:cNvPr>
            <p:cNvSpPr/>
            <p:nvPr/>
          </p:nvSpPr>
          <p:spPr>
            <a:xfrm>
              <a:off x="476247" y="475392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4" name="Sechseck 303">
              <a:extLst>
                <a:ext uri="{FF2B5EF4-FFF2-40B4-BE49-F238E27FC236}">
                  <a16:creationId xmlns:a16="http://schemas.microsoft.com/office/drawing/2014/main" id="{966C74C7-E046-A995-F5B2-17C418073EB8}"/>
                </a:ext>
              </a:extLst>
            </p:cNvPr>
            <p:cNvSpPr/>
            <p:nvPr/>
          </p:nvSpPr>
          <p:spPr>
            <a:xfrm>
              <a:off x="1123947" y="254571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5" name="Sechseck 304">
              <a:extLst>
                <a:ext uri="{FF2B5EF4-FFF2-40B4-BE49-F238E27FC236}">
                  <a16:creationId xmlns:a16="http://schemas.microsoft.com/office/drawing/2014/main" id="{2A65384F-AA08-B2B4-253E-8D65189F9809}"/>
                </a:ext>
              </a:extLst>
            </p:cNvPr>
            <p:cNvSpPr/>
            <p:nvPr/>
          </p:nvSpPr>
          <p:spPr>
            <a:xfrm>
              <a:off x="1123947" y="342899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6" name="Sechseck 305">
              <a:extLst>
                <a:ext uri="{FF2B5EF4-FFF2-40B4-BE49-F238E27FC236}">
                  <a16:creationId xmlns:a16="http://schemas.microsoft.com/office/drawing/2014/main" id="{3F1FCEEE-B233-9EE4-34ED-7F37303BA69D}"/>
                </a:ext>
              </a:extLst>
            </p:cNvPr>
            <p:cNvSpPr/>
            <p:nvPr/>
          </p:nvSpPr>
          <p:spPr>
            <a:xfrm>
              <a:off x="1123947" y="166242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7" name="Sechseck 306">
              <a:extLst>
                <a:ext uri="{FF2B5EF4-FFF2-40B4-BE49-F238E27FC236}">
                  <a16:creationId xmlns:a16="http://schemas.microsoft.com/office/drawing/2014/main" id="{6009A806-7E88-88C1-A4C8-1745CD0F72C2}"/>
                </a:ext>
              </a:extLst>
            </p:cNvPr>
            <p:cNvSpPr/>
            <p:nvPr/>
          </p:nvSpPr>
          <p:spPr>
            <a:xfrm>
              <a:off x="1123947" y="7791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8" name="Sechseck 307">
              <a:extLst>
                <a:ext uri="{FF2B5EF4-FFF2-40B4-BE49-F238E27FC236}">
                  <a16:creationId xmlns:a16="http://schemas.microsoft.com/office/drawing/2014/main" id="{CD793FFB-4A53-F93B-A3E2-BA2E6EC6BDAC}"/>
                </a:ext>
              </a:extLst>
            </p:cNvPr>
            <p:cNvSpPr/>
            <p:nvPr/>
          </p:nvSpPr>
          <p:spPr>
            <a:xfrm>
              <a:off x="1123946" y="-1041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9" name="Sechseck 308">
              <a:extLst>
                <a:ext uri="{FF2B5EF4-FFF2-40B4-BE49-F238E27FC236}">
                  <a16:creationId xmlns:a16="http://schemas.microsoft.com/office/drawing/2014/main" id="{7815AA39-33D5-5FFD-52B3-AA09BA77B95E}"/>
                </a:ext>
              </a:extLst>
            </p:cNvPr>
            <p:cNvSpPr/>
            <p:nvPr/>
          </p:nvSpPr>
          <p:spPr>
            <a:xfrm>
              <a:off x="1123947" y="519556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0" name="Sechseck 309">
              <a:extLst>
                <a:ext uri="{FF2B5EF4-FFF2-40B4-BE49-F238E27FC236}">
                  <a16:creationId xmlns:a16="http://schemas.microsoft.com/office/drawing/2014/main" id="{E5DCED60-4128-8893-4B90-C4BAFC466222}"/>
                </a:ext>
              </a:extLst>
            </p:cNvPr>
            <p:cNvSpPr/>
            <p:nvPr/>
          </p:nvSpPr>
          <p:spPr>
            <a:xfrm>
              <a:off x="1123947" y="607884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1" name="Sechseck 310">
              <a:extLst>
                <a:ext uri="{FF2B5EF4-FFF2-40B4-BE49-F238E27FC236}">
                  <a16:creationId xmlns:a16="http://schemas.microsoft.com/office/drawing/2014/main" id="{C712A7F2-C4BB-3CEC-54AB-2819E41B3CA2}"/>
                </a:ext>
              </a:extLst>
            </p:cNvPr>
            <p:cNvSpPr/>
            <p:nvPr/>
          </p:nvSpPr>
          <p:spPr>
            <a:xfrm>
              <a:off x="1123947" y="43122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2" name="Sechseck 311">
              <a:extLst>
                <a:ext uri="{FF2B5EF4-FFF2-40B4-BE49-F238E27FC236}">
                  <a16:creationId xmlns:a16="http://schemas.microsoft.com/office/drawing/2014/main" id="{42BE83F5-6A09-0FC8-C6BE-44BF28AC1637}"/>
                </a:ext>
              </a:extLst>
            </p:cNvPr>
            <p:cNvSpPr/>
            <p:nvPr/>
          </p:nvSpPr>
          <p:spPr>
            <a:xfrm>
              <a:off x="1771646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3" name="Sechseck 312">
              <a:extLst>
                <a:ext uri="{FF2B5EF4-FFF2-40B4-BE49-F238E27FC236}">
                  <a16:creationId xmlns:a16="http://schemas.microsoft.com/office/drawing/2014/main" id="{174F752A-4BAA-0C71-8A4D-B12537897557}"/>
                </a:ext>
              </a:extLst>
            </p:cNvPr>
            <p:cNvSpPr/>
            <p:nvPr/>
          </p:nvSpPr>
          <p:spPr>
            <a:xfrm>
              <a:off x="1771646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4" name="Sechseck 313">
              <a:extLst>
                <a:ext uri="{FF2B5EF4-FFF2-40B4-BE49-F238E27FC236}">
                  <a16:creationId xmlns:a16="http://schemas.microsoft.com/office/drawing/2014/main" id="{48FE04FA-9CE0-36A3-1DB9-1C492241F633}"/>
                </a:ext>
              </a:extLst>
            </p:cNvPr>
            <p:cNvSpPr/>
            <p:nvPr/>
          </p:nvSpPr>
          <p:spPr>
            <a:xfrm>
              <a:off x="1771646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5" name="Sechseck 314">
              <a:extLst>
                <a:ext uri="{FF2B5EF4-FFF2-40B4-BE49-F238E27FC236}">
                  <a16:creationId xmlns:a16="http://schemas.microsoft.com/office/drawing/2014/main" id="{0D26E973-4A83-276F-8C7D-55DA2597F409}"/>
                </a:ext>
              </a:extLst>
            </p:cNvPr>
            <p:cNvSpPr/>
            <p:nvPr/>
          </p:nvSpPr>
          <p:spPr>
            <a:xfrm>
              <a:off x="1771646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6" name="Sechseck 315">
              <a:extLst>
                <a:ext uri="{FF2B5EF4-FFF2-40B4-BE49-F238E27FC236}">
                  <a16:creationId xmlns:a16="http://schemas.microsoft.com/office/drawing/2014/main" id="{9D858B33-2B11-F184-71FC-AC4663419FDA}"/>
                </a:ext>
              </a:extLst>
            </p:cNvPr>
            <p:cNvSpPr/>
            <p:nvPr/>
          </p:nvSpPr>
          <p:spPr>
            <a:xfrm>
              <a:off x="1771645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7" name="Sechseck 316">
              <a:extLst>
                <a:ext uri="{FF2B5EF4-FFF2-40B4-BE49-F238E27FC236}">
                  <a16:creationId xmlns:a16="http://schemas.microsoft.com/office/drawing/2014/main" id="{BFB4FEB4-0EE6-96DA-D909-CA7A0B3A16A8}"/>
                </a:ext>
              </a:extLst>
            </p:cNvPr>
            <p:cNvSpPr/>
            <p:nvPr/>
          </p:nvSpPr>
          <p:spPr>
            <a:xfrm>
              <a:off x="1771644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8" name="Sechseck 317">
              <a:extLst>
                <a:ext uri="{FF2B5EF4-FFF2-40B4-BE49-F238E27FC236}">
                  <a16:creationId xmlns:a16="http://schemas.microsoft.com/office/drawing/2014/main" id="{FCDDD69B-F41E-73FB-DF56-3ADB82E5B66F}"/>
                </a:ext>
              </a:extLst>
            </p:cNvPr>
            <p:cNvSpPr/>
            <p:nvPr/>
          </p:nvSpPr>
          <p:spPr>
            <a:xfrm>
              <a:off x="1771646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9" name="Sechseck 318">
              <a:extLst>
                <a:ext uri="{FF2B5EF4-FFF2-40B4-BE49-F238E27FC236}">
                  <a16:creationId xmlns:a16="http://schemas.microsoft.com/office/drawing/2014/main" id="{D27A8BE4-41A4-41B4-53B0-4FA3C805EFF5}"/>
                </a:ext>
              </a:extLst>
            </p:cNvPr>
            <p:cNvSpPr/>
            <p:nvPr/>
          </p:nvSpPr>
          <p:spPr>
            <a:xfrm>
              <a:off x="1771646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0" name="Sechseck 319">
              <a:extLst>
                <a:ext uri="{FF2B5EF4-FFF2-40B4-BE49-F238E27FC236}">
                  <a16:creationId xmlns:a16="http://schemas.microsoft.com/office/drawing/2014/main" id="{3AE5B272-B3ED-F933-4034-C0C4FCA2E478}"/>
                </a:ext>
              </a:extLst>
            </p:cNvPr>
            <p:cNvSpPr/>
            <p:nvPr/>
          </p:nvSpPr>
          <p:spPr>
            <a:xfrm>
              <a:off x="1771646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1" name="Sechseck 320">
              <a:extLst>
                <a:ext uri="{FF2B5EF4-FFF2-40B4-BE49-F238E27FC236}">
                  <a16:creationId xmlns:a16="http://schemas.microsoft.com/office/drawing/2014/main" id="{9AEC1A71-38C1-B8FE-4168-B197F2011787}"/>
                </a:ext>
              </a:extLst>
            </p:cNvPr>
            <p:cNvSpPr/>
            <p:nvPr/>
          </p:nvSpPr>
          <p:spPr>
            <a:xfrm>
              <a:off x="2419346" y="254571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5" name="Sechseck 324">
              <a:extLst>
                <a:ext uri="{FF2B5EF4-FFF2-40B4-BE49-F238E27FC236}">
                  <a16:creationId xmlns:a16="http://schemas.microsoft.com/office/drawing/2014/main" id="{05A406D2-B512-3BFD-0C4C-465543EC1EF6}"/>
                </a:ext>
              </a:extLst>
            </p:cNvPr>
            <p:cNvSpPr/>
            <p:nvPr/>
          </p:nvSpPr>
          <p:spPr>
            <a:xfrm>
              <a:off x="2419345" y="-1041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6" name="Sechseck 325">
              <a:extLst>
                <a:ext uri="{FF2B5EF4-FFF2-40B4-BE49-F238E27FC236}">
                  <a16:creationId xmlns:a16="http://schemas.microsoft.com/office/drawing/2014/main" id="{5C9DF081-0253-305F-D921-F28BB91AC568}"/>
                </a:ext>
              </a:extLst>
            </p:cNvPr>
            <p:cNvSpPr/>
            <p:nvPr/>
          </p:nvSpPr>
          <p:spPr>
            <a:xfrm>
              <a:off x="2419346" y="519556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7" name="Sechseck 326">
              <a:extLst>
                <a:ext uri="{FF2B5EF4-FFF2-40B4-BE49-F238E27FC236}">
                  <a16:creationId xmlns:a16="http://schemas.microsoft.com/office/drawing/2014/main" id="{CC232982-BFAB-CB03-EBA1-232845BA0934}"/>
                </a:ext>
              </a:extLst>
            </p:cNvPr>
            <p:cNvSpPr/>
            <p:nvPr/>
          </p:nvSpPr>
          <p:spPr>
            <a:xfrm>
              <a:off x="2419346" y="607884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9" name="Sechseck 328">
              <a:extLst>
                <a:ext uri="{FF2B5EF4-FFF2-40B4-BE49-F238E27FC236}">
                  <a16:creationId xmlns:a16="http://schemas.microsoft.com/office/drawing/2014/main" id="{6FC3253E-2EB4-28D1-0912-E5EFA455C652}"/>
                </a:ext>
              </a:extLst>
            </p:cNvPr>
            <p:cNvSpPr/>
            <p:nvPr/>
          </p:nvSpPr>
          <p:spPr>
            <a:xfrm>
              <a:off x="-819156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0" name="Sechseck 329">
              <a:extLst>
                <a:ext uri="{FF2B5EF4-FFF2-40B4-BE49-F238E27FC236}">
                  <a16:creationId xmlns:a16="http://schemas.microsoft.com/office/drawing/2014/main" id="{96675A15-30AF-1AE8-9C0C-418B00D2717C}"/>
                </a:ext>
              </a:extLst>
            </p:cNvPr>
            <p:cNvSpPr/>
            <p:nvPr/>
          </p:nvSpPr>
          <p:spPr>
            <a:xfrm>
              <a:off x="-819156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1" name="Sechseck 330">
              <a:extLst>
                <a:ext uri="{FF2B5EF4-FFF2-40B4-BE49-F238E27FC236}">
                  <a16:creationId xmlns:a16="http://schemas.microsoft.com/office/drawing/2014/main" id="{CC31613B-7F54-4376-A198-690A3EA26128}"/>
                </a:ext>
              </a:extLst>
            </p:cNvPr>
            <p:cNvSpPr/>
            <p:nvPr/>
          </p:nvSpPr>
          <p:spPr>
            <a:xfrm>
              <a:off x="-819156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2" name="Sechseck 331">
              <a:extLst>
                <a:ext uri="{FF2B5EF4-FFF2-40B4-BE49-F238E27FC236}">
                  <a16:creationId xmlns:a16="http://schemas.microsoft.com/office/drawing/2014/main" id="{9821854C-F571-BE91-2D00-38C77865BA84}"/>
                </a:ext>
              </a:extLst>
            </p:cNvPr>
            <p:cNvSpPr/>
            <p:nvPr/>
          </p:nvSpPr>
          <p:spPr>
            <a:xfrm>
              <a:off x="-819156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3" name="Sechseck 332">
              <a:extLst>
                <a:ext uri="{FF2B5EF4-FFF2-40B4-BE49-F238E27FC236}">
                  <a16:creationId xmlns:a16="http://schemas.microsoft.com/office/drawing/2014/main" id="{BEC10101-7E26-8C0E-FCA2-63E78FA28C03}"/>
                </a:ext>
              </a:extLst>
            </p:cNvPr>
            <p:cNvSpPr/>
            <p:nvPr/>
          </p:nvSpPr>
          <p:spPr>
            <a:xfrm>
              <a:off x="-819157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4" name="Sechseck 333">
              <a:extLst>
                <a:ext uri="{FF2B5EF4-FFF2-40B4-BE49-F238E27FC236}">
                  <a16:creationId xmlns:a16="http://schemas.microsoft.com/office/drawing/2014/main" id="{3AA61514-55BF-A0F6-124A-86BFEA514EB3}"/>
                </a:ext>
              </a:extLst>
            </p:cNvPr>
            <p:cNvSpPr/>
            <p:nvPr/>
          </p:nvSpPr>
          <p:spPr>
            <a:xfrm>
              <a:off x="-819158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5" name="Sechseck 334">
              <a:extLst>
                <a:ext uri="{FF2B5EF4-FFF2-40B4-BE49-F238E27FC236}">
                  <a16:creationId xmlns:a16="http://schemas.microsoft.com/office/drawing/2014/main" id="{ED8A13A0-1978-0A59-D3BA-78C9D8247B32}"/>
                </a:ext>
              </a:extLst>
            </p:cNvPr>
            <p:cNvSpPr/>
            <p:nvPr/>
          </p:nvSpPr>
          <p:spPr>
            <a:xfrm>
              <a:off x="-819156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6" name="Sechseck 335">
              <a:extLst>
                <a:ext uri="{FF2B5EF4-FFF2-40B4-BE49-F238E27FC236}">
                  <a16:creationId xmlns:a16="http://schemas.microsoft.com/office/drawing/2014/main" id="{E7D79426-FD30-C9F0-1430-E5FA5506AA22}"/>
                </a:ext>
              </a:extLst>
            </p:cNvPr>
            <p:cNvSpPr/>
            <p:nvPr/>
          </p:nvSpPr>
          <p:spPr>
            <a:xfrm>
              <a:off x="-819156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7" name="Sechseck 336">
              <a:extLst>
                <a:ext uri="{FF2B5EF4-FFF2-40B4-BE49-F238E27FC236}">
                  <a16:creationId xmlns:a16="http://schemas.microsoft.com/office/drawing/2014/main" id="{67F05F66-E984-C58B-D8BB-35D77145DFE7}"/>
                </a:ext>
              </a:extLst>
            </p:cNvPr>
            <p:cNvSpPr/>
            <p:nvPr/>
          </p:nvSpPr>
          <p:spPr>
            <a:xfrm>
              <a:off x="-819156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8" name="Sechseck 337">
              <a:extLst>
                <a:ext uri="{FF2B5EF4-FFF2-40B4-BE49-F238E27FC236}">
                  <a16:creationId xmlns:a16="http://schemas.microsoft.com/office/drawing/2014/main" id="{D9D69FBA-6BD1-4514-E73D-FC559319B098}"/>
                </a:ext>
              </a:extLst>
            </p:cNvPr>
            <p:cNvSpPr/>
            <p:nvPr/>
          </p:nvSpPr>
          <p:spPr>
            <a:xfrm>
              <a:off x="-171456" y="254571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9" name="Sechseck 338">
              <a:extLst>
                <a:ext uri="{FF2B5EF4-FFF2-40B4-BE49-F238E27FC236}">
                  <a16:creationId xmlns:a16="http://schemas.microsoft.com/office/drawing/2014/main" id="{34862DFD-523A-F04B-D589-F0487F1A198B}"/>
                </a:ext>
              </a:extLst>
            </p:cNvPr>
            <p:cNvSpPr/>
            <p:nvPr/>
          </p:nvSpPr>
          <p:spPr>
            <a:xfrm>
              <a:off x="-171456" y="342899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0" name="Sechseck 339">
              <a:extLst>
                <a:ext uri="{FF2B5EF4-FFF2-40B4-BE49-F238E27FC236}">
                  <a16:creationId xmlns:a16="http://schemas.microsoft.com/office/drawing/2014/main" id="{B70B7652-B489-A89B-0FD6-11EDE3A0BB1F}"/>
                </a:ext>
              </a:extLst>
            </p:cNvPr>
            <p:cNvSpPr/>
            <p:nvPr/>
          </p:nvSpPr>
          <p:spPr>
            <a:xfrm>
              <a:off x="-171456" y="166242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1" name="Sechseck 340">
              <a:extLst>
                <a:ext uri="{FF2B5EF4-FFF2-40B4-BE49-F238E27FC236}">
                  <a16:creationId xmlns:a16="http://schemas.microsoft.com/office/drawing/2014/main" id="{3E8186F7-6256-09F3-9486-9D1B54F0B699}"/>
                </a:ext>
              </a:extLst>
            </p:cNvPr>
            <p:cNvSpPr/>
            <p:nvPr/>
          </p:nvSpPr>
          <p:spPr>
            <a:xfrm>
              <a:off x="-171456" y="77914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2" name="Sechseck 341">
              <a:extLst>
                <a:ext uri="{FF2B5EF4-FFF2-40B4-BE49-F238E27FC236}">
                  <a16:creationId xmlns:a16="http://schemas.microsoft.com/office/drawing/2014/main" id="{246CB080-AA72-9EA9-2567-CB74BC629FDA}"/>
                </a:ext>
              </a:extLst>
            </p:cNvPr>
            <p:cNvSpPr/>
            <p:nvPr/>
          </p:nvSpPr>
          <p:spPr>
            <a:xfrm>
              <a:off x="-171457" y="-1041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3" name="Sechseck 342">
              <a:extLst>
                <a:ext uri="{FF2B5EF4-FFF2-40B4-BE49-F238E27FC236}">
                  <a16:creationId xmlns:a16="http://schemas.microsoft.com/office/drawing/2014/main" id="{B3FE2931-2BE0-77C4-2E3A-474EA1E7641D}"/>
                </a:ext>
              </a:extLst>
            </p:cNvPr>
            <p:cNvSpPr/>
            <p:nvPr/>
          </p:nvSpPr>
          <p:spPr>
            <a:xfrm>
              <a:off x="-171456" y="519556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4" name="Sechseck 343">
              <a:extLst>
                <a:ext uri="{FF2B5EF4-FFF2-40B4-BE49-F238E27FC236}">
                  <a16:creationId xmlns:a16="http://schemas.microsoft.com/office/drawing/2014/main" id="{6D6B4D13-CC4B-ED22-70ED-45BD035C03DF}"/>
                </a:ext>
              </a:extLst>
            </p:cNvPr>
            <p:cNvSpPr/>
            <p:nvPr/>
          </p:nvSpPr>
          <p:spPr>
            <a:xfrm>
              <a:off x="-171456" y="607884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5" name="Sechseck 344">
              <a:extLst>
                <a:ext uri="{FF2B5EF4-FFF2-40B4-BE49-F238E27FC236}">
                  <a16:creationId xmlns:a16="http://schemas.microsoft.com/office/drawing/2014/main" id="{830B55D3-38FF-2481-A0D4-E0546974A853}"/>
                </a:ext>
              </a:extLst>
            </p:cNvPr>
            <p:cNvSpPr/>
            <p:nvPr/>
          </p:nvSpPr>
          <p:spPr>
            <a:xfrm>
              <a:off x="-171456" y="431227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428532612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Person, Kleidung, Flasche, Menschen enthält.&#10;&#10;Automatisch generierte Beschreibung">
            <a:extLst>
              <a:ext uri="{FF2B5EF4-FFF2-40B4-BE49-F238E27FC236}">
                <a16:creationId xmlns:a16="http://schemas.microsoft.com/office/drawing/2014/main" id="{3015F109-93FD-F82F-384E-F09ECD0DF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0990" y="-745064"/>
            <a:ext cx="12947647" cy="8631764"/>
          </a:xfrm>
          <a:prstGeom prst="rect">
            <a:avLst/>
          </a:prstGeo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100F80D1-A2AF-FCF5-CA13-915D6D326B63}"/>
              </a:ext>
            </a:extLst>
          </p:cNvPr>
          <p:cNvGrpSpPr/>
          <p:nvPr/>
        </p:nvGrpSpPr>
        <p:grpSpPr>
          <a:xfrm>
            <a:off x="-5943600" y="-3295650"/>
            <a:ext cx="24136350" cy="14763750"/>
            <a:chOff x="-819158" y="-545779"/>
            <a:chExt cx="13830305" cy="7949552"/>
          </a:xfrm>
        </p:grpSpPr>
        <p:sp>
          <p:nvSpPr>
            <p:cNvPr id="169" name="Sechseck 168">
              <a:extLst>
                <a:ext uri="{FF2B5EF4-FFF2-40B4-BE49-F238E27FC236}">
                  <a16:creationId xmlns:a16="http://schemas.microsoft.com/office/drawing/2014/main" id="{5B6BE1F9-5265-F7AB-8CD5-F55FA6BC973B}"/>
                </a:ext>
              </a:extLst>
            </p:cNvPr>
            <p:cNvSpPr/>
            <p:nvPr/>
          </p:nvSpPr>
          <p:spPr>
            <a:xfrm>
              <a:off x="5656262" y="122079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0" name="Sechseck 169">
              <a:extLst>
                <a:ext uri="{FF2B5EF4-FFF2-40B4-BE49-F238E27FC236}">
                  <a16:creationId xmlns:a16="http://schemas.microsoft.com/office/drawing/2014/main" id="{A3931273-D7D1-37B3-A3B5-61D7F7107C5E}"/>
                </a:ext>
              </a:extLst>
            </p:cNvPr>
            <p:cNvSpPr/>
            <p:nvPr/>
          </p:nvSpPr>
          <p:spPr>
            <a:xfrm>
              <a:off x="5656261" y="33750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1" name="Sechseck 170">
              <a:extLst>
                <a:ext uri="{FF2B5EF4-FFF2-40B4-BE49-F238E27FC236}">
                  <a16:creationId xmlns:a16="http://schemas.microsoft.com/office/drawing/2014/main" id="{4B15D718-FECD-5F68-F55B-389010F9891B}"/>
                </a:ext>
              </a:extLst>
            </p:cNvPr>
            <p:cNvSpPr/>
            <p:nvPr/>
          </p:nvSpPr>
          <p:spPr>
            <a:xfrm>
              <a:off x="5656260" y="-54577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2" name="Sechseck 171">
              <a:extLst>
                <a:ext uri="{FF2B5EF4-FFF2-40B4-BE49-F238E27FC236}">
                  <a16:creationId xmlns:a16="http://schemas.microsoft.com/office/drawing/2014/main" id="{BEA319E4-C5DF-5A2F-B12D-3BDBC574C460}"/>
                </a:ext>
              </a:extLst>
            </p:cNvPr>
            <p:cNvSpPr/>
            <p:nvPr/>
          </p:nvSpPr>
          <p:spPr>
            <a:xfrm>
              <a:off x="5656262" y="56372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3" name="Sechseck 172">
              <a:extLst>
                <a:ext uri="{FF2B5EF4-FFF2-40B4-BE49-F238E27FC236}">
                  <a16:creationId xmlns:a16="http://schemas.microsoft.com/office/drawing/2014/main" id="{F0C51DBA-BB24-65D3-A4D2-30D02A3AF241}"/>
                </a:ext>
              </a:extLst>
            </p:cNvPr>
            <p:cNvSpPr/>
            <p:nvPr/>
          </p:nvSpPr>
          <p:spPr>
            <a:xfrm>
              <a:off x="5656262" y="652049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4" name="Sechseck 173">
              <a:extLst>
                <a:ext uri="{FF2B5EF4-FFF2-40B4-BE49-F238E27FC236}">
                  <a16:creationId xmlns:a16="http://schemas.microsoft.com/office/drawing/2014/main" id="{E9DB00F8-9902-CDCC-C926-75751DC9F131}"/>
                </a:ext>
              </a:extLst>
            </p:cNvPr>
            <p:cNvSpPr/>
            <p:nvPr/>
          </p:nvSpPr>
          <p:spPr>
            <a:xfrm>
              <a:off x="5656262" y="475392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6" name="Sechseck 175">
              <a:extLst>
                <a:ext uri="{FF2B5EF4-FFF2-40B4-BE49-F238E27FC236}">
                  <a16:creationId xmlns:a16="http://schemas.microsoft.com/office/drawing/2014/main" id="{3C4316F7-4EDA-8EE1-4B83-152519F3E1AC}"/>
                </a:ext>
              </a:extLst>
            </p:cNvPr>
            <p:cNvSpPr/>
            <p:nvPr/>
          </p:nvSpPr>
          <p:spPr>
            <a:xfrm>
              <a:off x="6303962" y="342899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9" name="Sechseck 178">
              <a:extLst>
                <a:ext uri="{FF2B5EF4-FFF2-40B4-BE49-F238E27FC236}">
                  <a16:creationId xmlns:a16="http://schemas.microsoft.com/office/drawing/2014/main" id="{B0DF63BB-133C-A964-339B-84FA6320A9F0}"/>
                </a:ext>
              </a:extLst>
            </p:cNvPr>
            <p:cNvSpPr/>
            <p:nvPr/>
          </p:nvSpPr>
          <p:spPr>
            <a:xfrm>
              <a:off x="6303961" y="-10413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1" name="Sechseck 180">
              <a:extLst>
                <a:ext uri="{FF2B5EF4-FFF2-40B4-BE49-F238E27FC236}">
                  <a16:creationId xmlns:a16="http://schemas.microsoft.com/office/drawing/2014/main" id="{0401A66E-0C08-2055-30E6-49DB28171AFE}"/>
                </a:ext>
              </a:extLst>
            </p:cNvPr>
            <p:cNvSpPr/>
            <p:nvPr/>
          </p:nvSpPr>
          <p:spPr>
            <a:xfrm>
              <a:off x="6303962" y="519556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2" name="Sechseck 181">
              <a:extLst>
                <a:ext uri="{FF2B5EF4-FFF2-40B4-BE49-F238E27FC236}">
                  <a16:creationId xmlns:a16="http://schemas.microsoft.com/office/drawing/2014/main" id="{C8DB283B-C6FA-9260-3874-699547BD81D2}"/>
                </a:ext>
              </a:extLst>
            </p:cNvPr>
            <p:cNvSpPr/>
            <p:nvPr/>
          </p:nvSpPr>
          <p:spPr>
            <a:xfrm>
              <a:off x="6303962" y="607884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8" name="Sechseck 187">
              <a:extLst>
                <a:ext uri="{FF2B5EF4-FFF2-40B4-BE49-F238E27FC236}">
                  <a16:creationId xmlns:a16="http://schemas.microsoft.com/office/drawing/2014/main" id="{57613BE4-F9D5-7D29-52DF-D16DEEA22792}"/>
                </a:ext>
              </a:extLst>
            </p:cNvPr>
            <p:cNvSpPr/>
            <p:nvPr/>
          </p:nvSpPr>
          <p:spPr>
            <a:xfrm>
              <a:off x="6951660" y="33750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9" name="Sechseck 188">
              <a:extLst>
                <a:ext uri="{FF2B5EF4-FFF2-40B4-BE49-F238E27FC236}">
                  <a16:creationId xmlns:a16="http://schemas.microsoft.com/office/drawing/2014/main" id="{6880AAE1-41CA-76B5-6703-0311DE81577A}"/>
                </a:ext>
              </a:extLst>
            </p:cNvPr>
            <p:cNvSpPr/>
            <p:nvPr/>
          </p:nvSpPr>
          <p:spPr>
            <a:xfrm>
              <a:off x="6951659" y="-54577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0" name="Sechseck 189">
              <a:extLst>
                <a:ext uri="{FF2B5EF4-FFF2-40B4-BE49-F238E27FC236}">
                  <a16:creationId xmlns:a16="http://schemas.microsoft.com/office/drawing/2014/main" id="{0A403097-F6BC-450F-6EBE-37EFA3F92282}"/>
                </a:ext>
              </a:extLst>
            </p:cNvPr>
            <p:cNvSpPr/>
            <p:nvPr/>
          </p:nvSpPr>
          <p:spPr>
            <a:xfrm>
              <a:off x="6951661" y="56372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1" name="Sechseck 190">
              <a:extLst>
                <a:ext uri="{FF2B5EF4-FFF2-40B4-BE49-F238E27FC236}">
                  <a16:creationId xmlns:a16="http://schemas.microsoft.com/office/drawing/2014/main" id="{906BC755-0C47-23D2-4A31-789F8018FA2F}"/>
                </a:ext>
              </a:extLst>
            </p:cNvPr>
            <p:cNvSpPr/>
            <p:nvPr/>
          </p:nvSpPr>
          <p:spPr>
            <a:xfrm>
              <a:off x="6951661" y="65204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7" name="Sechseck 196">
              <a:extLst>
                <a:ext uri="{FF2B5EF4-FFF2-40B4-BE49-F238E27FC236}">
                  <a16:creationId xmlns:a16="http://schemas.microsoft.com/office/drawing/2014/main" id="{C0EC518D-8AE7-71A5-B2AF-5C02D03A30FB}"/>
                </a:ext>
              </a:extLst>
            </p:cNvPr>
            <p:cNvSpPr/>
            <p:nvPr/>
          </p:nvSpPr>
          <p:spPr>
            <a:xfrm>
              <a:off x="7599360" y="-10413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8" name="Sechseck 197">
              <a:extLst>
                <a:ext uri="{FF2B5EF4-FFF2-40B4-BE49-F238E27FC236}">
                  <a16:creationId xmlns:a16="http://schemas.microsoft.com/office/drawing/2014/main" id="{33146D5D-78B4-E94A-D60A-8F0C5CDD88DA}"/>
                </a:ext>
              </a:extLst>
            </p:cNvPr>
            <p:cNvSpPr/>
            <p:nvPr/>
          </p:nvSpPr>
          <p:spPr>
            <a:xfrm>
              <a:off x="7599361" y="519556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9" name="Sechseck 198">
              <a:extLst>
                <a:ext uri="{FF2B5EF4-FFF2-40B4-BE49-F238E27FC236}">
                  <a16:creationId xmlns:a16="http://schemas.microsoft.com/office/drawing/2014/main" id="{9ED1BD72-713F-5DF9-AA16-58795DE1C0BC}"/>
                </a:ext>
              </a:extLst>
            </p:cNvPr>
            <p:cNvSpPr/>
            <p:nvPr/>
          </p:nvSpPr>
          <p:spPr>
            <a:xfrm>
              <a:off x="7599361" y="60788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5" name="Sechseck 204">
              <a:extLst>
                <a:ext uri="{FF2B5EF4-FFF2-40B4-BE49-F238E27FC236}">
                  <a16:creationId xmlns:a16="http://schemas.microsoft.com/office/drawing/2014/main" id="{DEFDC681-35AD-9E90-5C07-1EC9FA3E0C98}"/>
                </a:ext>
              </a:extLst>
            </p:cNvPr>
            <p:cNvSpPr/>
            <p:nvPr/>
          </p:nvSpPr>
          <p:spPr>
            <a:xfrm>
              <a:off x="3067047" y="33750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6" name="Sechseck 205">
              <a:extLst>
                <a:ext uri="{FF2B5EF4-FFF2-40B4-BE49-F238E27FC236}">
                  <a16:creationId xmlns:a16="http://schemas.microsoft.com/office/drawing/2014/main" id="{640389F7-5F80-D07E-7967-8192BAB60644}"/>
                </a:ext>
              </a:extLst>
            </p:cNvPr>
            <p:cNvSpPr/>
            <p:nvPr/>
          </p:nvSpPr>
          <p:spPr>
            <a:xfrm>
              <a:off x="3067046" y="-54577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7" name="Sechseck 206">
              <a:extLst>
                <a:ext uri="{FF2B5EF4-FFF2-40B4-BE49-F238E27FC236}">
                  <a16:creationId xmlns:a16="http://schemas.microsoft.com/office/drawing/2014/main" id="{90B40A7C-09B5-6EBE-B27F-4631ECB30FEA}"/>
                </a:ext>
              </a:extLst>
            </p:cNvPr>
            <p:cNvSpPr/>
            <p:nvPr/>
          </p:nvSpPr>
          <p:spPr>
            <a:xfrm>
              <a:off x="3067048" y="56372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8" name="Sechseck 207">
              <a:extLst>
                <a:ext uri="{FF2B5EF4-FFF2-40B4-BE49-F238E27FC236}">
                  <a16:creationId xmlns:a16="http://schemas.microsoft.com/office/drawing/2014/main" id="{F3BD6B07-572E-BD70-09CE-9490264A3CA9}"/>
                </a:ext>
              </a:extLst>
            </p:cNvPr>
            <p:cNvSpPr/>
            <p:nvPr/>
          </p:nvSpPr>
          <p:spPr>
            <a:xfrm>
              <a:off x="3067048" y="65204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2" name="Sechseck 211">
              <a:extLst>
                <a:ext uri="{FF2B5EF4-FFF2-40B4-BE49-F238E27FC236}">
                  <a16:creationId xmlns:a16="http://schemas.microsoft.com/office/drawing/2014/main" id="{DEBC170A-41C7-43A0-346B-37292626AD1E}"/>
                </a:ext>
              </a:extLst>
            </p:cNvPr>
            <p:cNvSpPr/>
            <p:nvPr/>
          </p:nvSpPr>
          <p:spPr>
            <a:xfrm>
              <a:off x="3714748" y="166243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4" name="Sechseck 213">
              <a:extLst>
                <a:ext uri="{FF2B5EF4-FFF2-40B4-BE49-F238E27FC236}">
                  <a16:creationId xmlns:a16="http://schemas.microsoft.com/office/drawing/2014/main" id="{A0130838-D499-47FF-C96E-D866E35786E5}"/>
                </a:ext>
              </a:extLst>
            </p:cNvPr>
            <p:cNvSpPr/>
            <p:nvPr/>
          </p:nvSpPr>
          <p:spPr>
            <a:xfrm>
              <a:off x="3714747" y="-10413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5" name="Sechseck 214">
              <a:extLst>
                <a:ext uri="{FF2B5EF4-FFF2-40B4-BE49-F238E27FC236}">
                  <a16:creationId xmlns:a16="http://schemas.microsoft.com/office/drawing/2014/main" id="{416F0816-3F39-FFAA-A4DD-33E17717484F}"/>
                </a:ext>
              </a:extLst>
            </p:cNvPr>
            <p:cNvSpPr/>
            <p:nvPr/>
          </p:nvSpPr>
          <p:spPr>
            <a:xfrm>
              <a:off x="3714748" y="519556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6" name="Sechseck 215">
              <a:extLst>
                <a:ext uri="{FF2B5EF4-FFF2-40B4-BE49-F238E27FC236}">
                  <a16:creationId xmlns:a16="http://schemas.microsoft.com/office/drawing/2014/main" id="{A039CF25-23B5-3307-AAE0-50D1213DAA8D}"/>
                </a:ext>
              </a:extLst>
            </p:cNvPr>
            <p:cNvSpPr/>
            <p:nvPr/>
          </p:nvSpPr>
          <p:spPr>
            <a:xfrm>
              <a:off x="3714748" y="60788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2" name="Sechseck 221">
              <a:extLst>
                <a:ext uri="{FF2B5EF4-FFF2-40B4-BE49-F238E27FC236}">
                  <a16:creationId xmlns:a16="http://schemas.microsoft.com/office/drawing/2014/main" id="{0A2DFC93-3A9C-7379-776F-CD7F0EA5292C}"/>
                </a:ext>
              </a:extLst>
            </p:cNvPr>
            <p:cNvSpPr/>
            <p:nvPr/>
          </p:nvSpPr>
          <p:spPr>
            <a:xfrm>
              <a:off x="4362446" y="3375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3" name="Sechseck 222">
              <a:extLst>
                <a:ext uri="{FF2B5EF4-FFF2-40B4-BE49-F238E27FC236}">
                  <a16:creationId xmlns:a16="http://schemas.microsoft.com/office/drawing/2014/main" id="{4C9B2203-03D5-939F-7964-88E55C074480}"/>
                </a:ext>
              </a:extLst>
            </p:cNvPr>
            <p:cNvSpPr/>
            <p:nvPr/>
          </p:nvSpPr>
          <p:spPr>
            <a:xfrm>
              <a:off x="4362445" y="-54577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4" name="Sechseck 223">
              <a:extLst>
                <a:ext uri="{FF2B5EF4-FFF2-40B4-BE49-F238E27FC236}">
                  <a16:creationId xmlns:a16="http://schemas.microsoft.com/office/drawing/2014/main" id="{AA0BA42C-00D5-FF58-93C5-A82823C18BA2}"/>
                </a:ext>
              </a:extLst>
            </p:cNvPr>
            <p:cNvSpPr/>
            <p:nvPr/>
          </p:nvSpPr>
          <p:spPr>
            <a:xfrm>
              <a:off x="4362447" y="56372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5" name="Sechseck 224">
              <a:extLst>
                <a:ext uri="{FF2B5EF4-FFF2-40B4-BE49-F238E27FC236}">
                  <a16:creationId xmlns:a16="http://schemas.microsoft.com/office/drawing/2014/main" id="{AFE895DF-EF07-6120-9704-FE75C4B0D17B}"/>
                </a:ext>
              </a:extLst>
            </p:cNvPr>
            <p:cNvSpPr/>
            <p:nvPr/>
          </p:nvSpPr>
          <p:spPr>
            <a:xfrm>
              <a:off x="4362447" y="65204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7" name="Sechseck 226">
              <a:extLst>
                <a:ext uri="{FF2B5EF4-FFF2-40B4-BE49-F238E27FC236}">
                  <a16:creationId xmlns:a16="http://schemas.microsoft.com/office/drawing/2014/main" id="{37D1FCD6-FF8C-AF73-46C8-205330D19ED2}"/>
                </a:ext>
              </a:extLst>
            </p:cNvPr>
            <p:cNvSpPr/>
            <p:nvPr/>
          </p:nvSpPr>
          <p:spPr>
            <a:xfrm>
              <a:off x="5010147" y="254571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1" name="Sechseck 230">
              <a:extLst>
                <a:ext uri="{FF2B5EF4-FFF2-40B4-BE49-F238E27FC236}">
                  <a16:creationId xmlns:a16="http://schemas.microsoft.com/office/drawing/2014/main" id="{53AC77E6-E59F-194A-3695-05BCA5317B7C}"/>
                </a:ext>
              </a:extLst>
            </p:cNvPr>
            <p:cNvSpPr/>
            <p:nvPr/>
          </p:nvSpPr>
          <p:spPr>
            <a:xfrm>
              <a:off x="5010146" y="-10413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2" name="Sechseck 231">
              <a:extLst>
                <a:ext uri="{FF2B5EF4-FFF2-40B4-BE49-F238E27FC236}">
                  <a16:creationId xmlns:a16="http://schemas.microsoft.com/office/drawing/2014/main" id="{F5E83919-F47B-F684-70E6-B38AC454DD2C}"/>
                </a:ext>
              </a:extLst>
            </p:cNvPr>
            <p:cNvSpPr/>
            <p:nvPr/>
          </p:nvSpPr>
          <p:spPr>
            <a:xfrm>
              <a:off x="5010147" y="519556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3" name="Sechseck 232">
              <a:extLst>
                <a:ext uri="{FF2B5EF4-FFF2-40B4-BE49-F238E27FC236}">
                  <a16:creationId xmlns:a16="http://schemas.microsoft.com/office/drawing/2014/main" id="{54366C7D-02C1-FCC1-B07A-35A769090ECE}"/>
                </a:ext>
              </a:extLst>
            </p:cNvPr>
            <p:cNvSpPr/>
            <p:nvPr/>
          </p:nvSpPr>
          <p:spPr>
            <a:xfrm>
              <a:off x="5010147" y="60788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6" name="Sechseck 235">
              <a:extLst>
                <a:ext uri="{FF2B5EF4-FFF2-40B4-BE49-F238E27FC236}">
                  <a16:creationId xmlns:a16="http://schemas.microsoft.com/office/drawing/2014/main" id="{848FD815-8AD0-A51B-3FDC-C61699069AE5}"/>
                </a:ext>
              </a:extLst>
            </p:cNvPr>
            <p:cNvSpPr/>
            <p:nvPr/>
          </p:nvSpPr>
          <p:spPr>
            <a:xfrm>
              <a:off x="8247061" y="387063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9" name="Sechseck 238">
              <a:extLst>
                <a:ext uri="{FF2B5EF4-FFF2-40B4-BE49-F238E27FC236}">
                  <a16:creationId xmlns:a16="http://schemas.microsoft.com/office/drawing/2014/main" id="{A285C087-C2F5-1523-C1FF-299DAE94C85A}"/>
                </a:ext>
              </a:extLst>
            </p:cNvPr>
            <p:cNvSpPr/>
            <p:nvPr/>
          </p:nvSpPr>
          <p:spPr>
            <a:xfrm>
              <a:off x="8247060" y="3375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0" name="Sechseck 239">
              <a:extLst>
                <a:ext uri="{FF2B5EF4-FFF2-40B4-BE49-F238E27FC236}">
                  <a16:creationId xmlns:a16="http://schemas.microsoft.com/office/drawing/2014/main" id="{2F231919-FDE4-D2C8-AAB6-245CC47C2A9D}"/>
                </a:ext>
              </a:extLst>
            </p:cNvPr>
            <p:cNvSpPr/>
            <p:nvPr/>
          </p:nvSpPr>
          <p:spPr>
            <a:xfrm>
              <a:off x="8247059" y="-54577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1" name="Sechseck 240">
              <a:extLst>
                <a:ext uri="{FF2B5EF4-FFF2-40B4-BE49-F238E27FC236}">
                  <a16:creationId xmlns:a16="http://schemas.microsoft.com/office/drawing/2014/main" id="{264FA14E-6D5F-2C0A-91DB-6C486D9D368B}"/>
                </a:ext>
              </a:extLst>
            </p:cNvPr>
            <p:cNvSpPr/>
            <p:nvPr/>
          </p:nvSpPr>
          <p:spPr>
            <a:xfrm>
              <a:off x="8247061" y="56372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2" name="Sechseck 241">
              <a:extLst>
                <a:ext uri="{FF2B5EF4-FFF2-40B4-BE49-F238E27FC236}">
                  <a16:creationId xmlns:a16="http://schemas.microsoft.com/office/drawing/2014/main" id="{8E5B9D4E-B46D-A0AF-2E82-FA3962EE9D12}"/>
                </a:ext>
              </a:extLst>
            </p:cNvPr>
            <p:cNvSpPr/>
            <p:nvPr/>
          </p:nvSpPr>
          <p:spPr>
            <a:xfrm>
              <a:off x="8247061" y="65204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8" name="Sechseck 247">
              <a:extLst>
                <a:ext uri="{FF2B5EF4-FFF2-40B4-BE49-F238E27FC236}">
                  <a16:creationId xmlns:a16="http://schemas.microsoft.com/office/drawing/2014/main" id="{8EE2A589-3AD2-00AF-AAA8-BBEE1C67BB00}"/>
                </a:ext>
              </a:extLst>
            </p:cNvPr>
            <p:cNvSpPr/>
            <p:nvPr/>
          </p:nvSpPr>
          <p:spPr>
            <a:xfrm>
              <a:off x="8894760" y="-10413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9" name="Sechseck 248">
              <a:extLst>
                <a:ext uri="{FF2B5EF4-FFF2-40B4-BE49-F238E27FC236}">
                  <a16:creationId xmlns:a16="http://schemas.microsoft.com/office/drawing/2014/main" id="{F4A3C0C1-E9C8-4657-4EC3-FF51457699A4}"/>
                </a:ext>
              </a:extLst>
            </p:cNvPr>
            <p:cNvSpPr/>
            <p:nvPr/>
          </p:nvSpPr>
          <p:spPr>
            <a:xfrm>
              <a:off x="8894761" y="519556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0" name="Sechseck 249">
              <a:extLst>
                <a:ext uri="{FF2B5EF4-FFF2-40B4-BE49-F238E27FC236}">
                  <a16:creationId xmlns:a16="http://schemas.microsoft.com/office/drawing/2014/main" id="{ED8CFB1D-8BF1-089A-E048-B2E5A1FB73BD}"/>
                </a:ext>
              </a:extLst>
            </p:cNvPr>
            <p:cNvSpPr/>
            <p:nvPr/>
          </p:nvSpPr>
          <p:spPr>
            <a:xfrm>
              <a:off x="8894761" y="60788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2" name="Sechseck 251">
              <a:extLst>
                <a:ext uri="{FF2B5EF4-FFF2-40B4-BE49-F238E27FC236}">
                  <a16:creationId xmlns:a16="http://schemas.microsoft.com/office/drawing/2014/main" id="{5300F3BD-0368-0781-E0F5-B54631FE7ADE}"/>
                </a:ext>
              </a:extLst>
            </p:cNvPr>
            <p:cNvSpPr/>
            <p:nvPr/>
          </p:nvSpPr>
          <p:spPr>
            <a:xfrm>
              <a:off x="9542460" y="298735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3" name="Sechseck 252">
              <a:extLst>
                <a:ext uri="{FF2B5EF4-FFF2-40B4-BE49-F238E27FC236}">
                  <a16:creationId xmlns:a16="http://schemas.microsoft.com/office/drawing/2014/main" id="{3BBC05E2-1E9C-BE26-1229-6D16E7C7E29F}"/>
                </a:ext>
              </a:extLst>
            </p:cNvPr>
            <p:cNvSpPr/>
            <p:nvPr/>
          </p:nvSpPr>
          <p:spPr>
            <a:xfrm>
              <a:off x="9542460" y="38706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4" name="Sechseck 253">
              <a:extLst>
                <a:ext uri="{FF2B5EF4-FFF2-40B4-BE49-F238E27FC236}">
                  <a16:creationId xmlns:a16="http://schemas.microsoft.com/office/drawing/2014/main" id="{C67C0B69-9644-1020-1C30-B881FEB50DAD}"/>
                </a:ext>
              </a:extLst>
            </p:cNvPr>
            <p:cNvSpPr/>
            <p:nvPr/>
          </p:nvSpPr>
          <p:spPr>
            <a:xfrm>
              <a:off x="9542460" y="210407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5" name="Sechseck 254">
              <a:extLst>
                <a:ext uri="{FF2B5EF4-FFF2-40B4-BE49-F238E27FC236}">
                  <a16:creationId xmlns:a16="http://schemas.microsoft.com/office/drawing/2014/main" id="{6161029D-F451-94CE-4AAE-437E0F307D4D}"/>
                </a:ext>
              </a:extLst>
            </p:cNvPr>
            <p:cNvSpPr/>
            <p:nvPr/>
          </p:nvSpPr>
          <p:spPr>
            <a:xfrm>
              <a:off x="9542460" y="12207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6" name="Sechseck 255">
              <a:extLst>
                <a:ext uri="{FF2B5EF4-FFF2-40B4-BE49-F238E27FC236}">
                  <a16:creationId xmlns:a16="http://schemas.microsoft.com/office/drawing/2014/main" id="{D546FF50-29B8-096B-D182-DBF2C168DCF4}"/>
                </a:ext>
              </a:extLst>
            </p:cNvPr>
            <p:cNvSpPr/>
            <p:nvPr/>
          </p:nvSpPr>
          <p:spPr>
            <a:xfrm>
              <a:off x="9542459" y="3375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7" name="Sechseck 256">
              <a:extLst>
                <a:ext uri="{FF2B5EF4-FFF2-40B4-BE49-F238E27FC236}">
                  <a16:creationId xmlns:a16="http://schemas.microsoft.com/office/drawing/2014/main" id="{EB131AE6-38F1-2E4B-6E95-3CB2F999B3A7}"/>
                </a:ext>
              </a:extLst>
            </p:cNvPr>
            <p:cNvSpPr/>
            <p:nvPr/>
          </p:nvSpPr>
          <p:spPr>
            <a:xfrm>
              <a:off x="9542458" y="-54577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8" name="Sechseck 257">
              <a:extLst>
                <a:ext uri="{FF2B5EF4-FFF2-40B4-BE49-F238E27FC236}">
                  <a16:creationId xmlns:a16="http://schemas.microsoft.com/office/drawing/2014/main" id="{8EB771F4-3FDF-E896-68E0-BA6A0BF9BB57}"/>
                </a:ext>
              </a:extLst>
            </p:cNvPr>
            <p:cNvSpPr/>
            <p:nvPr/>
          </p:nvSpPr>
          <p:spPr>
            <a:xfrm>
              <a:off x="9542460" y="56372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9" name="Sechseck 258">
              <a:extLst>
                <a:ext uri="{FF2B5EF4-FFF2-40B4-BE49-F238E27FC236}">
                  <a16:creationId xmlns:a16="http://schemas.microsoft.com/office/drawing/2014/main" id="{FCE61F08-AA53-46CF-B9EC-963C2E028FEA}"/>
                </a:ext>
              </a:extLst>
            </p:cNvPr>
            <p:cNvSpPr/>
            <p:nvPr/>
          </p:nvSpPr>
          <p:spPr>
            <a:xfrm>
              <a:off x="9542460" y="65204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0" name="Sechseck 259">
              <a:extLst>
                <a:ext uri="{FF2B5EF4-FFF2-40B4-BE49-F238E27FC236}">
                  <a16:creationId xmlns:a16="http://schemas.microsoft.com/office/drawing/2014/main" id="{1DDBD850-FDAA-B952-F4CD-F9F268E0F0E8}"/>
                </a:ext>
              </a:extLst>
            </p:cNvPr>
            <p:cNvSpPr/>
            <p:nvPr/>
          </p:nvSpPr>
          <p:spPr>
            <a:xfrm>
              <a:off x="9542460" y="475392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1" name="Sechseck 260">
              <a:extLst>
                <a:ext uri="{FF2B5EF4-FFF2-40B4-BE49-F238E27FC236}">
                  <a16:creationId xmlns:a16="http://schemas.microsoft.com/office/drawing/2014/main" id="{7C4AD8FC-ECA1-E4FC-CE55-2C8BA776F7DA}"/>
                </a:ext>
              </a:extLst>
            </p:cNvPr>
            <p:cNvSpPr/>
            <p:nvPr/>
          </p:nvSpPr>
          <p:spPr>
            <a:xfrm>
              <a:off x="10190160" y="254571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2" name="Sechseck 261">
              <a:extLst>
                <a:ext uri="{FF2B5EF4-FFF2-40B4-BE49-F238E27FC236}">
                  <a16:creationId xmlns:a16="http://schemas.microsoft.com/office/drawing/2014/main" id="{1C6D84AD-E5AA-B823-07DF-69456F06D36E}"/>
                </a:ext>
              </a:extLst>
            </p:cNvPr>
            <p:cNvSpPr/>
            <p:nvPr/>
          </p:nvSpPr>
          <p:spPr>
            <a:xfrm>
              <a:off x="10190160" y="342899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3" name="Sechseck 262">
              <a:extLst>
                <a:ext uri="{FF2B5EF4-FFF2-40B4-BE49-F238E27FC236}">
                  <a16:creationId xmlns:a16="http://schemas.microsoft.com/office/drawing/2014/main" id="{CE4F94A6-D73E-0DED-D4C7-4B731836F7F2}"/>
                </a:ext>
              </a:extLst>
            </p:cNvPr>
            <p:cNvSpPr/>
            <p:nvPr/>
          </p:nvSpPr>
          <p:spPr>
            <a:xfrm>
              <a:off x="10190160" y="166243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4" name="Sechseck 263">
              <a:extLst>
                <a:ext uri="{FF2B5EF4-FFF2-40B4-BE49-F238E27FC236}">
                  <a16:creationId xmlns:a16="http://schemas.microsoft.com/office/drawing/2014/main" id="{16088092-3A89-B707-A530-70C804D85CFC}"/>
                </a:ext>
              </a:extLst>
            </p:cNvPr>
            <p:cNvSpPr/>
            <p:nvPr/>
          </p:nvSpPr>
          <p:spPr>
            <a:xfrm>
              <a:off x="10190160" y="7791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5" name="Sechseck 264">
              <a:extLst>
                <a:ext uri="{FF2B5EF4-FFF2-40B4-BE49-F238E27FC236}">
                  <a16:creationId xmlns:a16="http://schemas.microsoft.com/office/drawing/2014/main" id="{CD2727F4-4866-BC2A-AF70-C24F17D0E08F}"/>
                </a:ext>
              </a:extLst>
            </p:cNvPr>
            <p:cNvSpPr/>
            <p:nvPr/>
          </p:nvSpPr>
          <p:spPr>
            <a:xfrm>
              <a:off x="10190159" y="-1041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6" name="Sechseck 265">
              <a:extLst>
                <a:ext uri="{FF2B5EF4-FFF2-40B4-BE49-F238E27FC236}">
                  <a16:creationId xmlns:a16="http://schemas.microsoft.com/office/drawing/2014/main" id="{044DC255-8A22-7B3A-4219-5640F88198A7}"/>
                </a:ext>
              </a:extLst>
            </p:cNvPr>
            <p:cNvSpPr/>
            <p:nvPr/>
          </p:nvSpPr>
          <p:spPr>
            <a:xfrm>
              <a:off x="10190160" y="519556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7" name="Sechseck 266">
              <a:extLst>
                <a:ext uri="{FF2B5EF4-FFF2-40B4-BE49-F238E27FC236}">
                  <a16:creationId xmlns:a16="http://schemas.microsoft.com/office/drawing/2014/main" id="{D3BC1D2B-DC25-338E-B0F3-32E4267D12CE}"/>
                </a:ext>
              </a:extLst>
            </p:cNvPr>
            <p:cNvSpPr/>
            <p:nvPr/>
          </p:nvSpPr>
          <p:spPr>
            <a:xfrm>
              <a:off x="10190160" y="607884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8" name="Sechseck 267">
              <a:extLst>
                <a:ext uri="{FF2B5EF4-FFF2-40B4-BE49-F238E27FC236}">
                  <a16:creationId xmlns:a16="http://schemas.microsoft.com/office/drawing/2014/main" id="{7B74D41E-4175-BDC7-2A65-FA08269FBD90}"/>
                </a:ext>
              </a:extLst>
            </p:cNvPr>
            <p:cNvSpPr/>
            <p:nvPr/>
          </p:nvSpPr>
          <p:spPr>
            <a:xfrm>
              <a:off x="10190160" y="43122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9" name="Sechseck 268">
              <a:extLst>
                <a:ext uri="{FF2B5EF4-FFF2-40B4-BE49-F238E27FC236}">
                  <a16:creationId xmlns:a16="http://schemas.microsoft.com/office/drawing/2014/main" id="{480E9670-8456-5073-E69B-4445F1E1149F}"/>
                </a:ext>
              </a:extLst>
            </p:cNvPr>
            <p:cNvSpPr/>
            <p:nvPr/>
          </p:nvSpPr>
          <p:spPr>
            <a:xfrm>
              <a:off x="10837860" y="298735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0" name="Sechseck 269">
              <a:extLst>
                <a:ext uri="{FF2B5EF4-FFF2-40B4-BE49-F238E27FC236}">
                  <a16:creationId xmlns:a16="http://schemas.microsoft.com/office/drawing/2014/main" id="{8EBF43B8-4D23-4044-9893-031B3916E15D}"/>
                </a:ext>
              </a:extLst>
            </p:cNvPr>
            <p:cNvSpPr/>
            <p:nvPr/>
          </p:nvSpPr>
          <p:spPr>
            <a:xfrm>
              <a:off x="10837860" y="38706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1" name="Sechseck 270">
              <a:extLst>
                <a:ext uri="{FF2B5EF4-FFF2-40B4-BE49-F238E27FC236}">
                  <a16:creationId xmlns:a16="http://schemas.microsoft.com/office/drawing/2014/main" id="{DC5646F1-1D62-3A45-F47D-FCA5BBA77DF5}"/>
                </a:ext>
              </a:extLst>
            </p:cNvPr>
            <p:cNvSpPr/>
            <p:nvPr/>
          </p:nvSpPr>
          <p:spPr>
            <a:xfrm>
              <a:off x="10837860" y="210407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2" name="Sechseck 271">
              <a:extLst>
                <a:ext uri="{FF2B5EF4-FFF2-40B4-BE49-F238E27FC236}">
                  <a16:creationId xmlns:a16="http://schemas.microsoft.com/office/drawing/2014/main" id="{8E1F4716-65AE-8582-6C07-845A5E3FDB7F}"/>
                </a:ext>
              </a:extLst>
            </p:cNvPr>
            <p:cNvSpPr/>
            <p:nvPr/>
          </p:nvSpPr>
          <p:spPr>
            <a:xfrm>
              <a:off x="10837860" y="12207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3" name="Sechseck 272">
              <a:extLst>
                <a:ext uri="{FF2B5EF4-FFF2-40B4-BE49-F238E27FC236}">
                  <a16:creationId xmlns:a16="http://schemas.microsoft.com/office/drawing/2014/main" id="{424B3E35-96A6-19BB-6749-6C2B686B8C53}"/>
                </a:ext>
              </a:extLst>
            </p:cNvPr>
            <p:cNvSpPr/>
            <p:nvPr/>
          </p:nvSpPr>
          <p:spPr>
            <a:xfrm>
              <a:off x="10837859" y="3375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4" name="Sechseck 273">
              <a:extLst>
                <a:ext uri="{FF2B5EF4-FFF2-40B4-BE49-F238E27FC236}">
                  <a16:creationId xmlns:a16="http://schemas.microsoft.com/office/drawing/2014/main" id="{74AF091C-14EC-7329-E82F-7013694DCA9A}"/>
                </a:ext>
              </a:extLst>
            </p:cNvPr>
            <p:cNvSpPr/>
            <p:nvPr/>
          </p:nvSpPr>
          <p:spPr>
            <a:xfrm>
              <a:off x="10837858" y="-5457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5" name="Sechseck 274">
              <a:extLst>
                <a:ext uri="{FF2B5EF4-FFF2-40B4-BE49-F238E27FC236}">
                  <a16:creationId xmlns:a16="http://schemas.microsoft.com/office/drawing/2014/main" id="{42B97F2D-1F1A-7AB0-4E81-1E2F450A1578}"/>
                </a:ext>
              </a:extLst>
            </p:cNvPr>
            <p:cNvSpPr/>
            <p:nvPr/>
          </p:nvSpPr>
          <p:spPr>
            <a:xfrm>
              <a:off x="10837860" y="563720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6" name="Sechseck 275">
              <a:extLst>
                <a:ext uri="{FF2B5EF4-FFF2-40B4-BE49-F238E27FC236}">
                  <a16:creationId xmlns:a16="http://schemas.microsoft.com/office/drawing/2014/main" id="{4B7B78BB-BEE6-03B9-4204-2ABC2704F32E}"/>
                </a:ext>
              </a:extLst>
            </p:cNvPr>
            <p:cNvSpPr/>
            <p:nvPr/>
          </p:nvSpPr>
          <p:spPr>
            <a:xfrm>
              <a:off x="10837860" y="652048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7" name="Sechseck 276">
              <a:extLst>
                <a:ext uri="{FF2B5EF4-FFF2-40B4-BE49-F238E27FC236}">
                  <a16:creationId xmlns:a16="http://schemas.microsoft.com/office/drawing/2014/main" id="{623FEFB1-8AC1-2205-2716-5F406D38A70B}"/>
                </a:ext>
              </a:extLst>
            </p:cNvPr>
            <p:cNvSpPr/>
            <p:nvPr/>
          </p:nvSpPr>
          <p:spPr>
            <a:xfrm>
              <a:off x="10837860" y="475392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8" name="Sechseck 277">
              <a:extLst>
                <a:ext uri="{FF2B5EF4-FFF2-40B4-BE49-F238E27FC236}">
                  <a16:creationId xmlns:a16="http://schemas.microsoft.com/office/drawing/2014/main" id="{139445ED-9022-9887-2C97-88F12B594FB3}"/>
                </a:ext>
              </a:extLst>
            </p:cNvPr>
            <p:cNvSpPr/>
            <p:nvPr/>
          </p:nvSpPr>
          <p:spPr>
            <a:xfrm>
              <a:off x="11485560" y="254571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9" name="Sechseck 278">
              <a:extLst>
                <a:ext uri="{FF2B5EF4-FFF2-40B4-BE49-F238E27FC236}">
                  <a16:creationId xmlns:a16="http://schemas.microsoft.com/office/drawing/2014/main" id="{9B8D3649-22FA-A482-76F9-4975BAFD2694}"/>
                </a:ext>
              </a:extLst>
            </p:cNvPr>
            <p:cNvSpPr/>
            <p:nvPr/>
          </p:nvSpPr>
          <p:spPr>
            <a:xfrm>
              <a:off x="11485560" y="342899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0" name="Sechseck 279">
              <a:extLst>
                <a:ext uri="{FF2B5EF4-FFF2-40B4-BE49-F238E27FC236}">
                  <a16:creationId xmlns:a16="http://schemas.microsoft.com/office/drawing/2014/main" id="{A73785F0-75B5-1650-867B-3AC12F83C1E5}"/>
                </a:ext>
              </a:extLst>
            </p:cNvPr>
            <p:cNvSpPr/>
            <p:nvPr/>
          </p:nvSpPr>
          <p:spPr>
            <a:xfrm>
              <a:off x="11485560" y="166242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1" name="Sechseck 280">
              <a:extLst>
                <a:ext uri="{FF2B5EF4-FFF2-40B4-BE49-F238E27FC236}">
                  <a16:creationId xmlns:a16="http://schemas.microsoft.com/office/drawing/2014/main" id="{61825C70-B9C4-E729-6B50-B68C7D2B6DF4}"/>
                </a:ext>
              </a:extLst>
            </p:cNvPr>
            <p:cNvSpPr/>
            <p:nvPr/>
          </p:nvSpPr>
          <p:spPr>
            <a:xfrm>
              <a:off x="11485560" y="7791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2" name="Sechseck 281">
              <a:extLst>
                <a:ext uri="{FF2B5EF4-FFF2-40B4-BE49-F238E27FC236}">
                  <a16:creationId xmlns:a16="http://schemas.microsoft.com/office/drawing/2014/main" id="{BA7EA6BD-AB7B-C9AC-F670-117BCAA7D040}"/>
                </a:ext>
              </a:extLst>
            </p:cNvPr>
            <p:cNvSpPr/>
            <p:nvPr/>
          </p:nvSpPr>
          <p:spPr>
            <a:xfrm>
              <a:off x="11485559" y="-1041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3" name="Sechseck 282">
              <a:extLst>
                <a:ext uri="{FF2B5EF4-FFF2-40B4-BE49-F238E27FC236}">
                  <a16:creationId xmlns:a16="http://schemas.microsoft.com/office/drawing/2014/main" id="{F84F9776-2B6D-BD36-8508-4AA68D585ED4}"/>
                </a:ext>
              </a:extLst>
            </p:cNvPr>
            <p:cNvSpPr/>
            <p:nvPr/>
          </p:nvSpPr>
          <p:spPr>
            <a:xfrm>
              <a:off x="11485560" y="519556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4" name="Sechseck 283">
              <a:extLst>
                <a:ext uri="{FF2B5EF4-FFF2-40B4-BE49-F238E27FC236}">
                  <a16:creationId xmlns:a16="http://schemas.microsoft.com/office/drawing/2014/main" id="{29628E50-84C7-89A6-F5EF-3698308BDB8C}"/>
                </a:ext>
              </a:extLst>
            </p:cNvPr>
            <p:cNvSpPr/>
            <p:nvPr/>
          </p:nvSpPr>
          <p:spPr>
            <a:xfrm>
              <a:off x="11485560" y="607884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5" name="Sechseck 284">
              <a:extLst>
                <a:ext uri="{FF2B5EF4-FFF2-40B4-BE49-F238E27FC236}">
                  <a16:creationId xmlns:a16="http://schemas.microsoft.com/office/drawing/2014/main" id="{8EE0DA5C-618E-7A6F-A686-C1D30580F98B}"/>
                </a:ext>
              </a:extLst>
            </p:cNvPr>
            <p:cNvSpPr/>
            <p:nvPr/>
          </p:nvSpPr>
          <p:spPr>
            <a:xfrm>
              <a:off x="11485560" y="43122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6" name="Sechseck 285">
              <a:extLst>
                <a:ext uri="{FF2B5EF4-FFF2-40B4-BE49-F238E27FC236}">
                  <a16:creationId xmlns:a16="http://schemas.microsoft.com/office/drawing/2014/main" id="{18EEE67C-5064-FD84-AF8E-1FDBF205393C}"/>
                </a:ext>
              </a:extLst>
            </p:cNvPr>
            <p:cNvSpPr/>
            <p:nvPr/>
          </p:nvSpPr>
          <p:spPr>
            <a:xfrm>
              <a:off x="12131672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7" name="Sechseck 286">
              <a:extLst>
                <a:ext uri="{FF2B5EF4-FFF2-40B4-BE49-F238E27FC236}">
                  <a16:creationId xmlns:a16="http://schemas.microsoft.com/office/drawing/2014/main" id="{11C3A96C-7767-D9AB-97D5-2991D9224323}"/>
                </a:ext>
              </a:extLst>
            </p:cNvPr>
            <p:cNvSpPr/>
            <p:nvPr/>
          </p:nvSpPr>
          <p:spPr>
            <a:xfrm>
              <a:off x="12131672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8" name="Sechseck 287">
              <a:extLst>
                <a:ext uri="{FF2B5EF4-FFF2-40B4-BE49-F238E27FC236}">
                  <a16:creationId xmlns:a16="http://schemas.microsoft.com/office/drawing/2014/main" id="{12C143E7-2EA7-5D12-B693-50B0D5CBC5D3}"/>
                </a:ext>
              </a:extLst>
            </p:cNvPr>
            <p:cNvSpPr/>
            <p:nvPr/>
          </p:nvSpPr>
          <p:spPr>
            <a:xfrm>
              <a:off x="12131672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9" name="Sechseck 288">
              <a:extLst>
                <a:ext uri="{FF2B5EF4-FFF2-40B4-BE49-F238E27FC236}">
                  <a16:creationId xmlns:a16="http://schemas.microsoft.com/office/drawing/2014/main" id="{1A3B1B12-EAA1-6E04-E2BB-BFA7BCE353B1}"/>
                </a:ext>
              </a:extLst>
            </p:cNvPr>
            <p:cNvSpPr/>
            <p:nvPr/>
          </p:nvSpPr>
          <p:spPr>
            <a:xfrm>
              <a:off x="12131672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0" name="Sechseck 289">
              <a:extLst>
                <a:ext uri="{FF2B5EF4-FFF2-40B4-BE49-F238E27FC236}">
                  <a16:creationId xmlns:a16="http://schemas.microsoft.com/office/drawing/2014/main" id="{DE30C20F-91BC-E73F-0951-5B6197370E1D}"/>
                </a:ext>
              </a:extLst>
            </p:cNvPr>
            <p:cNvSpPr/>
            <p:nvPr/>
          </p:nvSpPr>
          <p:spPr>
            <a:xfrm>
              <a:off x="12131671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1" name="Sechseck 290">
              <a:extLst>
                <a:ext uri="{FF2B5EF4-FFF2-40B4-BE49-F238E27FC236}">
                  <a16:creationId xmlns:a16="http://schemas.microsoft.com/office/drawing/2014/main" id="{17592040-FEDA-3BA1-C109-3E8F94368194}"/>
                </a:ext>
              </a:extLst>
            </p:cNvPr>
            <p:cNvSpPr/>
            <p:nvPr/>
          </p:nvSpPr>
          <p:spPr>
            <a:xfrm>
              <a:off x="12131670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2" name="Sechseck 291">
              <a:extLst>
                <a:ext uri="{FF2B5EF4-FFF2-40B4-BE49-F238E27FC236}">
                  <a16:creationId xmlns:a16="http://schemas.microsoft.com/office/drawing/2014/main" id="{75037796-02B4-A00A-8E1D-8E4D85C1D192}"/>
                </a:ext>
              </a:extLst>
            </p:cNvPr>
            <p:cNvSpPr/>
            <p:nvPr/>
          </p:nvSpPr>
          <p:spPr>
            <a:xfrm>
              <a:off x="12131672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3" name="Sechseck 292">
              <a:extLst>
                <a:ext uri="{FF2B5EF4-FFF2-40B4-BE49-F238E27FC236}">
                  <a16:creationId xmlns:a16="http://schemas.microsoft.com/office/drawing/2014/main" id="{854CBEC9-9803-4D06-1144-A19C0B654EA8}"/>
                </a:ext>
              </a:extLst>
            </p:cNvPr>
            <p:cNvSpPr/>
            <p:nvPr/>
          </p:nvSpPr>
          <p:spPr>
            <a:xfrm>
              <a:off x="12131672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4" name="Sechseck 293">
              <a:extLst>
                <a:ext uri="{FF2B5EF4-FFF2-40B4-BE49-F238E27FC236}">
                  <a16:creationId xmlns:a16="http://schemas.microsoft.com/office/drawing/2014/main" id="{2B258713-613A-B3D2-B352-7AA3E582F677}"/>
                </a:ext>
              </a:extLst>
            </p:cNvPr>
            <p:cNvSpPr/>
            <p:nvPr/>
          </p:nvSpPr>
          <p:spPr>
            <a:xfrm>
              <a:off x="12131672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5" name="Sechseck 294">
              <a:extLst>
                <a:ext uri="{FF2B5EF4-FFF2-40B4-BE49-F238E27FC236}">
                  <a16:creationId xmlns:a16="http://schemas.microsoft.com/office/drawing/2014/main" id="{32CD17AA-D2A2-6B80-DA65-7C0B12FE779C}"/>
                </a:ext>
              </a:extLst>
            </p:cNvPr>
            <p:cNvSpPr/>
            <p:nvPr/>
          </p:nvSpPr>
          <p:spPr>
            <a:xfrm>
              <a:off x="476247" y="298735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6" name="Sechseck 295">
              <a:extLst>
                <a:ext uri="{FF2B5EF4-FFF2-40B4-BE49-F238E27FC236}">
                  <a16:creationId xmlns:a16="http://schemas.microsoft.com/office/drawing/2014/main" id="{382F3514-540A-C9D2-4A22-ABB70BB7A26E}"/>
                </a:ext>
              </a:extLst>
            </p:cNvPr>
            <p:cNvSpPr/>
            <p:nvPr/>
          </p:nvSpPr>
          <p:spPr>
            <a:xfrm>
              <a:off x="476247" y="38706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7" name="Sechseck 296">
              <a:extLst>
                <a:ext uri="{FF2B5EF4-FFF2-40B4-BE49-F238E27FC236}">
                  <a16:creationId xmlns:a16="http://schemas.microsoft.com/office/drawing/2014/main" id="{DD2319A2-BF3D-4815-A79D-FCD6F36451AA}"/>
                </a:ext>
              </a:extLst>
            </p:cNvPr>
            <p:cNvSpPr/>
            <p:nvPr/>
          </p:nvSpPr>
          <p:spPr>
            <a:xfrm>
              <a:off x="476247" y="210407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8" name="Sechseck 297">
              <a:extLst>
                <a:ext uri="{FF2B5EF4-FFF2-40B4-BE49-F238E27FC236}">
                  <a16:creationId xmlns:a16="http://schemas.microsoft.com/office/drawing/2014/main" id="{A9AD1928-57F4-E7F0-5D2C-53F80F32E5E9}"/>
                </a:ext>
              </a:extLst>
            </p:cNvPr>
            <p:cNvSpPr/>
            <p:nvPr/>
          </p:nvSpPr>
          <p:spPr>
            <a:xfrm>
              <a:off x="476247" y="12207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9" name="Sechseck 298">
              <a:extLst>
                <a:ext uri="{FF2B5EF4-FFF2-40B4-BE49-F238E27FC236}">
                  <a16:creationId xmlns:a16="http://schemas.microsoft.com/office/drawing/2014/main" id="{E65B0E72-80C8-EB16-E12C-B440C3DFAB34}"/>
                </a:ext>
              </a:extLst>
            </p:cNvPr>
            <p:cNvSpPr/>
            <p:nvPr/>
          </p:nvSpPr>
          <p:spPr>
            <a:xfrm>
              <a:off x="476246" y="3375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0" name="Sechseck 299">
              <a:extLst>
                <a:ext uri="{FF2B5EF4-FFF2-40B4-BE49-F238E27FC236}">
                  <a16:creationId xmlns:a16="http://schemas.microsoft.com/office/drawing/2014/main" id="{B0A32968-43B1-7899-260B-43E7A5B49C6C}"/>
                </a:ext>
              </a:extLst>
            </p:cNvPr>
            <p:cNvSpPr/>
            <p:nvPr/>
          </p:nvSpPr>
          <p:spPr>
            <a:xfrm>
              <a:off x="476245" y="-5457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1" name="Sechseck 300">
              <a:extLst>
                <a:ext uri="{FF2B5EF4-FFF2-40B4-BE49-F238E27FC236}">
                  <a16:creationId xmlns:a16="http://schemas.microsoft.com/office/drawing/2014/main" id="{9C40BED6-10B6-3084-A39F-2D35171723B2}"/>
                </a:ext>
              </a:extLst>
            </p:cNvPr>
            <p:cNvSpPr/>
            <p:nvPr/>
          </p:nvSpPr>
          <p:spPr>
            <a:xfrm>
              <a:off x="476247" y="563720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2" name="Sechseck 301">
              <a:extLst>
                <a:ext uri="{FF2B5EF4-FFF2-40B4-BE49-F238E27FC236}">
                  <a16:creationId xmlns:a16="http://schemas.microsoft.com/office/drawing/2014/main" id="{95837E81-7B74-37B2-C8DA-74A44C45701A}"/>
                </a:ext>
              </a:extLst>
            </p:cNvPr>
            <p:cNvSpPr/>
            <p:nvPr/>
          </p:nvSpPr>
          <p:spPr>
            <a:xfrm>
              <a:off x="476247" y="652048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3" name="Sechseck 302">
              <a:extLst>
                <a:ext uri="{FF2B5EF4-FFF2-40B4-BE49-F238E27FC236}">
                  <a16:creationId xmlns:a16="http://schemas.microsoft.com/office/drawing/2014/main" id="{CA5B3166-F277-B6FA-4B82-8F4EDD7B253B}"/>
                </a:ext>
              </a:extLst>
            </p:cNvPr>
            <p:cNvSpPr/>
            <p:nvPr/>
          </p:nvSpPr>
          <p:spPr>
            <a:xfrm>
              <a:off x="476247" y="475392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4" name="Sechseck 303">
              <a:extLst>
                <a:ext uri="{FF2B5EF4-FFF2-40B4-BE49-F238E27FC236}">
                  <a16:creationId xmlns:a16="http://schemas.microsoft.com/office/drawing/2014/main" id="{966C74C7-E046-A995-F5B2-17C418073EB8}"/>
                </a:ext>
              </a:extLst>
            </p:cNvPr>
            <p:cNvSpPr/>
            <p:nvPr/>
          </p:nvSpPr>
          <p:spPr>
            <a:xfrm>
              <a:off x="1123947" y="254571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5" name="Sechseck 304">
              <a:extLst>
                <a:ext uri="{FF2B5EF4-FFF2-40B4-BE49-F238E27FC236}">
                  <a16:creationId xmlns:a16="http://schemas.microsoft.com/office/drawing/2014/main" id="{2A65384F-AA08-B2B4-253E-8D65189F9809}"/>
                </a:ext>
              </a:extLst>
            </p:cNvPr>
            <p:cNvSpPr/>
            <p:nvPr/>
          </p:nvSpPr>
          <p:spPr>
            <a:xfrm>
              <a:off x="1123947" y="342899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6" name="Sechseck 305">
              <a:extLst>
                <a:ext uri="{FF2B5EF4-FFF2-40B4-BE49-F238E27FC236}">
                  <a16:creationId xmlns:a16="http://schemas.microsoft.com/office/drawing/2014/main" id="{3F1FCEEE-B233-9EE4-34ED-7F37303BA69D}"/>
                </a:ext>
              </a:extLst>
            </p:cNvPr>
            <p:cNvSpPr/>
            <p:nvPr/>
          </p:nvSpPr>
          <p:spPr>
            <a:xfrm>
              <a:off x="1123947" y="166242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7" name="Sechseck 306">
              <a:extLst>
                <a:ext uri="{FF2B5EF4-FFF2-40B4-BE49-F238E27FC236}">
                  <a16:creationId xmlns:a16="http://schemas.microsoft.com/office/drawing/2014/main" id="{6009A806-7E88-88C1-A4C8-1745CD0F72C2}"/>
                </a:ext>
              </a:extLst>
            </p:cNvPr>
            <p:cNvSpPr/>
            <p:nvPr/>
          </p:nvSpPr>
          <p:spPr>
            <a:xfrm>
              <a:off x="1123947" y="7791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8" name="Sechseck 307">
              <a:extLst>
                <a:ext uri="{FF2B5EF4-FFF2-40B4-BE49-F238E27FC236}">
                  <a16:creationId xmlns:a16="http://schemas.microsoft.com/office/drawing/2014/main" id="{CD793FFB-4A53-F93B-A3E2-BA2E6EC6BDAC}"/>
                </a:ext>
              </a:extLst>
            </p:cNvPr>
            <p:cNvSpPr/>
            <p:nvPr/>
          </p:nvSpPr>
          <p:spPr>
            <a:xfrm>
              <a:off x="1123946" y="-1041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9" name="Sechseck 308">
              <a:extLst>
                <a:ext uri="{FF2B5EF4-FFF2-40B4-BE49-F238E27FC236}">
                  <a16:creationId xmlns:a16="http://schemas.microsoft.com/office/drawing/2014/main" id="{7815AA39-33D5-5FFD-52B3-AA09BA77B95E}"/>
                </a:ext>
              </a:extLst>
            </p:cNvPr>
            <p:cNvSpPr/>
            <p:nvPr/>
          </p:nvSpPr>
          <p:spPr>
            <a:xfrm>
              <a:off x="1123947" y="519556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0" name="Sechseck 309">
              <a:extLst>
                <a:ext uri="{FF2B5EF4-FFF2-40B4-BE49-F238E27FC236}">
                  <a16:creationId xmlns:a16="http://schemas.microsoft.com/office/drawing/2014/main" id="{E5DCED60-4128-8893-4B90-C4BAFC466222}"/>
                </a:ext>
              </a:extLst>
            </p:cNvPr>
            <p:cNvSpPr/>
            <p:nvPr/>
          </p:nvSpPr>
          <p:spPr>
            <a:xfrm>
              <a:off x="1123947" y="607884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1" name="Sechseck 310">
              <a:extLst>
                <a:ext uri="{FF2B5EF4-FFF2-40B4-BE49-F238E27FC236}">
                  <a16:creationId xmlns:a16="http://schemas.microsoft.com/office/drawing/2014/main" id="{C712A7F2-C4BB-3CEC-54AB-2819E41B3CA2}"/>
                </a:ext>
              </a:extLst>
            </p:cNvPr>
            <p:cNvSpPr/>
            <p:nvPr/>
          </p:nvSpPr>
          <p:spPr>
            <a:xfrm>
              <a:off x="1123947" y="43122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2" name="Sechseck 311">
              <a:extLst>
                <a:ext uri="{FF2B5EF4-FFF2-40B4-BE49-F238E27FC236}">
                  <a16:creationId xmlns:a16="http://schemas.microsoft.com/office/drawing/2014/main" id="{42BE83F5-6A09-0FC8-C6BE-44BF28AC1637}"/>
                </a:ext>
              </a:extLst>
            </p:cNvPr>
            <p:cNvSpPr/>
            <p:nvPr/>
          </p:nvSpPr>
          <p:spPr>
            <a:xfrm>
              <a:off x="1771646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3" name="Sechseck 312">
              <a:extLst>
                <a:ext uri="{FF2B5EF4-FFF2-40B4-BE49-F238E27FC236}">
                  <a16:creationId xmlns:a16="http://schemas.microsoft.com/office/drawing/2014/main" id="{174F752A-4BAA-0C71-8A4D-B12537897557}"/>
                </a:ext>
              </a:extLst>
            </p:cNvPr>
            <p:cNvSpPr/>
            <p:nvPr/>
          </p:nvSpPr>
          <p:spPr>
            <a:xfrm>
              <a:off x="1771646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4" name="Sechseck 313">
              <a:extLst>
                <a:ext uri="{FF2B5EF4-FFF2-40B4-BE49-F238E27FC236}">
                  <a16:creationId xmlns:a16="http://schemas.microsoft.com/office/drawing/2014/main" id="{48FE04FA-9CE0-36A3-1DB9-1C492241F633}"/>
                </a:ext>
              </a:extLst>
            </p:cNvPr>
            <p:cNvSpPr/>
            <p:nvPr/>
          </p:nvSpPr>
          <p:spPr>
            <a:xfrm>
              <a:off x="1771646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5" name="Sechseck 314">
              <a:extLst>
                <a:ext uri="{FF2B5EF4-FFF2-40B4-BE49-F238E27FC236}">
                  <a16:creationId xmlns:a16="http://schemas.microsoft.com/office/drawing/2014/main" id="{0D26E973-4A83-276F-8C7D-55DA2597F409}"/>
                </a:ext>
              </a:extLst>
            </p:cNvPr>
            <p:cNvSpPr/>
            <p:nvPr/>
          </p:nvSpPr>
          <p:spPr>
            <a:xfrm>
              <a:off x="1771646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6" name="Sechseck 315">
              <a:extLst>
                <a:ext uri="{FF2B5EF4-FFF2-40B4-BE49-F238E27FC236}">
                  <a16:creationId xmlns:a16="http://schemas.microsoft.com/office/drawing/2014/main" id="{9D858B33-2B11-F184-71FC-AC4663419FDA}"/>
                </a:ext>
              </a:extLst>
            </p:cNvPr>
            <p:cNvSpPr/>
            <p:nvPr/>
          </p:nvSpPr>
          <p:spPr>
            <a:xfrm>
              <a:off x="1771645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7" name="Sechseck 316">
              <a:extLst>
                <a:ext uri="{FF2B5EF4-FFF2-40B4-BE49-F238E27FC236}">
                  <a16:creationId xmlns:a16="http://schemas.microsoft.com/office/drawing/2014/main" id="{BFB4FEB4-0EE6-96DA-D909-CA7A0B3A16A8}"/>
                </a:ext>
              </a:extLst>
            </p:cNvPr>
            <p:cNvSpPr/>
            <p:nvPr/>
          </p:nvSpPr>
          <p:spPr>
            <a:xfrm>
              <a:off x="1771644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8" name="Sechseck 317">
              <a:extLst>
                <a:ext uri="{FF2B5EF4-FFF2-40B4-BE49-F238E27FC236}">
                  <a16:creationId xmlns:a16="http://schemas.microsoft.com/office/drawing/2014/main" id="{FCDDD69B-F41E-73FB-DF56-3ADB82E5B66F}"/>
                </a:ext>
              </a:extLst>
            </p:cNvPr>
            <p:cNvSpPr/>
            <p:nvPr/>
          </p:nvSpPr>
          <p:spPr>
            <a:xfrm>
              <a:off x="1771646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9" name="Sechseck 318">
              <a:extLst>
                <a:ext uri="{FF2B5EF4-FFF2-40B4-BE49-F238E27FC236}">
                  <a16:creationId xmlns:a16="http://schemas.microsoft.com/office/drawing/2014/main" id="{D27A8BE4-41A4-41B4-53B0-4FA3C805EFF5}"/>
                </a:ext>
              </a:extLst>
            </p:cNvPr>
            <p:cNvSpPr/>
            <p:nvPr/>
          </p:nvSpPr>
          <p:spPr>
            <a:xfrm>
              <a:off x="1771646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0" name="Sechseck 319">
              <a:extLst>
                <a:ext uri="{FF2B5EF4-FFF2-40B4-BE49-F238E27FC236}">
                  <a16:creationId xmlns:a16="http://schemas.microsoft.com/office/drawing/2014/main" id="{3AE5B272-B3ED-F933-4034-C0C4FCA2E478}"/>
                </a:ext>
              </a:extLst>
            </p:cNvPr>
            <p:cNvSpPr/>
            <p:nvPr/>
          </p:nvSpPr>
          <p:spPr>
            <a:xfrm>
              <a:off x="1771646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5" name="Sechseck 324">
              <a:extLst>
                <a:ext uri="{FF2B5EF4-FFF2-40B4-BE49-F238E27FC236}">
                  <a16:creationId xmlns:a16="http://schemas.microsoft.com/office/drawing/2014/main" id="{05A406D2-B512-3BFD-0C4C-465543EC1EF6}"/>
                </a:ext>
              </a:extLst>
            </p:cNvPr>
            <p:cNvSpPr/>
            <p:nvPr/>
          </p:nvSpPr>
          <p:spPr>
            <a:xfrm>
              <a:off x="2419345" y="-1041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6" name="Sechseck 325">
              <a:extLst>
                <a:ext uri="{FF2B5EF4-FFF2-40B4-BE49-F238E27FC236}">
                  <a16:creationId xmlns:a16="http://schemas.microsoft.com/office/drawing/2014/main" id="{5C9DF081-0253-305F-D921-F28BB91AC568}"/>
                </a:ext>
              </a:extLst>
            </p:cNvPr>
            <p:cNvSpPr/>
            <p:nvPr/>
          </p:nvSpPr>
          <p:spPr>
            <a:xfrm>
              <a:off x="2419346" y="519556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7" name="Sechseck 326">
              <a:extLst>
                <a:ext uri="{FF2B5EF4-FFF2-40B4-BE49-F238E27FC236}">
                  <a16:creationId xmlns:a16="http://schemas.microsoft.com/office/drawing/2014/main" id="{CC232982-BFAB-CB03-EBA1-232845BA0934}"/>
                </a:ext>
              </a:extLst>
            </p:cNvPr>
            <p:cNvSpPr/>
            <p:nvPr/>
          </p:nvSpPr>
          <p:spPr>
            <a:xfrm>
              <a:off x="2419346" y="607884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9" name="Sechseck 328">
              <a:extLst>
                <a:ext uri="{FF2B5EF4-FFF2-40B4-BE49-F238E27FC236}">
                  <a16:creationId xmlns:a16="http://schemas.microsoft.com/office/drawing/2014/main" id="{6FC3253E-2EB4-28D1-0912-E5EFA455C652}"/>
                </a:ext>
              </a:extLst>
            </p:cNvPr>
            <p:cNvSpPr/>
            <p:nvPr/>
          </p:nvSpPr>
          <p:spPr>
            <a:xfrm>
              <a:off x="-819156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0" name="Sechseck 329">
              <a:extLst>
                <a:ext uri="{FF2B5EF4-FFF2-40B4-BE49-F238E27FC236}">
                  <a16:creationId xmlns:a16="http://schemas.microsoft.com/office/drawing/2014/main" id="{96675A15-30AF-1AE8-9C0C-418B00D2717C}"/>
                </a:ext>
              </a:extLst>
            </p:cNvPr>
            <p:cNvSpPr/>
            <p:nvPr/>
          </p:nvSpPr>
          <p:spPr>
            <a:xfrm>
              <a:off x="-819156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1" name="Sechseck 330">
              <a:extLst>
                <a:ext uri="{FF2B5EF4-FFF2-40B4-BE49-F238E27FC236}">
                  <a16:creationId xmlns:a16="http://schemas.microsoft.com/office/drawing/2014/main" id="{CC31613B-7F54-4376-A198-690A3EA26128}"/>
                </a:ext>
              </a:extLst>
            </p:cNvPr>
            <p:cNvSpPr/>
            <p:nvPr/>
          </p:nvSpPr>
          <p:spPr>
            <a:xfrm>
              <a:off x="-819156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2" name="Sechseck 331">
              <a:extLst>
                <a:ext uri="{FF2B5EF4-FFF2-40B4-BE49-F238E27FC236}">
                  <a16:creationId xmlns:a16="http://schemas.microsoft.com/office/drawing/2014/main" id="{9821854C-F571-BE91-2D00-38C77865BA84}"/>
                </a:ext>
              </a:extLst>
            </p:cNvPr>
            <p:cNvSpPr/>
            <p:nvPr/>
          </p:nvSpPr>
          <p:spPr>
            <a:xfrm>
              <a:off x="-819156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3" name="Sechseck 332">
              <a:extLst>
                <a:ext uri="{FF2B5EF4-FFF2-40B4-BE49-F238E27FC236}">
                  <a16:creationId xmlns:a16="http://schemas.microsoft.com/office/drawing/2014/main" id="{BEC10101-7E26-8C0E-FCA2-63E78FA28C03}"/>
                </a:ext>
              </a:extLst>
            </p:cNvPr>
            <p:cNvSpPr/>
            <p:nvPr/>
          </p:nvSpPr>
          <p:spPr>
            <a:xfrm>
              <a:off x="-819157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4" name="Sechseck 333">
              <a:extLst>
                <a:ext uri="{FF2B5EF4-FFF2-40B4-BE49-F238E27FC236}">
                  <a16:creationId xmlns:a16="http://schemas.microsoft.com/office/drawing/2014/main" id="{3AA61514-55BF-A0F6-124A-86BFEA514EB3}"/>
                </a:ext>
              </a:extLst>
            </p:cNvPr>
            <p:cNvSpPr/>
            <p:nvPr/>
          </p:nvSpPr>
          <p:spPr>
            <a:xfrm>
              <a:off x="-819158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5" name="Sechseck 334">
              <a:extLst>
                <a:ext uri="{FF2B5EF4-FFF2-40B4-BE49-F238E27FC236}">
                  <a16:creationId xmlns:a16="http://schemas.microsoft.com/office/drawing/2014/main" id="{ED8A13A0-1978-0A59-D3BA-78C9D8247B32}"/>
                </a:ext>
              </a:extLst>
            </p:cNvPr>
            <p:cNvSpPr/>
            <p:nvPr/>
          </p:nvSpPr>
          <p:spPr>
            <a:xfrm>
              <a:off x="-819156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6" name="Sechseck 335">
              <a:extLst>
                <a:ext uri="{FF2B5EF4-FFF2-40B4-BE49-F238E27FC236}">
                  <a16:creationId xmlns:a16="http://schemas.microsoft.com/office/drawing/2014/main" id="{E7D79426-FD30-C9F0-1430-E5FA5506AA22}"/>
                </a:ext>
              </a:extLst>
            </p:cNvPr>
            <p:cNvSpPr/>
            <p:nvPr/>
          </p:nvSpPr>
          <p:spPr>
            <a:xfrm>
              <a:off x="-819156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7" name="Sechseck 336">
              <a:extLst>
                <a:ext uri="{FF2B5EF4-FFF2-40B4-BE49-F238E27FC236}">
                  <a16:creationId xmlns:a16="http://schemas.microsoft.com/office/drawing/2014/main" id="{67F05F66-E984-C58B-D8BB-35D77145DFE7}"/>
                </a:ext>
              </a:extLst>
            </p:cNvPr>
            <p:cNvSpPr/>
            <p:nvPr/>
          </p:nvSpPr>
          <p:spPr>
            <a:xfrm>
              <a:off x="-819156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8" name="Sechseck 337">
              <a:extLst>
                <a:ext uri="{FF2B5EF4-FFF2-40B4-BE49-F238E27FC236}">
                  <a16:creationId xmlns:a16="http://schemas.microsoft.com/office/drawing/2014/main" id="{D9D69FBA-6BD1-4514-E73D-FC559319B098}"/>
                </a:ext>
              </a:extLst>
            </p:cNvPr>
            <p:cNvSpPr/>
            <p:nvPr/>
          </p:nvSpPr>
          <p:spPr>
            <a:xfrm>
              <a:off x="-171456" y="254571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9" name="Sechseck 338">
              <a:extLst>
                <a:ext uri="{FF2B5EF4-FFF2-40B4-BE49-F238E27FC236}">
                  <a16:creationId xmlns:a16="http://schemas.microsoft.com/office/drawing/2014/main" id="{34862DFD-523A-F04B-D589-F0487F1A198B}"/>
                </a:ext>
              </a:extLst>
            </p:cNvPr>
            <p:cNvSpPr/>
            <p:nvPr/>
          </p:nvSpPr>
          <p:spPr>
            <a:xfrm>
              <a:off x="-171456" y="342899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0" name="Sechseck 339">
              <a:extLst>
                <a:ext uri="{FF2B5EF4-FFF2-40B4-BE49-F238E27FC236}">
                  <a16:creationId xmlns:a16="http://schemas.microsoft.com/office/drawing/2014/main" id="{B70B7652-B489-A89B-0FD6-11EDE3A0BB1F}"/>
                </a:ext>
              </a:extLst>
            </p:cNvPr>
            <p:cNvSpPr/>
            <p:nvPr/>
          </p:nvSpPr>
          <p:spPr>
            <a:xfrm>
              <a:off x="-171456" y="166242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1" name="Sechseck 340">
              <a:extLst>
                <a:ext uri="{FF2B5EF4-FFF2-40B4-BE49-F238E27FC236}">
                  <a16:creationId xmlns:a16="http://schemas.microsoft.com/office/drawing/2014/main" id="{3E8186F7-6256-09F3-9486-9D1B54F0B699}"/>
                </a:ext>
              </a:extLst>
            </p:cNvPr>
            <p:cNvSpPr/>
            <p:nvPr/>
          </p:nvSpPr>
          <p:spPr>
            <a:xfrm>
              <a:off x="-171456" y="77914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2" name="Sechseck 341">
              <a:extLst>
                <a:ext uri="{FF2B5EF4-FFF2-40B4-BE49-F238E27FC236}">
                  <a16:creationId xmlns:a16="http://schemas.microsoft.com/office/drawing/2014/main" id="{246CB080-AA72-9EA9-2567-CB74BC629FDA}"/>
                </a:ext>
              </a:extLst>
            </p:cNvPr>
            <p:cNvSpPr/>
            <p:nvPr/>
          </p:nvSpPr>
          <p:spPr>
            <a:xfrm>
              <a:off x="-171457" y="-1041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3" name="Sechseck 342">
              <a:extLst>
                <a:ext uri="{FF2B5EF4-FFF2-40B4-BE49-F238E27FC236}">
                  <a16:creationId xmlns:a16="http://schemas.microsoft.com/office/drawing/2014/main" id="{B3FE2931-2BE0-77C4-2E3A-474EA1E7641D}"/>
                </a:ext>
              </a:extLst>
            </p:cNvPr>
            <p:cNvSpPr/>
            <p:nvPr/>
          </p:nvSpPr>
          <p:spPr>
            <a:xfrm>
              <a:off x="-171456" y="519556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4" name="Sechseck 343">
              <a:extLst>
                <a:ext uri="{FF2B5EF4-FFF2-40B4-BE49-F238E27FC236}">
                  <a16:creationId xmlns:a16="http://schemas.microsoft.com/office/drawing/2014/main" id="{6D6B4D13-CC4B-ED22-70ED-45BD035C03DF}"/>
                </a:ext>
              </a:extLst>
            </p:cNvPr>
            <p:cNvSpPr/>
            <p:nvPr/>
          </p:nvSpPr>
          <p:spPr>
            <a:xfrm>
              <a:off x="-171456" y="607884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5" name="Sechseck 344">
              <a:extLst>
                <a:ext uri="{FF2B5EF4-FFF2-40B4-BE49-F238E27FC236}">
                  <a16:creationId xmlns:a16="http://schemas.microsoft.com/office/drawing/2014/main" id="{830B55D3-38FF-2481-A0D4-E0546974A853}"/>
                </a:ext>
              </a:extLst>
            </p:cNvPr>
            <p:cNvSpPr/>
            <p:nvPr/>
          </p:nvSpPr>
          <p:spPr>
            <a:xfrm>
              <a:off x="-171456" y="431227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99404630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Person, Kleidung, Flasche, Menschen enthält.&#10;&#10;Automatisch generierte Beschreibung">
            <a:extLst>
              <a:ext uri="{FF2B5EF4-FFF2-40B4-BE49-F238E27FC236}">
                <a16:creationId xmlns:a16="http://schemas.microsoft.com/office/drawing/2014/main" id="{3015F109-93FD-F82F-384E-F09ECD0DF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0990" y="-745064"/>
            <a:ext cx="12947647" cy="8631764"/>
          </a:xfrm>
          <a:prstGeom prst="rect">
            <a:avLst/>
          </a:prstGeo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100F80D1-A2AF-FCF5-CA13-915D6D326B63}"/>
              </a:ext>
            </a:extLst>
          </p:cNvPr>
          <p:cNvGrpSpPr/>
          <p:nvPr/>
        </p:nvGrpSpPr>
        <p:grpSpPr>
          <a:xfrm>
            <a:off x="-5943600" y="-3295650"/>
            <a:ext cx="24136350" cy="14763750"/>
            <a:chOff x="-819158" y="-545779"/>
            <a:chExt cx="13830305" cy="7949552"/>
          </a:xfrm>
        </p:grpSpPr>
        <p:sp>
          <p:nvSpPr>
            <p:cNvPr id="170" name="Sechseck 169">
              <a:extLst>
                <a:ext uri="{FF2B5EF4-FFF2-40B4-BE49-F238E27FC236}">
                  <a16:creationId xmlns:a16="http://schemas.microsoft.com/office/drawing/2014/main" id="{A3931273-D7D1-37B3-A3B5-61D7F7107C5E}"/>
                </a:ext>
              </a:extLst>
            </p:cNvPr>
            <p:cNvSpPr/>
            <p:nvPr/>
          </p:nvSpPr>
          <p:spPr>
            <a:xfrm>
              <a:off x="5656261" y="33750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1" name="Sechseck 170">
              <a:extLst>
                <a:ext uri="{FF2B5EF4-FFF2-40B4-BE49-F238E27FC236}">
                  <a16:creationId xmlns:a16="http://schemas.microsoft.com/office/drawing/2014/main" id="{4B15D718-FECD-5F68-F55B-389010F9891B}"/>
                </a:ext>
              </a:extLst>
            </p:cNvPr>
            <p:cNvSpPr/>
            <p:nvPr/>
          </p:nvSpPr>
          <p:spPr>
            <a:xfrm>
              <a:off x="5656260" y="-54577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2" name="Sechseck 171">
              <a:extLst>
                <a:ext uri="{FF2B5EF4-FFF2-40B4-BE49-F238E27FC236}">
                  <a16:creationId xmlns:a16="http://schemas.microsoft.com/office/drawing/2014/main" id="{BEA319E4-C5DF-5A2F-B12D-3BDBC574C460}"/>
                </a:ext>
              </a:extLst>
            </p:cNvPr>
            <p:cNvSpPr/>
            <p:nvPr/>
          </p:nvSpPr>
          <p:spPr>
            <a:xfrm>
              <a:off x="5656262" y="56372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3" name="Sechseck 172">
              <a:extLst>
                <a:ext uri="{FF2B5EF4-FFF2-40B4-BE49-F238E27FC236}">
                  <a16:creationId xmlns:a16="http://schemas.microsoft.com/office/drawing/2014/main" id="{F0C51DBA-BB24-65D3-A4D2-30D02A3AF241}"/>
                </a:ext>
              </a:extLst>
            </p:cNvPr>
            <p:cNvSpPr/>
            <p:nvPr/>
          </p:nvSpPr>
          <p:spPr>
            <a:xfrm>
              <a:off x="5656262" y="652049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4" name="Sechseck 173">
              <a:extLst>
                <a:ext uri="{FF2B5EF4-FFF2-40B4-BE49-F238E27FC236}">
                  <a16:creationId xmlns:a16="http://schemas.microsoft.com/office/drawing/2014/main" id="{E9DB00F8-9902-CDCC-C926-75751DC9F131}"/>
                </a:ext>
              </a:extLst>
            </p:cNvPr>
            <p:cNvSpPr/>
            <p:nvPr/>
          </p:nvSpPr>
          <p:spPr>
            <a:xfrm>
              <a:off x="5656262" y="475392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6" name="Sechseck 175">
              <a:extLst>
                <a:ext uri="{FF2B5EF4-FFF2-40B4-BE49-F238E27FC236}">
                  <a16:creationId xmlns:a16="http://schemas.microsoft.com/office/drawing/2014/main" id="{3C4316F7-4EDA-8EE1-4B83-152519F3E1AC}"/>
                </a:ext>
              </a:extLst>
            </p:cNvPr>
            <p:cNvSpPr/>
            <p:nvPr/>
          </p:nvSpPr>
          <p:spPr>
            <a:xfrm>
              <a:off x="6303962" y="342899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9" name="Sechseck 178">
              <a:extLst>
                <a:ext uri="{FF2B5EF4-FFF2-40B4-BE49-F238E27FC236}">
                  <a16:creationId xmlns:a16="http://schemas.microsoft.com/office/drawing/2014/main" id="{B0DF63BB-133C-A964-339B-84FA6320A9F0}"/>
                </a:ext>
              </a:extLst>
            </p:cNvPr>
            <p:cNvSpPr/>
            <p:nvPr/>
          </p:nvSpPr>
          <p:spPr>
            <a:xfrm>
              <a:off x="6303961" y="-10413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1" name="Sechseck 180">
              <a:extLst>
                <a:ext uri="{FF2B5EF4-FFF2-40B4-BE49-F238E27FC236}">
                  <a16:creationId xmlns:a16="http://schemas.microsoft.com/office/drawing/2014/main" id="{0401A66E-0C08-2055-30E6-49DB28171AFE}"/>
                </a:ext>
              </a:extLst>
            </p:cNvPr>
            <p:cNvSpPr/>
            <p:nvPr/>
          </p:nvSpPr>
          <p:spPr>
            <a:xfrm>
              <a:off x="6303962" y="519556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2" name="Sechseck 181">
              <a:extLst>
                <a:ext uri="{FF2B5EF4-FFF2-40B4-BE49-F238E27FC236}">
                  <a16:creationId xmlns:a16="http://schemas.microsoft.com/office/drawing/2014/main" id="{C8DB283B-C6FA-9260-3874-699547BD81D2}"/>
                </a:ext>
              </a:extLst>
            </p:cNvPr>
            <p:cNvSpPr/>
            <p:nvPr/>
          </p:nvSpPr>
          <p:spPr>
            <a:xfrm>
              <a:off x="6303962" y="607884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8" name="Sechseck 187">
              <a:extLst>
                <a:ext uri="{FF2B5EF4-FFF2-40B4-BE49-F238E27FC236}">
                  <a16:creationId xmlns:a16="http://schemas.microsoft.com/office/drawing/2014/main" id="{57613BE4-F9D5-7D29-52DF-D16DEEA22792}"/>
                </a:ext>
              </a:extLst>
            </p:cNvPr>
            <p:cNvSpPr/>
            <p:nvPr/>
          </p:nvSpPr>
          <p:spPr>
            <a:xfrm>
              <a:off x="6951660" y="33750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9" name="Sechseck 188">
              <a:extLst>
                <a:ext uri="{FF2B5EF4-FFF2-40B4-BE49-F238E27FC236}">
                  <a16:creationId xmlns:a16="http://schemas.microsoft.com/office/drawing/2014/main" id="{6880AAE1-41CA-76B5-6703-0311DE81577A}"/>
                </a:ext>
              </a:extLst>
            </p:cNvPr>
            <p:cNvSpPr/>
            <p:nvPr/>
          </p:nvSpPr>
          <p:spPr>
            <a:xfrm>
              <a:off x="6951659" y="-54577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0" name="Sechseck 189">
              <a:extLst>
                <a:ext uri="{FF2B5EF4-FFF2-40B4-BE49-F238E27FC236}">
                  <a16:creationId xmlns:a16="http://schemas.microsoft.com/office/drawing/2014/main" id="{0A403097-F6BC-450F-6EBE-37EFA3F92282}"/>
                </a:ext>
              </a:extLst>
            </p:cNvPr>
            <p:cNvSpPr/>
            <p:nvPr/>
          </p:nvSpPr>
          <p:spPr>
            <a:xfrm>
              <a:off x="6951661" y="56372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1" name="Sechseck 190">
              <a:extLst>
                <a:ext uri="{FF2B5EF4-FFF2-40B4-BE49-F238E27FC236}">
                  <a16:creationId xmlns:a16="http://schemas.microsoft.com/office/drawing/2014/main" id="{906BC755-0C47-23D2-4A31-789F8018FA2F}"/>
                </a:ext>
              </a:extLst>
            </p:cNvPr>
            <p:cNvSpPr/>
            <p:nvPr/>
          </p:nvSpPr>
          <p:spPr>
            <a:xfrm>
              <a:off x="6951661" y="65204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7" name="Sechseck 196">
              <a:extLst>
                <a:ext uri="{FF2B5EF4-FFF2-40B4-BE49-F238E27FC236}">
                  <a16:creationId xmlns:a16="http://schemas.microsoft.com/office/drawing/2014/main" id="{C0EC518D-8AE7-71A5-B2AF-5C02D03A30FB}"/>
                </a:ext>
              </a:extLst>
            </p:cNvPr>
            <p:cNvSpPr/>
            <p:nvPr/>
          </p:nvSpPr>
          <p:spPr>
            <a:xfrm>
              <a:off x="7599360" y="-10413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8" name="Sechseck 197">
              <a:extLst>
                <a:ext uri="{FF2B5EF4-FFF2-40B4-BE49-F238E27FC236}">
                  <a16:creationId xmlns:a16="http://schemas.microsoft.com/office/drawing/2014/main" id="{33146D5D-78B4-E94A-D60A-8F0C5CDD88DA}"/>
                </a:ext>
              </a:extLst>
            </p:cNvPr>
            <p:cNvSpPr/>
            <p:nvPr/>
          </p:nvSpPr>
          <p:spPr>
            <a:xfrm>
              <a:off x="7599361" y="519556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9" name="Sechseck 198">
              <a:extLst>
                <a:ext uri="{FF2B5EF4-FFF2-40B4-BE49-F238E27FC236}">
                  <a16:creationId xmlns:a16="http://schemas.microsoft.com/office/drawing/2014/main" id="{9ED1BD72-713F-5DF9-AA16-58795DE1C0BC}"/>
                </a:ext>
              </a:extLst>
            </p:cNvPr>
            <p:cNvSpPr/>
            <p:nvPr/>
          </p:nvSpPr>
          <p:spPr>
            <a:xfrm>
              <a:off x="7599361" y="60788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5" name="Sechseck 204">
              <a:extLst>
                <a:ext uri="{FF2B5EF4-FFF2-40B4-BE49-F238E27FC236}">
                  <a16:creationId xmlns:a16="http://schemas.microsoft.com/office/drawing/2014/main" id="{DEFDC681-35AD-9E90-5C07-1EC9FA3E0C98}"/>
                </a:ext>
              </a:extLst>
            </p:cNvPr>
            <p:cNvSpPr/>
            <p:nvPr/>
          </p:nvSpPr>
          <p:spPr>
            <a:xfrm>
              <a:off x="3067047" y="33750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6" name="Sechseck 205">
              <a:extLst>
                <a:ext uri="{FF2B5EF4-FFF2-40B4-BE49-F238E27FC236}">
                  <a16:creationId xmlns:a16="http://schemas.microsoft.com/office/drawing/2014/main" id="{640389F7-5F80-D07E-7967-8192BAB60644}"/>
                </a:ext>
              </a:extLst>
            </p:cNvPr>
            <p:cNvSpPr/>
            <p:nvPr/>
          </p:nvSpPr>
          <p:spPr>
            <a:xfrm>
              <a:off x="3067046" y="-54577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7" name="Sechseck 206">
              <a:extLst>
                <a:ext uri="{FF2B5EF4-FFF2-40B4-BE49-F238E27FC236}">
                  <a16:creationId xmlns:a16="http://schemas.microsoft.com/office/drawing/2014/main" id="{90B40A7C-09B5-6EBE-B27F-4631ECB30FEA}"/>
                </a:ext>
              </a:extLst>
            </p:cNvPr>
            <p:cNvSpPr/>
            <p:nvPr/>
          </p:nvSpPr>
          <p:spPr>
            <a:xfrm>
              <a:off x="3067048" y="56372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8" name="Sechseck 207">
              <a:extLst>
                <a:ext uri="{FF2B5EF4-FFF2-40B4-BE49-F238E27FC236}">
                  <a16:creationId xmlns:a16="http://schemas.microsoft.com/office/drawing/2014/main" id="{F3BD6B07-572E-BD70-09CE-9490264A3CA9}"/>
                </a:ext>
              </a:extLst>
            </p:cNvPr>
            <p:cNvSpPr/>
            <p:nvPr/>
          </p:nvSpPr>
          <p:spPr>
            <a:xfrm>
              <a:off x="3067048" y="65204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2" name="Sechseck 211">
              <a:extLst>
                <a:ext uri="{FF2B5EF4-FFF2-40B4-BE49-F238E27FC236}">
                  <a16:creationId xmlns:a16="http://schemas.microsoft.com/office/drawing/2014/main" id="{DEBC170A-41C7-43A0-346B-37292626AD1E}"/>
                </a:ext>
              </a:extLst>
            </p:cNvPr>
            <p:cNvSpPr/>
            <p:nvPr/>
          </p:nvSpPr>
          <p:spPr>
            <a:xfrm>
              <a:off x="3714748" y="166243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4" name="Sechseck 213">
              <a:extLst>
                <a:ext uri="{FF2B5EF4-FFF2-40B4-BE49-F238E27FC236}">
                  <a16:creationId xmlns:a16="http://schemas.microsoft.com/office/drawing/2014/main" id="{A0130838-D499-47FF-C96E-D866E35786E5}"/>
                </a:ext>
              </a:extLst>
            </p:cNvPr>
            <p:cNvSpPr/>
            <p:nvPr/>
          </p:nvSpPr>
          <p:spPr>
            <a:xfrm>
              <a:off x="3714747" y="-10413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5" name="Sechseck 214">
              <a:extLst>
                <a:ext uri="{FF2B5EF4-FFF2-40B4-BE49-F238E27FC236}">
                  <a16:creationId xmlns:a16="http://schemas.microsoft.com/office/drawing/2014/main" id="{416F0816-3F39-FFAA-A4DD-33E17717484F}"/>
                </a:ext>
              </a:extLst>
            </p:cNvPr>
            <p:cNvSpPr/>
            <p:nvPr/>
          </p:nvSpPr>
          <p:spPr>
            <a:xfrm>
              <a:off x="3714748" y="519556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6" name="Sechseck 215">
              <a:extLst>
                <a:ext uri="{FF2B5EF4-FFF2-40B4-BE49-F238E27FC236}">
                  <a16:creationId xmlns:a16="http://schemas.microsoft.com/office/drawing/2014/main" id="{A039CF25-23B5-3307-AAE0-50D1213DAA8D}"/>
                </a:ext>
              </a:extLst>
            </p:cNvPr>
            <p:cNvSpPr/>
            <p:nvPr/>
          </p:nvSpPr>
          <p:spPr>
            <a:xfrm>
              <a:off x="3714748" y="60788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2" name="Sechseck 221">
              <a:extLst>
                <a:ext uri="{FF2B5EF4-FFF2-40B4-BE49-F238E27FC236}">
                  <a16:creationId xmlns:a16="http://schemas.microsoft.com/office/drawing/2014/main" id="{0A2DFC93-3A9C-7379-776F-CD7F0EA5292C}"/>
                </a:ext>
              </a:extLst>
            </p:cNvPr>
            <p:cNvSpPr/>
            <p:nvPr/>
          </p:nvSpPr>
          <p:spPr>
            <a:xfrm>
              <a:off x="4362446" y="3375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3" name="Sechseck 222">
              <a:extLst>
                <a:ext uri="{FF2B5EF4-FFF2-40B4-BE49-F238E27FC236}">
                  <a16:creationId xmlns:a16="http://schemas.microsoft.com/office/drawing/2014/main" id="{4C9B2203-03D5-939F-7964-88E55C074480}"/>
                </a:ext>
              </a:extLst>
            </p:cNvPr>
            <p:cNvSpPr/>
            <p:nvPr/>
          </p:nvSpPr>
          <p:spPr>
            <a:xfrm>
              <a:off x="4362445" y="-54577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4" name="Sechseck 223">
              <a:extLst>
                <a:ext uri="{FF2B5EF4-FFF2-40B4-BE49-F238E27FC236}">
                  <a16:creationId xmlns:a16="http://schemas.microsoft.com/office/drawing/2014/main" id="{AA0BA42C-00D5-FF58-93C5-A82823C18BA2}"/>
                </a:ext>
              </a:extLst>
            </p:cNvPr>
            <p:cNvSpPr/>
            <p:nvPr/>
          </p:nvSpPr>
          <p:spPr>
            <a:xfrm>
              <a:off x="4362447" y="56372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5" name="Sechseck 224">
              <a:extLst>
                <a:ext uri="{FF2B5EF4-FFF2-40B4-BE49-F238E27FC236}">
                  <a16:creationId xmlns:a16="http://schemas.microsoft.com/office/drawing/2014/main" id="{AFE895DF-EF07-6120-9704-FE75C4B0D17B}"/>
                </a:ext>
              </a:extLst>
            </p:cNvPr>
            <p:cNvSpPr/>
            <p:nvPr/>
          </p:nvSpPr>
          <p:spPr>
            <a:xfrm>
              <a:off x="4362447" y="65204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7" name="Sechseck 226">
              <a:extLst>
                <a:ext uri="{FF2B5EF4-FFF2-40B4-BE49-F238E27FC236}">
                  <a16:creationId xmlns:a16="http://schemas.microsoft.com/office/drawing/2014/main" id="{37D1FCD6-FF8C-AF73-46C8-205330D19ED2}"/>
                </a:ext>
              </a:extLst>
            </p:cNvPr>
            <p:cNvSpPr/>
            <p:nvPr/>
          </p:nvSpPr>
          <p:spPr>
            <a:xfrm>
              <a:off x="5010147" y="254571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1" name="Sechseck 230">
              <a:extLst>
                <a:ext uri="{FF2B5EF4-FFF2-40B4-BE49-F238E27FC236}">
                  <a16:creationId xmlns:a16="http://schemas.microsoft.com/office/drawing/2014/main" id="{53AC77E6-E59F-194A-3695-05BCA5317B7C}"/>
                </a:ext>
              </a:extLst>
            </p:cNvPr>
            <p:cNvSpPr/>
            <p:nvPr/>
          </p:nvSpPr>
          <p:spPr>
            <a:xfrm>
              <a:off x="5010146" y="-10413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2" name="Sechseck 231">
              <a:extLst>
                <a:ext uri="{FF2B5EF4-FFF2-40B4-BE49-F238E27FC236}">
                  <a16:creationId xmlns:a16="http://schemas.microsoft.com/office/drawing/2014/main" id="{F5E83919-F47B-F684-70E6-B38AC454DD2C}"/>
                </a:ext>
              </a:extLst>
            </p:cNvPr>
            <p:cNvSpPr/>
            <p:nvPr/>
          </p:nvSpPr>
          <p:spPr>
            <a:xfrm>
              <a:off x="5010147" y="519556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3" name="Sechseck 232">
              <a:extLst>
                <a:ext uri="{FF2B5EF4-FFF2-40B4-BE49-F238E27FC236}">
                  <a16:creationId xmlns:a16="http://schemas.microsoft.com/office/drawing/2014/main" id="{54366C7D-02C1-FCC1-B07A-35A769090ECE}"/>
                </a:ext>
              </a:extLst>
            </p:cNvPr>
            <p:cNvSpPr/>
            <p:nvPr/>
          </p:nvSpPr>
          <p:spPr>
            <a:xfrm>
              <a:off x="5010147" y="60788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6" name="Sechseck 235">
              <a:extLst>
                <a:ext uri="{FF2B5EF4-FFF2-40B4-BE49-F238E27FC236}">
                  <a16:creationId xmlns:a16="http://schemas.microsoft.com/office/drawing/2014/main" id="{848FD815-8AD0-A51B-3FDC-C61699069AE5}"/>
                </a:ext>
              </a:extLst>
            </p:cNvPr>
            <p:cNvSpPr/>
            <p:nvPr/>
          </p:nvSpPr>
          <p:spPr>
            <a:xfrm>
              <a:off x="8247061" y="387063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9" name="Sechseck 238">
              <a:extLst>
                <a:ext uri="{FF2B5EF4-FFF2-40B4-BE49-F238E27FC236}">
                  <a16:creationId xmlns:a16="http://schemas.microsoft.com/office/drawing/2014/main" id="{A285C087-C2F5-1523-C1FF-299DAE94C85A}"/>
                </a:ext>
              </a:extLst>
            </p:cNvPr>
            <p:cNvSpPr/>
            <p:nvPr/>
          </p:nvSpPr>
          <p:spPr>
            <a:xfrm>
              <a:off x="8247060" y="3375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0" name="Sechseck 239">
              <a:extLst>
                <a:ext uri="{FF2B5EF4-FFF2-40B4-BE49-F238E27FC236}">
                  <a16:creationId xmlns:a16="http://schemas.microsoft.com/office/drawing/2014/main" id="{2F231919-FDE4-D2C8-AAB6-245CC47C2A9D}"/>
                </a:ext>
              </a:extLst>
            </p:cNvPr>
            <p:cNvSpPr/>
            <p:nvPr/>
          </p:nvSpPr>
          <p:spPr>
            <a:xfrm>
              <a:off x="8247059" y="-54577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1" name="Sechseck 240">
              <a:extLst>
                <a:ext uri="{FF2B5EF4-FFF2-40B4-BE49-F238E27FC236}">
                  <a16:creationId xmlns:a16="http://schemas.microsoft.com/office/drawing/2014/main" id="{264FA14E-6D5F-2C0A-91DB-6C486D9D368B}"/>
                </a:ext>
              </a:extLst>
            </p:cNvPr>
            <p:cNvSpPr/>
            <p:nvPr/>
          </p:nvSpPr>
          <p:spPr>
            <a:xfrm>
              <a:off x="8247061" y="56372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2" name="Sechseck 241">
              <a:extLst>
                <a:ext uri="{FF2B5EF4-FFF2-40B4-BE49-F238E27FC236}">
                  <a16:creationId xmlns:a16="http://schemas.microsoft.com/office/drawing/2014/main" id="{8E5B9D4E-B46D-A0AF-2E82-FA3962EE9D12}"/>
                </a:ext>
              </a:extLst>
            </p:cNvPr>
            <p:cNvSpPr/>
            <p:nvPr/>
          </p:nvSpPr>
          <p:spPr>
            <a:xfrm>
              <a:off x="8247061" y="65204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8" name="Sechseck 247">
              <a:extLst>
                <a:ext uri="{FF2B5EF4-FFF2-40B4-BE49-F238E27FC236}">
                  <a16:creationId xmlns:a16="http://schemas.microsoft.com/office/drawing/2014/main" id="{8EE2A589-3AD2-00AF-AAA8-BBEE1C67BB00}"/>
                </a:ext>
              </a:extLst>
            </p:cNvPr>
            <p:cNvSpPr/>
            <p:nvPr/>
          </p:nvSpPr>
          <p:spPr>
            <a:xfrm>
              <a:off x="8894760" y="-10413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9" name="Sechseck 248">
              <a:extLst>
                <a:ext uri="{FF2B5EF4-FFF2-40B4-BE49-F238E27FC236}">
                  <a16:creationId xmlns:a16="http://schemas.microsoft.com/office/drawing/2014/main" id="{F4A3C0C1-E9C8-4657-4EC3-FF51457699A4}"/>
                </a:ext>
              </a:extLst>
            </p:cNvPr>
            <p:cNvSpPr/>
            <p:nvPr/>
          </p:nvSpPr>
          <p:spPr>
            <a:xfrm>
              <a:off x="8894761" y="519556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0" name="Sechseck 249">
              <a:extLst>
                <a:ext uri="{FF2B5EF4-FFF2-40B4-BE49-F238E27FC236}">
                  <a16:creationId xmlns:a16="http://schemas.microsoft.com/office/drawing/2014/main" id="{ED8CFB1D-8BF1-089A-E048-B2E5A1FB73BD}"/>
                </a:ext>
              </a:extLst>
            </p:cNvPr>
            <p:cNvSpPr/>
            <p:nvPr/>
          </p:nvSpPr>
          <p:spPr>
            <a:xfrm>
              <a:off x="8894761" y="60788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2" name="Sechseck 251">
              <a:extLst>
                <a:ext uri="{FF2B5EF4-FFF2-40B4-BE49-F238E27FC236}">
                  <a16:creationId xmlns:a16="http://schemas.microsoft.com/office/drawing/2014/main" id="{5300F3BD-0368-0781-E0F5-B54631FE7ADE}"/>
                </a:ext>
              </a:extLst>
            </p:cNvPr>
            <p:cNvSpPr/>
            <p:nvPr/>
          </p:nvSpPr>
          <p:spPr>
            <a:xfrm>
              <a:off x="9542460" y="298735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3" name="Sechseck 252">
              <a:extLst>
                <a:ext uri="{FF2B5EF4-FFF2-40B4-BE49-F238E27FC236}">
                  <a16:creationId xmlns:a16="http://schemas.microsoft.com/office/drawing/2014/main" id="{3BBC05E2-1E9C-BE26-1229-6D16E7C7E29F}"/>
                </a:ext>
              </a:extLst>
            </p:cNvPr>
            <p:cNvSpPr/>
            <p:nvPr/>
          </p:nvSpPr>
          <p:spPr>
            <a:xfrm>
              <a:off x="9542460" y="38706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4" name="Sechseck 253">
              <a:extLst>
                <a:ext uri="{FF2B5EF4-FFF2-40B4-BE49-F238E27FC236}">
                  <a16:creationId xmlns:a16="http://schemas.microsoft.com/office/drawing/2014/main" id="{C67C0B69-9644-1020-1C30-B881FEB50DAD}"/>
                </a:ext>
              </a:extLst>
            </p:cNvPr>
            <p:cNvSpPr/>
            <p:nvPr/>
          </p:nvSpPr>
          <p:spPr>
            <a:xfrm>
              <a:off x="9542460" y="210407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5" name="Sechseck 254">
              <a:extLst>
                <a:ext uri="{FF2B5EF4-FFF2-40B4-BE49-F238E27FC236}">
                  <a16:creationId xmlns:a16="http://schemas.microsoft.com/office/drawing/2014/main" id="{6161029D-F451-94CE-4AAE-437E0F307D4D}"/>
                </a:ext>
              </a:extLst>
            </p:cNvPr>
            <p:cNvSpPr/>
            <p:nvPr/>
          </p:nvSpPr>
          <p:spPr>
            <a:xfrm>
              <a:off x="9542460" y="12207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6" name="Sechseck 255">
              <a:extLst>
                <a:ext uri="{FF2B5EF4-FFF2-40B4-BE49-F238E27FC236}">
                  <a16:creationId xmlns:a16="http://schemas.microsoft.com/office/drawing/2014/main" id="{D546FF50-29B8-096B-D182-DBF2C168DCF4}"/>
                </a:ext>
              </a:extLst>
            </p:cNvPr>
            <p:cNvSpPr/>
            <p:nvPr/>
          </p:nvSpPr>
          <p:spPr>
            <a:xfrm>
              <a:off x="9542459" y="3375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7" name="Sechseck 256">
              <a:extLst>
                <a:ext uri="{FF2B5EF4-FFF2-40B4-BE49-F238E27FC236}">
                  <a16:creationId xmlns:a16="http://schemas.microsoft.com/office/drawing/2014/main" id="{EB131AE6-38F1-2E4B-6E95-3CB2F999B3A7}"/>
                </a:ext>
              </a:extLst>
            </p:cNvPr>
            <p:cNvSpPr/>
            <p:nvPr/>
          </p:nvSpPr>
          <p:spPr>
            <a:xfrm>
              <a:off x="9542458" y="-54577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8" name="Sechseck 257">
              <a:extLst>
                <a:ext uri="{FF2B5EF4-FFF2-40B4-BE49-F238E27FC236}">
                  <a16:creationId xmlns:a16="http://schemas.microsoft.com/office/drawing/2014/main" id="{8EB771F4-3FDF-E896-68E0-BA6A0BF9BB57}"/>
                </a:ext>
              </a:extLst>
            </p:cNvPr>
            <p:cNvSpPr/>
            <p:nvPr/>
          </p:nvSpPr>
          <p:spPr>
            <a:xfrm>
              <a:off x="9542460" y="56372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9" name="Sechseck 258">
              <a:extLst>
                <a:ext uri="{FF2B5EF4-FFF2-40B4-BE49-F238E27FC236}">
                  <a16:creationId xmlns:a16="http://schemas.microsoft.com/office/drawing/2014/main" id="{FCE61F08-AA53-46CF-B9EC-963C2E028FEA}"/>
                </a:ext>
              </a:extLst>
            </p:cNvPr>
            <p:cNvSpPr/>
            <p:nvPr/>
          </p:nvSpPr>
          <p:spPr>
            <a:xfrm>
              <a:off x="9542460" y="65204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0" name="Sechseck 259">
              <a:extLst>
                <a:ext uri="{FF2B5EF4-FFF2-40B4-BE49-F238E27FC236}">
                  <a16:creationId xmlns:a16="http://schemas.microsoft.com/office/drawing/2014/main" id="{1DDBD850-FDAA-B952-F4CD-F9F268E0F0E8}"/>
                </a:ext>
              </a:extLst>
            </p:cNvPr>
            <p:cNvSpPr/>
            <p:nvPr/>
          </p:nvSpPr>
          <p:spPr>
            <a:xfrm>
              <a:off x="9542460" y="475392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1" name="Sechseck 260">
              <a:extLst>
                <a:ext uri="{FF2B5EF4-FFF2-40B4-BE49-F238E27FC236}">
                  <a16:creationId xmlns:a16="http://schemas.microsoft.com/office/drawing/2014/main" id="{7C4AD8FC-ECA1-E4FC-CE55-2C8BA776F7DA}"/>
                </a:ext>
              </a:extLst>
            </p:cNvPr>
            <p:cNvSpPr/>
            <p:nvPr/>
          </p:nvSpPr>
          <p:spPr>
            <a:xfrm>
              <a:off x="10190160" y="254571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2" name="Sechseck 261">
              <a:extLst>
                <a:ext uri="{FF2B5EF4-FFF2-40B4-BE49-F238E27FC236}">
                  <a16:creationId xmlns:a16="http://schemas.microsoft.com/office/drawing/2014/main" id="{1C6D84AD-E5AA-B823-07DF-69456F06D36E}"/>
                </a:ext>
              </a:extLst>
            </p:cNvPr>
            <p:cNvSpPr/>
            <p:nvPr/>
          </p:nvSpPr>
          <p:spPr>
            <a:xfrm>
              <a:off x="10190160" y="342899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3" name="Sechseck 262">
              <a:extLst>
                <a:ext uri="{FF2B5EF4-FFF2-40B4-BE49-F238E27FC236}">
                  <a16:creationId xmlns:a16="http://schemas.microsoft.com/office/drawing/2014/main" id="{CE4F94A6-D73E-0DED-D4C7-4B731836F7F2}"/>
                </a:ext>
              </a:extLst>
            </p:cNvPr>
            <p:cNvSpPr/>
            <p:nvPr/>
          </p:nvSpPr>
          <p:spPr>
            <a:xfrm>
              <a:off x="10190160" y="166243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4" name="Sechseck 263">
              <a:extLst>
                <a:ext uri="{FF2B5EF4-FFF2-40B4-BE49-F238E27FC236}">
                  <a16:creationId xmlns:a16="http://schemas.microsoft.com/office/drawing/2014/main" id="{16088092-3A89-B707-A530-70C804D85CFC}"/>
                </a:ext>
              </a:extLst>
            </p:cNvPr>
            <p:cNvSpPr/>
            <p:nvPr/>
          </p:nvSpPr>
          <p:spPr>
            <a:xfrm>
              <a:off x="10190160" y="7791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5" name="Sechseck 264">
              <a:extLst>
                <a:ext uri="{FF2B5EF4-FFF2-40B4-BE49-F238E27FC236}">
                  <a16:creationId xmlns:a16="http://schemas.microsoft.com/office/drawing/2014/main" id="{CD2727F4-4866-BC2A-AF70-C24F17D0E08F}"/>
                </a:ext>
              </a:extLst>
            </p:cNvPr>
            <p:cNvSpPr/>
            <p:nvPr/>
          </p:nvSpPr>
          <p:spPr>
            <a:xfrm>
              <a:off x="10190159" y="-1041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6" name="Sechseck 265">
              <a:extLst>
                <a:ext uri="{FF2B5EF4-FFF2-40B4-BE49-F238E27FC236}">
                  <a16:creationId xmlns:a16="http://schemas.microsoft.com/office/drawing/2014/main" id="{044DC255-8A22-7B3A-4219-5640F88198A7}"/>
                </a:ext>
              </a:extLst>
            </p:cNvPr>
            <p:cNvSpPr/>
            <p:nvPr/>
          </p:nvSpPr>
          <p:spPr>
            <a:xfrm>
              <a:off x="10190160" y="519556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7" name="Sechseck 266">
              <a:extLst>
                <a:ext uri="{FF2B5EF4-FFF2-40B4-BE49-F238E27FC236}">
                  <a16:creationId xmlns:a16="http://schemas.microsoft.com/office/drawing/2014/main" id="{D3BC1D2B-DC25-338E-B0F3-32E4267D12CE}"/>
                </a:ext>
              </a:extLst>
            </p:cNvPr>
            <p:cNvSpPr/>
            <p:nvPr/>
          </p:nvSpPr>
          <p:spPr>
            <a:xfrm>
              <a:off x="10190160" y="607884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8" name="Sechseck 267">
              <a:extLst>
                <a:ext uri="{FF2B5EF4-FFF2-40B4-BE49-F238E27FC236}">
                  <a16:creationId xmlns:a16="http://schemas.microsoft.com/office/drawing/2014/main" id="{7B74D41E-4175-BDC7-2A65-FA08269FBD90}"/>
                </a:ext>
              </a:extLst>
            </p:cNvPr>
            <p:cNvSpPr/>
            <p:nvPr/>
          </p:nvSpPr>
          <p:spPr>
            <a:xfrm>
              <a:off x="10190160" y="43122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9" name="Sechseck 268">
              <a:extLst>
                <a:ext uri="{FF2B5EF4-FFF2-40B4-BE49-F238E27FC236}">
                  <a16:creationId xmlns:a16="http://schemas.microsoft.com/office/drawing/2014/main" id="{480E9670-8456-5073-E69B-4445F1E1149F}"/>
                </a:ext>
              </a:extLst>
            </p:cNvPr>
            <p:cNvSpPr/>
            <p:nvPr/>
          </p:nvSpPr>
          <p:spPr>
            <a:xfrm>
              <a:off x="10837860" y="298735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0" name="Sechseck 269">
              <a:extLst>
                <a:ext uri="{FF2B5EF4-FFF2-40B4-BE49-F238E27FC236}">
                  <a16:creationId xmlns:a16="http://schemas.microsoft.com/office/drawing/2014/main" id="{8EBF43B8-4D23-4044-9893-031B3916E15D}"/>
                </a:ext>
              </a:extLst>
            </p:cNvPr>
            <p:cNvSpPr/>
            <p:nvPr/>
          </p:nvSpPr>
          <p:spPr>
            <a:xfrm>
              <a:off x="10837860" y="38706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1" name="Sechseck 270">
              <a:extLst>
                <a:ext uri="{FF2B5EF4-FFF2-40B4-BE49-F238E27FC236}">
                  <a16:creationId xmlns:a16="http://schemas.microsoft.com/office/drawing/2014/main" id="{DC5646F1-1D62-3A45-F47D-FCA5BBA77DF5}"/>
                </a:ext>
              </a:extLst>
            </p:cNvPr>
            <p:cNvSpPr/>
            <p:nvPr/>
          </p:nvSpPr>
          <p:spPr>
            <a:xfrm>
              <a:off x="10837860" y="210407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2" name="Sechseck 271">
              <a:extLst>
                <a:ext uri="{FF2B5EF4-FFF2-40B4-BE49-F238E27FC236}">
                  <a16:creationId xmlns:a16="http://schemas.microsoft.com/office/drawing/2014/main" id="{8E1F4716-65AE-8582-6C07-845A5E3FDB7F}"/>
                </a:ext>
              </a:extLst>
            </p:cNvPr>
            <p:cNvSpPr/>
            <p:nvPr/>
          </p:nvSpPr>
          <p:spPr>
            <a:xfrm>
              <a:off x="10837860" y="12207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3" name="Sechseck 272">
              <a:extLst>
                <a:ext uri="{FF2B5EF4-FFF2-40B4-BE49-F238E27FC236}">
                  <a16:creationId xmlns:a16="http://schemas.microsoft.com/office/drawing/2014/main" id="{424B3E35-96A6-19BB-6749-6C2B686B8C53}"/>
                </a:ext>
              </a:extLst>
            </p:cNvPr>
            <p:cNvSpPr/>
            <p:nvPr/>
          </p:nvSpPr>
          <p:spPr>
            <a:xfrm>
              <a:off x="10837859" y="3375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4" name="Sechseck 273">
              <a:extLst>
                <a:ext uri="{FF2B5EF4-FFF2-40B4-BE49-F238E27FC236}">
                  <a16:creationId xmlns:a16="http://schemas.microsoft.com/office/drawing/2014/main" id="{74AF091C-14EC-7329-E82F-7013694DCA9A}"/>
                </a:ext>
              </a:extLst>
            </p:cNvPr>
            <p:cNvSpPr/>
            <p:nvPr/>
          </p:nvSpPr>
          <p:spPr>
            <a:xfrm>
              <a:off x="10837858" y="-5457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5" name="Sechseck 274">
              <a:extLst>
                <a:ext uri="{FF2B5EF4-FFF2-40B4-BE49-F238E27FC236}">
                  <a16:creationId xmlns:a16="http://schemas.microsoft.com/office/drawing/2014/main" id="{42B97F2D-1F1A-7AB0-4E81-1E2F450A1578}"/>
                </a:ext>
              </a:extLst>
            </p:cNvPr>
            <p:cNvSpPr/>
            <p:nvPr/>
          </p:nvSpPr>
          <p:spPr>
            <a:xfrm>
              <a:off x="10837860" y="563720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6" name="Sechseck 275">
              <a:extLst>
                <a:ext uri="{FF2B5EF4-FFF2-40B4-BE49-F238E27FC236}">
                  <a16:creationId xmlns:a16="http://schemas.microsoft.com/office/drawing/2014/main" id="{4B7B78BB-BEE6-03B9-4204-2ABC2704F32E}"/>
                </a:ext>
              </a:extLst>
            </p:cNvPr>
            <p:cNvSpPr/>
            <p:nvPr/>
          </p:nvSpPr>
          <p:spPr>
            <a:xfrm>
              <a:off x="10837860" y="652048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7" name="Sechseck 276">
              <a:extLst>
                <a:ext uri="{FF2B5EF4-FFF2-40B4-BE49-F238E27FC236}">
                  <a16:creationId xmlns:a16="http://schemas.microsoft.com/office/drawing/2014/main" id="{623FEFB1-8AC1-2205-2716-5F406D38A70B}"/>
                </a:ext>
              </a:extLst>
            </p:cNvPr>
            <p:cNvSpPr/>
            <p:nvPr/>
          </p:nvSpPr>
          <p:spPr>
            <a:xfrm>
              <a:off x="10837860" y="475392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8" name="Sechseck 277">
              <a:extLst>
                <a:ext uri="{FF2B5EF4-FFF2-40B4-BE49-F238E27FC236}">
                  <a16:creationId xmlns:a16="http://schemas.microsoft.com/office/drawing/2014/main" id="{139445ED-9022-9887-2C97-88F12B594FB3}"/>
                </a:ext>
              </a:extLst>
            </p:cNvPr>
            <p:cNvSpPr/>
            <p:nvPr/>
          </p:nvSpPr>
          <p:spPr>
            <a:xfrm>
              <a:off x="11485560" y="254571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9" name="Sechseck 278">
              <a:extLst>
                <a:ext uri="{FF2B5EF4-FFF2-40B4-BE49-F238E27FC236}">
                  <a16:creationId xmlns:a16="http://schemas.microsoft.com/office/drawing/2014/main" id="{9B8D3649-22FA-A482-76F9-4975BAFD2694}"/>
                </a:ext>
              </a:extLst>
            </p:cNvPr>
            <p:cNvSpPr/>
            <p:nvPr/>
          </p:nvSpPr>
          <p:spPr>
            <a:xfrm>
              <a:off x="11485560" y="342899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0" name="Sechseck 279">
              <a:extLst>
                <a:ext uri="{FF2B5EF4-FFF2-40B4-BE49-F238E27FC236}">
                  <a16:creationId xmlns:a16="http://schemas.microsoft.com/office/drawing/2014/main" id="{A73785F0-75B5-1650-867B-3AC12F83C1E5}"/>
                </a:ext>
              </a:extLst>
            </p:cNvPr>
            <p:cNvSpPr/>
            <p:nvPr/>
          </p:nvSpPr>
          <p:spPr>
            <a:xfrm>
              <a:off x="11485560" y="166242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1" name="Sechseck 280">
              <a:extLst>
                <a:ext uri="{FF2B5EF4-FFF2-40B4-BE49-F238E27FC236}">
                  <a16:creationId xmlns:a16="http://schemas.microsoft.com/office/drawing/2014/main" id="{61825C70-B9C4-E729-6B50-B68C7D2B6DF4}"/>
                </a:ext>
              </a:extLst>
            </p:cNvPr>
            <p:cNvSpPr/>
            <p:nvPr/>
          </p:nvSpPr>
          <p:spPr>
            <a:xfrm>
              <a:off x="11485560" y="7791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2" name="Sechseck 281">
              <a:extLst>
                <a:ext uri="{FF2B5EF4-FFF2-40B4-BE49-F238E27FC236}">
                  <a16:creationId xmlns:a16="http://schemas.microsoft.com/office/drawing/2014/main" id="{BA7EA6BD-AB7B-C9AC-F670-117BCAA7D040}"/>
                </a:ext>
              </a:extLst>
            </p:cNvPr>
            <p:cNvSpPr/>
            <p:nvPr/>
          </p:nvSpPr>
          <p:spPr>
            <a:xfrm>
              <a:off x="11485559" y="-1041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3" name="Sechseck 282">
              <a:extLst>
                <a:ext uri="{FF2B5EF4-FFF2-40B4-BE49-F238E27FC236}">
                  <a16:creationId xmlns:a16="http://schemas.microsoft.com/office/drawing/2014/main" id="{F84F9776-2B6D-BD36-8508-4AA68D585ED4}"/>
                </a:ext>
              </a:extLst>
            </p:cNvPr>
            <p:cNvSpPr/>
            <p:nvPr/>
          </p:nvSpPr>
          <p:spPr>
            <a:xfrm>
              <a:off x="11485560" y="519556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4" name="Sechseck 283">
              <a:extLst>
                <a:ext uri="{FF2B5EF4-FFF2-40B4-BE49-F238E27FC236}">
                  <a16:creationId xmlns:a16="http://schemas.microsoft.com/office/drawing/2014/main" id="{29628E50-84C7-89A6-F5EF-3698308BDB8C}"/>
                </a:ext>
              </a:extLst>
            </p:cNvPr>
            <p:cNvSpPr/>
            <p:nvPr/>
          </p:nvSpPr>
          <p:spPr>
            <a:xfrm>
              <a:off x="11485560" y="607884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5" name="Sechseck 284">
              <a:extLst>
                <a:ext uri="{FF2B5EF4-FFF2-40B4-BE49-F238E27FC236}">
                  <a16:creationId xmlns:a16="http://schemas.microsoft.com/office/drawing/2014/main" id="{8EE0DA5C-618E-7A6F-A686-C1D30580F98B}"/>
                </a:ext>
              </a:extLst>
            </p:cNvPr>
            <p:cNvSpPr/>
            <p:nvPr/>
          </p:nvSpPr>
          <p:spPr>
            <a:xfrm>
              <a:off x="11485560" y="43122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6" name="Sechseck 285">
              <a:extLst>
                <a:ext uri="{FF2B5EF4-FFF2-40B4-BE49-F238E27FC236}">
                  <a16:creationId xmlns:a16="http://schemas.microsoft.com/office/drawing/2014/main" id="{18EEE67C-5064-FD84-AF8E-1FDBF205393C}"/>
                </a:ext>
              </a:extLst>
            </p:cNvPr>
            <p:cNvSpPr/>
            <p:nvPr/>
          </p:nvSpPr>
          <p:spPr>
            <a:xfrm>
              <a:off x="12131672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7" name="Sechseck 286">
              <a:extLst>
                <a:ext uri="{FF2B5EF4-FFF2-40B4-BE49-F238E27FC236}">
                  <a16:creationId xmlns:a16="http://schemas.microsoft.com/office/drawing/2014/main" id="{11C3A96C-7767-D9AB-97D5-2991D9224323}"/>
                </a:ext>
              </a:extLst>
            </p:cNvPr>
            <p:cNvSpPr/>
            <p:nvPr/>
          </p:nvSpPr>
          <p:spPr>
            <a:xfrm>
              <a:off x="12131672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8" name="Sechseck 287">
              <a:extLst>
                <a:ext uri="{FF2B5EF4-FFF2-40B4-BE49-F238E27FC236}">
                  <a16:creationId xmlns:a16="http://schemas.microsoft.com/office/drawing/2014/main" id="{12C143E7-2EA7-5D12-B693-50B0D5CBC5D3}"/>
                </a:ext>
              </a:extLst>
            </p:cNvPr>
            <p:cNvSpPr/>
            <p:nvPr/>
          </p:nvSpPr>
          <p:spPr>
            <a:xfrm>
              <a:off x="12131672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9" name="Sechseck 288">
              <a:extLst>
                <a:ext uri="{FF2B5EF4-FFF2-40B4-BE49-F238E27FC236}">
                  <a16:creationId xmlns:a16="http://schemas.microsoft.com/office/drawing/2014/main" id="{1A3B1B12-EAA1-6E04-E2BB-BFA7BCE353B1}"/>
                </a:ext>
              </a:extLst>
            </p:cNvPr>
            <p:cNvSpPr/>
            <p:nvPr/>
          </p:nvSpPr>
          <p:spPr>
            <a:xfrm>
              <a:off x="12131672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0" name="Sechseck 289">
              <a:extLst>
                <a:ext uri="{FF2B5EF4-FFF2-40B4-BE49-F238E27FC236}">
                  <a16:creationId xmlns:a16="http://schemas.microsoft.com/office/drawing/2014/main" id="{DE30C20F-91BC-E73F-0951-5B6197370E1D}"/>
                </a:ext>
              </a:extLst>
            </p:cNvPr>
            <p:cNvSpPr/>
            <p:nvPr/>
          </p:nvSpPr>
          <p:spPr>
            <a:xfrm>
              <a:off x="12131671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1" name="Sechseck 290">
              <a:extLst>
                <a:ext uri="{FF2B5EF4-FFF2-40B4-BE49-F238E27FC236}">
                  <a16:creationId xmlns:a16="http://schemas.microsoft.com/office/drawing/2014/main" id="{17592040-FEDA-3BA1-C109-3E8F94368194}"/>
                </a:ext>
              </a:extLst>
            </p:cNvPr>
            <p:cNvSpPr/>
            <p:nvPr/>
          </p:nvSpPr>
          <p:spPr>
            <a:xfrm>
              <a:off x="12131670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2" name="Sechseck 291">
              <a:extLst>
                <a:ext uri="{FF2B5EF4-FFF2-40B4-BE49-F238E27FC236}">
                  <a16:creationId xmlns:a16="http://schemas.microsoft.com/office/drawing/2014/main" id="{75037796-02B4-A00A-8E1D-8E4D85C1D192}"/>
                </a:ext>
              </a:extLst>
            </p:cNvPr>
            <p:cNvSpPr/>
            <p:nvPr/>
          </p:nvSpPr>
          <p:spPr>
            <a:xfrm>
              <a:off x="12131672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3" name="Sechseck 292">
              <a:extLst>
                <a:ext uri="{FF2B5EF4-FFF2-40B4-BE49-F238E27FC236}">
                  <a16:creationId xmlns:a16="http://schemas.microsoft.com/office/drawing/2014/main" id="{854CBEC9-9803-4D06-1144-A19C0B654EA8}"/>
                </a:ext>
              </a:extLst>
            </p:cNvPr>
            <p:cNvSpPr/>
            <p:nvPr/>
          </p:nvSpPr>
          <p:spPr>
            <a:xfrm>
              <a:off x="12131672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4" name="Sechseck 293">
              <a:extLst>
                <a:ext uri="{FF2B5EF4-FFF2-40B4-BE49-F238E27FC236}">
                  <a16:creationId xmlns:a16="http://schemas.microsoft.com/office/drawing/2014/main" id="{2B258713-613A-B3D2-B352-7AA3E582F677}"/>
                </a:ext>
              </a:extLst>
            </p:cNvPr>
            <p:cNvSpPr/>
            <p:nvPr/>
          </p:nvSpPr>
          <p:spPr>
            <a:xfrm>
              <a:off x="12131672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5" name="Sechseck 294">
              <a:extLst>
                <a:ext uri="{FF2B5EF4-FFF2-40B4-BE49-F238E27FC236}">
                  <a16:creationId xmlns:a16="http://schemas.microsoft.com/office/drawing/2014/main" id="{32CD17AA-D2A2-6B80-DA65-7C0B12FE779C}"/>
                </a:ext>
              </a:extLst>
            </p:cNvPr>
            <p:cNvSpPr/>
            <p:nvPr/>
          </p:nvSpPr>
          <p:spPr>
            <a:xfrm>
              <a:off x="476247" y="298735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6" name="Sechseck 295">
              <a:extLst>
                <a:ext uri="{FF2B5EF4-FFF2-40B4-BE49-F238E27FC236}">
                  <a16:creationId xmlns:a16="http://schemas.microsoft.com/office/drawing/2014/main" id="{382F3514-540A-C9D2-4A22-ABB70BB7A26E}"/>
                </a:ext>
              </a:extLst>
            </p:cNvPr>
            <p:cNvSpPr/>
            <p:nvPr/>
          </p:nvSpPr>
          <p:spPr>
            <a:xfrm>
              <a:off x="476247" y="38706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7" name="Sechseck 296">
              <a:extLst>
                <a:ext uri="{FF2B5EF4-FFF2-40B4-BE49-F238E27FC236}">
                  <a16:creationId xmlns:a16="http://schemas.microsoft.com/office/drawing/2014/main" id="{DD2319A2-BF3D-4815-A79D-FCD6F36451AA}"/>
                </a:ext>
              </a:extLst>
            </p:cNvPr>
            <p:cNvSpPr/>
            <p:nvPr/>
          </p:nvSpPr>
          <p:spPr>
            <a:xfrm>
              <a:off x="476247" y="210407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8" name="Sechseck 297">
              <a:extLst>
                <a:ext uri="{FF2B5EF4-FFF2-40B4-BE49-F238E27FC236}">
                  <a16:creationId xmlns:a16="http://schemas.microsoft.com/office/drawing/2014/main" id="{A9AD1928-57F4-E7F0-5D2C-53F80F32E5E9}"/>
                </a:ext>
              </a:extLst>
            </p:cNvPr>
            <p:cNvSpPr/>
            <p:nvPr/>
          </p:nvSpPr>
          <p:spPr>
            <a:xfrm>
              <a:off x="476247" y="12207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9" name="Sechseck 298">
              <a:extLst>
                <a:ext uri="{FF2B5EF4-FFF2-40B4-BE49-F238E27FC236}">
                  <a16:creationId xmlns:a16="http://schemas.microsoft.com/office/drawing/2014/main" id="{E65B0E72-80C8-EB16-E12C-B440C3DFAB34}"/>
                </a:ext>
              </a:extLst>
            </p:cNvPr>
            <p:cNvSpPr/>
            <p:nvPr/>
          </p:nvSpPr>
          <p:spPr>
            <a:xfrm>
              <a:off x="476246" y="3375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0" name="Sechseck 299">
              <a:extLst>
                <a:ext uri="{FF2B5EF4-FFF2-40B4-BE49-F238E27FC236}">
                  <a16:creationId xmlns:a16="http://schemas.microsoft.com/office/drawing/2014/main" id="{B0A32968-43B1-7899-260B-43E7A5B49C6C}"/>
                </a:ext>
              </a:extLst>
            </p:cNvPr>
            <p:cNvSpPr/>
            <p:nvPr/>
          </p:nvSpPr>
          <p:spPr>
            <a:xfrm>
              <a:off x="476245" y="-5457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1" name="Sechseck 300">
              <a:extLst>
                <a:ext uri="{FF2B5EF4-FFF2-40B4-BE49-F238E27FC236}">
                  <a16:creationId xmlns:a16="http://schemas.microsoft.com/office/drawing/2014/main" id="{9C40BED6-10B6-3084-A39F-2D35171723B2}"/>
                </a:ext>
              </a:extLst>
            </p:cNvPr>
            <p:cNvSpPr/>
            <p:nvPr/>
          </p:nvSpPr>
          <p:spPr>
            <a:xfrm>
              <a:off x="476247" y="563720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2" name="Sechseck 301">
              <a:extLst>
                <a:ext uri="{FF2B5EF4-FFF2-40B4-BE49-F238E27FC236}">
                  <a16:creationId xmlns:a16="http://schemas.microsoft.com/office/drawing/2014/main" id="{95837E81-7B74-37B2-C8DA-74A44C45701A}"/>
                </a:ext>
              </a:extLst>
            </p:cNvPr>
            <p:cNvSpPr/>
            <p:nvPr/>
          </p:nvSpPr>
          <p:spPr>
            <a:xfrm>
              <a:off x="476247" y="652048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3" name="Sechseck 302">
              <a:extLst>
                <a:ext uri="{FF2B5EF4-FFF2-40B4-BE49-F238E27FC236}">
                  <a16:creationId xmlns:a16="http://schemas.microsoft.com/office/drawing/2014/main" id="{CA5B3166-F277-B6FA-4B82-8F4EDD7B253B}"/>
                </a:ext>
              </a:extLst>
            </p:cNvPr>
            <p:cNvSpPr/>
            <p:nvPr/>
          </p:nvSpPr>
          <p:spPr>
            <a:xfrm>
              <a:off x="476247" y="475392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4" name="Sechseck 303">
              <a:extLst>
                <a:ext uri="{FF2B5EF4-FFF2-40B4-BE49-F238E27FC236}">
                  <a16:creationId xmlns:a16="http://schemas.microsoft.com/office/drawing/2014/main" id="{966C74C7-E046-A995-F5B2-17C418073EB8}"/>
                </a:ext>
              </a:extLst>
            </p:cNvPr>
            <p:cNvSpPr/>
            <p:nvPr/>
          </p:nvSpPr>
          <p:spPr>
            <a:xfrm>
              <a:off x="1123947" y="254571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5" name="Sechseck 304">
              <a:extLst>
                <a:ext uri="{FF2B5EF4-FFF2-40B4-BE49-F238E27FC236}">
                  <a16:creationId xmlns:a16="http://schemas.microsoft.com/office/drawing/2014/main" id="{2A65384F-AA08-B2B4-253E-8D65189F9809}"/>
                </a:ext>
              </a:extLst>
            </p:cNvPr>
            <p:cNvSpPr/>
            <p:nvPr/>
          </p:nvSpPr>
          <p:spPr>
            <a:xfrm>
              <a:off x="1123947" y="342899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6" name="Sechseck 305">
              <a:extLst>
                <a:ext uri="{FF2B5EF4-FFF2-40B4-BE49-F238E27FC236}">
                  <a16:creationId xmlns:a16="http://schemas.microsoft.com/office/drawing/2014/main" id="{3F1FCEEE-B233-9EE4-34ED-7F37303BA69D}"/>
                </a:ext>
              </a:extLst>
            </p:cNvPr>
            <p:cNvSpPr/>
            <p:nvPr/>
          </p:nvSpPr>
          <p:spPr>
            <a:xfrm>
              <a:off x="1123947" y="166242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7" name="Sechseck 306">
              <a:extLst>
                <a:ext uri="{FF2B5EF4-FFF2-40B4-BE49-F238E27FC236}">
                  <a16:creationId xmlns:a16="http://schemas.microsoft.com/office/drawing/2014/main" id="{6009A806-7E88-88C1-A4C8-1745CD0F72C2}"/>
                </a:ext>
              </a:extLst>
            </p:cNvPr>
            <p:cNvSpPr/>
            <p:nvPr/>
          </p:nvSpPr>
          <p:spPr>
            <a:xfrm>
              <a:off x="1123947" y="7791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8" name="Sechseck 307">
              <a:extLst>
                <a:ext uri="{FF2B5EF4-FFF2-40B4-BE49-F238E27FC236}">
                  <a16:creationId xmlns:a16="http://schemas.microsoft.com/office/drawing/2014/main" id="{CD793FFB-4A53-F93B-A3E2-BA2E6EC6BDAC}"/>
                </a:ext>
              </a:extLst>
            </p:cNvPr>
            <p:cNvSpPr/>
            <p:nvPr/>
          </p:nvSpPr>
          <p:spPr>
            <a:xfrm>
              <a:off x="1123946" y="-1041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9" name="Sechseck 308">
              <a:extLst>
                <a:ext uri="{FF2B5EF4-FFF2-40B4-BE49-F238E27FC236}">
                  <a16:creationId xmlns:a16="http://schemas.microsoft.com/office/drawing/2014/main" id="{7815AA39-33D5-5FFD-52B3-AA09BA77B95E}"/>
                </a:ext>
              </a:extLst>
            </p:cNvPr>
            <p:cNvSpPr/>
            <p:nvPr/>
          </p:nvSpPr>
          <p:spPr>
            <a:xfrm>
              <a:off x="1123947" y="519556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0" name="Sechseck 309">
              <a:extLst>
                <a:ext uri="{FF2B5EF4-FFF2-40B4-BE49-F238E27FC236}">
                  <a16:creationId xmlns:a16="http://schemas.microsoft.com/office/drawing/2014/main" id="{E5DCED60-4128-8893-4B90-C4BAFC466222}"/>
                </a:ext>
              </a:extLst>
            </p:cNvPr>
            <p:cNvSpPr/>
            <p:nvPr/>
          </p:nvSpPr>
          <p:spPr>
            <a:xfrm>
              <a:off x="1123947" y="607884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1" name="Sechseck 310">
              <a:extLst>
                <a:ext uri="{FF2B5EF4-FFF2-40B4-BE49-F238E27FC236}">
                  <a16:creationId xmlns:a16="http://schemas.microsoft.com/office/drawing/2014/main" id="{C712A7F2-C4BB-3CEC-54AB-2819E41B3CA2}"/>
                </a:ext>
              </a:extLst>
            </p:cNvPr>
            <p:cNvSpPr/>
            <p:nvPr/>
          </p:nvSpPr>
          <p:spPr>
            <a:xfrm>
              <a:off x="1123947" y="43122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2" name="Sechseck 311">
              <a:extLst>
                <a:ext uri="{FF2B5EF4-FFF2-40B4-BE49-F238E27FC236}">
                  <a16:creationId xmlns:a16="http://schemas.microsoft.com/office/drawing/2014/main" id="{42BE83F5-6A09-0FC8-C6BE-44BF28AC1637}"/>
                </a:ext>
              </a:extLst>
            </p:cNvPr>
            <p:cNvSpPr/>
            <p:nvPr/>
          </p:nvSpPr>
          <p:spPr>
            <a:xfrm>
              <a:off x="1771646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3" name="Sechseck 312">
              <a:extLst>
                <a:ext uri="{FF2B5EF4-FFF2-40B4-BE49-F238E27FC236}">
                  <a16:creationId xmlns:a16="http://schemas.microsoft.com/office/drawing/2014/main" id="{174F752A-4BAA-0C71-8A4D-B12537897557}"/>
                </a:ext>
              </a:extLst>
            </p:cNvPr>
            <p:cNvSpPr/>
            <p:nvPr/>
          </p:nvSpPr>
          <p:spPr>
            <a:xfrm>
              <a:off x="1771646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4" name="Sechseck 313">
              <a:extLst>
                <a:ext uri="{FF2B5EF4-FFF2-40B4-BE49-F238E27FC236}">
                  <a16:creationId xmlns:a16="http://schemas.microsoft.com/office/drawing/2014/main" id="{48FE04FA-9CE0-36A3-1DB9-1C492241F633}"/>
                </a:ext>
              </a:extLst>
            </p:cNvPr>
            <p:cNvSpPr/>
            <p:nvPr/>
          </p:nvSpPr>
          <p:spPr>
            <a:xfrm>
              <a:off x="1771646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5" name="Sechseck 314">
              <a:extLst>
                <a:ext uri="{FF2B5EF4-FFF2-40B4-BE49-F238E27FC236}">
                  <a16:creationId xmlns:a16="http://schemas.microsoft.com/office/drawing/2014/main" id="{0D26E973-4A83-276F-8C7D-55DA2597F409}"/>
                </a:ext>
              </a:extLst>
            </p:cNvPr>
            <p:cNvSpPr/>
            <p:nvPr/>
          </p:nvSpPr>
          <p:spPr>
            <a:xfrm>
              <a:off x="1771646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6" name="Sechseck 315">
              <a:extLst>
                <a:ext uri="{FF2B5EF4-FFF2-40B4-BE49-F238E27FC236}">
                  <a16:creationId xmlns:a16="http://schemas.microsoft.com/office/drawing/2014/main" id="{9D858B33-2B11-F184-71FC-AC4663419FDA}"/>
                </a:ext>
              </a:extLst>
            </p:cNvPr>
            <p:cNvSpPr/>
            <p:nvPr/>
          </p:nvSpPr>
          <p:spPr>
            <a:xfrm>
              <a:off x="1771645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7" name="Sechseck 316">
              <a:extLst>
                <a:ext uri="{FF2B5EF4-FFF2-40B4-BE49-F238E27FC236}">
                  <a16:creationId xmlns:a16="http://schemas.microsoft.com/office/drawing/2014/main" id="{BFB4FEB4-0EE6-96DA-D909-CA7A0B3A16A8}"/>
                </a:ext>
              </a:extLst>
            </p:cNvPr>
            <p:cNvSpPr/>
            <p:nvPr/>
          </p:nvSpPr>
          <p:spPr>
            <a:xfrm>
              <a:off x="1771644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8" name="Sechseck 317">
              <a:extLst>
                <a:ext uri="{FF2B5EF4-FFF2-40B4-BE49-F238E27FC236}">
                  <a16:creationId xmlns:a16="http://schemas.microsoft.com/office/drawing/2014/main" id="{FCDDD69B-F41E-73FB-DF56-3ADB82E5B66F}"/>
                </a:ext>
              </a:extLst>
            </p:cNvPr>
            <p:cNvSpPr/>
            <p:nvPr/>
          </p:nvSpPr>
          <p:spPr>
            <a:xfrm>
              <a:off x="1771646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9" name="Sechseck 318">
              <a:extLst>
                <a:ext uri="{FF2B5EF4-FFF2-40B4-BE49-F238E27FC236}">
                  <a16:creationId xmlns:a16="http://schemas.microsoft.com/office/drawing/2014/main" id="{D27A8BE4-41A4-41B4-53B0-4FA3C805EFF5}"/>
                </a:ext>
              </a:extLst>
            </p:cNvPr>
            <p:cNvSpPr/>
            <p:nvPr/>
          </p:nvSpPr>
          <p:spPr>
            <a:xfrm>
              <a:off x="1771646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0" name="Sechseck 319">
              <a:extLst>
                <a:ext uri="{FF2B5EF4-FFF2-40B4-BE49-F238E27FC236}">
                  <a16:creationId xmlns:a16="http://schemas.microsoft.com/office/drawing/2014/main" id="{3AE5B272-B3ED-F933-4034-C0C4FCA2E478}"/>
                </a:ext>
              </a:extLst>
            </p:cNvPr>
            <p:cNvSpPr/>
            <p:nvPr/>
          </p:nvSpPr>
          <p:spPr>
            <a:xfrm>
              <a:off x="1771646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5" name="Sechseck 324">
              <a:extLst>
                <a:ext uri="{FF2B5EF4-FFF2-40B4-BE49-F238E27FC236}">
                  <a16:creationId xmlns:a16="http://schemas.microsoft.com/office/drawing/2014/main" id="{05A406D2-B512-3BFD-0C4C-465543EC1EF6}"/>
                </a:ext>
              </a:extLst>
            </p:cNvPr>
            <p:cNvSpPr/>
            <p:nvPr/>
          </p:nvSpPr>
          <p:spPr>
            <a:xfrm>
              <a:off x="2419345" y="-1041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6" name="Sechseck 325">
              <a:extLst>
                <a:ext uri="{FF2B5EF4-FFF2-40B4-BE49-F238E27FC236}">
                  <a16:creationId xmlns:a16="http://schemas.microsoft.com/office/drawing/2014/main" id="{5C9DF081-0253-305F-D921-F28BB91AC568}"/>
                </a:ext>
              </a:extLst>
            </p:cNvPr>
            <p:cNvSpPr/>
            <p:nvPr/>
          </p:nvSpPr>
          <p:spPr>
            <a:xfrm>
              <a:off x="2419346" y="519556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7" name="Sechseck 326">
              <a:extLst>
                <a:ext uri="{FF2B5EF4-FFF2-40B4-BE49-F238E27FC236}">
                  <a16:creationId xmlns:a16="http://schemas.microsoft.com/office/drawing/2014/main" id="{CC232982-BFAB-CB03-EBA1-232845BA0934}"/>
                </a:ext>
              </a:extLst>
            </p:cNvPr>
            <p:cNvSpPr/>
            <p:nvPr/>
          </p:nvSpPr>
          <p:spPr>
            <a:xfrm>
              <a:off x="2419346" y="607884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9" name="Sechseck 328">
              <a:extLst>
                <a:ext uri="{FF2B5EF4-FFF2-40B4-BE49-F238E27FC236}">
                  <a16:creationId xmlns:a16="http://schemas.microsoft.com/office/drawing/2014/main" id="{6FC3253E-2EB4-28D1-0912-E5EFA455C652}"/>
                </a:ext>
              </a:extLst>
            </p:cNvPr>
            <p:cNvSpPr/>
            <p:nvPr/>
          </p:nvSpPr>
          <p:spPr>
            <a:xfrm>
              <a:off x="-819156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0" name="Sechseck 329">
              <a:extLst>
                <a:ext uri="{FF2B5EF4-FFF2-40B4-BE49-F238E27FC236}">
                  <a16:creationId xmlns:a16="http://schemas.microsoft.com/office/drawing/2014/main" id="{96675A15-30AF-1AE8-9C0C-418B00D2717C}"/>
                </a:ext>
              </a:extLst>
            </p:cNvPr>
            <p:cNvSpPr/>
            <p:nvPr/>
          </p:nvSpPr>
          <p:spPr>
            <a:xfrm>
              <a:off x="-819156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1" name="Sechseck 330">
              <a:extLst>
                <a:ext uri="{FF2B5EF4-FFF2-40B4-BE49-F238E27FC236}">
                  <a16:creationId xmlns:a16="http://schemas.microsoft.com/office/drawing/2014/main" id="{CC31613B-7F54-4376-A198-690A3EA26128}"/>
                </a:ext>
              </a:extLst>
            </p:cNvPr>
            <p:cNvSpPr/>
            <p:nvPr/>
          </p:nvSpPr>
          <p:spPr>
            <a:xfrm>
              <a:off x="-819156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2" name="Sechseck 331">
              <a:extLst>
                <a:ext uri="{FF2B5EF4-FFF2-40B4-BE49-F238E27FC236}">
                  <a16:creationId xmlns:a16="http://schemas.microsoft.com/office/drawing/2014/main" id="{9821854C-F571-BE91-2D00-38C77865BA84}"/>
                </a:ext>
              </a:extLst>
            </p:cNvPr>
            <p:cNvSpPr/>
            <p:nvPr/>
          </p:nvSpPr>
          <p:spPr>
            <a:xfrm>
              <a:off x="-819156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3" name="Sechseck 332">
              <a:extLst>
                <a:ext uri="{FF2B5EF4-FFF2-40B4-BE49-F238E27FC236}">
                  <a16:creationId xmlns:a16="http://schemas.microsoft.com/office/drawing/2014/main" id="{BEC10101-7E26-8C0E-FCA2-63E78FA28C03}"/>
                </a:ext>
              </a:extLst>
            </p:cNvPr>
            <p:cNvSpPr/>
            <p:nvPr/>
          </p:nvSpPr>
          <p:spPr>
            <a:xfrm>
              <a:off x="-819157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4" name="Sechseck 333">
              <a:extLst>
                <a:ext uri="{FF2B5EF4-FFF2-40B4-BE49-F238E27FC236}">
                  <a16:creationId xmlns:a16="http://schemas.microsoft.com/office/drawing/2014/main" id="{3AA61514-55BF-A0F6-124A-86BFEA514EB3}"/>
                </a:ext>
              </a:extLst>
            </p:cNvPr>
            <p:cNvSpPr/>
            <p:nvPr/>
          </p:nvSpPr>
          <p:spPr>
            <a:xfrm>
              <a:off x="-819158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5" name="Sechseck 334">
              <a:extLst>
                <a:ext uri="{FF2B5EF4-FFF2-40B4-BE49-F238E27FC236}">
                  <a16:creationId xmlns:a16="http://schemas.microsoft.com/office/drawing/2014/main" id="{ED8A13A0-1978-0A59-D3BA-78C9D8247B32}"/>
                </a:ext>
              </a:extLst>
            </p:cNvPr>
            <p:cNvSpPr/>
            <p:nvPr/>
          </p:nvSpPr>
          <p:spPr>
            <a:xfrm>
              <a:off x="-819156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6" name="Sechseck 335">
              <a:extLst>
                <a:ext uri="{FF2B5EF4-FFF2-40B4-BE49-F238E27FC236}">
                  <a16:creationId xmlns:a16="http://schemas.microsoft.com/office/drawing/2014/main" id="{E7D79426-FD30-C9F0-1430-E5FA5506AA22}"/>
                </a:ext>
              </a:extLst>
            </p:cNvPr>
            <p:cNvSpPr/>
            <p:nvPr/>
          </p:nvSpPr>
          <p:spPr>
            <a:xfrm>
              <a:off x="-819156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7" name="Sechseck 336">
              <a:extLst>
                <a:ext uri="{FF2B5EF4-FFF2-40B4-BE49-F238E27FC236}">
                  <a16:creationId xmlns:a16="http://schemas.microsoft.com/office/drawing/2014/main" id="{67F05F66-E984-C58B-D8BB-35D77145DFE7}"/>
                </a:ext>
              </a:extLst>
            </p:cNvPr>
            <p:cNvSpPr/>
            <p:nvPr/>
          </p:nvSpPr>
          <p:spPr>
            <a:xfrm>
              <a:off x="-819156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8" name="Sechseck 337">
              <a:extLst>
                <a:ext uri="{FF2B5EF4-FFF2-40B4-BE49-F238E27FC236}">
                  <a16:creationId xmlns:a16="http://schemas.microsoft.com/office/drawing/2014/main" id="{D9D69FBA-6BD1-4514-E73D-FC559319B098}"/>
                </a:ext>
              </a:extLst>
            </p:cNvPr>
            <p:cNvSpPr/>
            <p:nvPr/>
          </p:nvSpPr>
          <p:spPr>
            <a:xfrm>
              <a:off x="-171456" y="254571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9" name="Sechseck 338">
              <a:extLst>
                <a:ext uri="{FF2B5EF4-FFF2-40B4-BE49-F238E27FC236}">
                  <a16:creationId xmlns:a16="http://schemas.microsoft.com/office/drawing/2014/main" id="{34862DFD-523A-F04B-D589-F0487F1A198B}"/>
                </a:ext>
              </a:extLst>
            </p:cNvPr>
            <p:cNvSpPr/>
            <p:nvPr/>
          </p:nvSpPr>
          <p:spPr>
            <a:xfrm>
              <a:off x="-171456" y="342899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0" name="Sechseck 339">
              <a:extLst>
                <a:ext uri="{FF2B5EF4-FFF2-40B4-BE49-F238E27FC236}">
                  <a16:creationId xmlns:a16="http://schemas.microsoft.com/office/drawing/2014/main" id="{B70B7652-B489-A89B-0FD6-11EDE3A0BB1F}"/>
                </a:ext>
              </a:extLst>
            </p:cNvPr>
            <p:cNvSpPr/>
            <p:nvPr/>
          </p:nvSpPr>
          <p:spPr>
            <a:xfrm>
              <a:off x="-171456" y="166242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1" name="Sechseck 340">
              <a:extLst>
                <a:ext uri="{FF2B5EF4-FFF2-40B4-BE49-F238E27FC236}">
                  <a16:creationId xmlns:a16="http://schemas.microsoft.com/office/drawing/2014/main" id="{3E8186F7-6256-09F3-9486-9D1B54F0B699}"/>
                </a:ext>
              </a:extLst>
            </p:cNvPr>
            <p:cNvSpPr/>
            <p:nvPr/>
          </p:nvSpPr>
          <p:spPr>
            <a:xfrm>
              <a:off x="-171456" y="77914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2" name="Sechseck 341">
              <a:extLst>
                <a:ext uri="{FF2B5EF4-FFF2-40B4-BE49-F238E27FC236}">
                  <a16:creationId xmlns:a16="http://schemas.microsoft.com/office/drawing/2014/main" id="{246CB080-AA72-9EA9-2567-CB74BC629FDA}"/>
                </a:ext>
              </a:extLst>
            </p:cNvPr>
            <p:cNvSpPr/>
            <p:nvPr/>
          </p:nvSpPr>
          <p:spPr>
            <a:xfrm>
              <a:off x="-171457" y="-1041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3" name="Sechseck 342">
              <a:extLst>
                <a:ext uri="{FF2B5EF4-FFF2-40B4-BE49-F238E27FC236}">
                  <a16:creationId xmlns:a16="http://schemas.microsoft.com/office/drawing/2014/main" id="{B3FE2931-2BE0-77C4-2E3A-474EA1E7641D}"/>
                </a:ext>
              </a:extLst>
            </p:cNvPr>
            <p:cNvSpPr/>
            <p:nvPr/>
          </p:nvSpPr>
          <p:spPr>
            <a:xfrm>
              <a:off x="-171456" y="519556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4" name="Sechseck 343">
              <a:extLst>
                <a:ext uri="{FF2B5EF4-FFF2-40B4-BE49-F238E27FC236}">
                  <a16:creationId xmlns:a16="http://schemas.microsoft.com/office/drawing/2014/main" id="{6D6B4D13-CC4B-ED22-70ED-45BD035C03DF}"/>
                </a:ext>
              </a:extLst>
            </p:cNvPr>
            <p:cNvSpPr/>
            <p:nvPr/>
          </p:nvSpPr>
          <p:spPr>
            <a:xfrm>
              <a:off x="-171456" y="607884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5" name="Sechseck 344">
              <a:extLst>
                <a:ext uri="{FF2B5EF4-FFF2-40B4-BE49-F238E27FC236}">
                  <a16:creationId xmlns:a16="http://schemas.microsoft.com/office/drawing/2014/main" id="{830B55D3-38FF-2481-A0D4-E0546974A853}"/>
                </a:ext>
              </a:extLst>
            </p:cNvPr>
            <p:cNvSpPr/>
            <p:nvPr/>
          </p:nvSpPr>
          <p:spPr>
            <a:xfrm>
              <a:off x="-171456" y="431227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187221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567C47C3-B9B4-4C53-80A4-EB6691503AEC}"/>
              </a:ext>
            </a:extLst>
          </p:cNvPr>
          <p:cNvGrpSpPr/>
          <p:nvPr/>
        </p:nvGrpSpPr>
        <p:grpSpPr>
          <a:xfrm>
            <a:off x="-819158" y="-545779"/>
            <a:ext cx="13830305" cy="7949552"/>
            <a:chOff x="-819158" y="-545779"/>
            <a:chExt cx="13830305" cy="7949552"/>
          </a:xfrm>
        </p:grpSpPr>
        <p:sp>
          <p:nvSpPr>
            <p:cNvPr id="3" name="Sechseck 2">
              <a:extLst>
                <a:ext uri="{FF2B5EF4-FFF2-40B4-BE49-F238E27FC236}">
                  <a16:creationId xmlns:a16="http://schemas.microsoft.com/office/drawing/2014/main" id="{8400B6E6-E6CB-9350-E9F6-62ED7A7E5018}"/>
                </a:ext>
              </a:extLst>
            </p:cNvPr>
            <p:cNvSpPr/>
            <p:nvPr/>
          </p:nvSpPr>
          <p:spPr>
            <a:xfrm>
              <a:off x="5656262" y="298735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" name="Sechseck 3">
              <a:extLst>
                <a:ext uri="{FF2B5EF4-FFF2-40B4-BE49-F238E27FC236}">
                  <a16:creationId xmlns:a16="http://schemas.microsoft.com/office/drawing/2014/main" id="{9BC90BF5-102C-22CA-7C16-080575739457}"/>
                </a:ext>
              </a:extLst>
            </p:cNvPr>
            <p:cNvSpPr/>
            <p:nvPr/>
          </p:nvSpPr>
          <p:spPr>
            <a:xfrm>
              <a:off x="5656262" y="387064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" name="Sechseck 4">
              <a:extLst>
                <a:ext uri="{FF2B5EF4-FFF2-40B4-BE49-F238E27FC236}">
                  <a16:creationId xmlns:a16="http://schemas.microsoft.com/office/drawing/2014/main" id="{60A1C3D9-1955-A27F-29D0-9F93FF3A261A}"/>
                </a:ext>
              </a:extLst>
            </p:cNvPr>
            <p:cNvSpPr/>
            <p:nvPr/>
          </p:nvSpPr>
          <p:spPr>
            <a:xfrm>
              <a:off x="5656262" y="210407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Sechseck 5">
              <a:extLst>
                <a:ext uri="{FF2B5EF4-FFF2-40B4-BE49-F238E27FC236}">
                  <a16:creationId xmlns:a16="http://schemas.microsoft.com/office/drawing/2014/main" id="{44D203AA-E7E8-A3FA-4B2B-86F9B967F843}"/>
                </a:ext>
              </a:extLst>
            </p:cNvPr>
            <p:cNvSpPr/>
            <p:nvPr/>
          </p:nvSpPr>
          <p:spPr>
            <a:xfrm>
              <a:off x="5656262" y="122079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Sechseck 6">
              <a:extLst>
                <a:ext uri="{FF2B5EF4-FFF2-40B4-BE49-F238E27FC236}">
                  <a16:creationId xmlns:a16="http://schemas.microsoft.com/office/drawing/2014/main" id="{C14E95C2-17E8-23EA-6917-821E2FDAE206}"/>
                </a:ext>
              </a:extLst>
            </p:cNvPr>
            <p:cNvSpPr/>
            <p:nvPr/>
          </p:nvSpPr>
          <p:spPr>
            <a:xfrm>
              <a:off x="5656261" y="33750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Sechseck 7">
              <a:extLst>
                <a:ext uri="{FF2B5EF4-FFF2-40B4-BE49-F238E27FC236}">
                  <a16:creationId xmlns:a16="http://schemas.microsoft.com/office/drawing/2014/main" id="{C62F29DA-CD97-8FA2-41A5-3DC83D482931}"/>
                </a:ext>
              </a:extLst>
            </p:cNvPr>
            <p:cNvSpPr/>
            <p:nvPr/>
          </p:nvSpPr>
          <p:spPr>
            <a:xfrm>
              <a:off x="5656260" y="-54577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Sechseck 8">
              <a:extLst>
                <a:ext uri="{FF2B5EF4-FFF2-40B4-BE49-F238E27FC236}">
                  <a16:creationId xmlns:a16="http://schemas.microsoft.com/office/drawing/2014/main" id="{3AB40A93-9B37-FE63-62BD-41EB254C5DBC}"/>
                </a:ext>
              </a:extLst>
            </p:cNvPr>
            <p:cNvSpPr/>
            <p:nvPr/>
          </p:nvSpPr>
          <p:spPr>
            <a:xfrm>
              <a:off x="5656262" y="56372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Sechseck 9">
              <a:extLst>
                <a:ext uri="{FF2B5EF4-FFF2-40B4-BE49-F238E27FC236}">
                  <a16:creationId xmlns:a16="http://schemas.microsoft.com/office/drawing/2014/main" id="{112BD6EE-DC91-4676-D0B3-F106B71C2873}"/>
                </a:ext>
              </a:extLst>
            </p:cNvPr>
            <p:cNvSpPr/>
            <p:nvPr/>
          </p:nvSpPr>
          <p:spPr>
            <a:xfrm>
              <a:off x="5656262" y="652049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Sechseck 10">
              <a:extLst>
                <a:ext uri="{FF2B5EF4-FFF2-40B4-BE49-F238E27FC236}">
                  <a16:creationId xmlns:a16="http://schemas.microsoft.com/office/drawing/2014/main" id="{108D694C-7891-458F-B11D-A52BCA8E5BED}"/>
                </a:ext>
              </a:extLst>
            </p:cNvPr>
            <p:cNvSpPr/>
            <p:nvPr/>
          </p:nvSpPr>
          <p:spPr>
            <a:xfrm>
              <a:off x="5656262" y="475392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Sechseck 11">
              <a:extLst>
                <a:ext uri="{FF2B5EF4-FFF2-40B4-BE49-F238E27FC236}">
                  <a16:creationId xmlns:a16="http://schemas.microsoft.com/office/drawing/2014/main" id="{9AC15E43-F930-D62C-88E5-B31782A3A549}"/>
                </a:ext>
              </a:extLst>
            </p:cNvPr>
            <p:cNvSpPr/>
            <p:nvPr/>
          </p:nvSpPr>
          <p:spPr>
            <a:xfrm>
              <a:off x="6303962" y="254571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Sechseck 12">
              <a:extLst>
                <a:ext uri="{FF2B5EF4-FFF2-40B4-BE49-F238E27FC236}">
                  <a16:creationId xmlns:a16="http://schemas.microsoft.com/office/drawing/2014/main" id="{3E1AC749-69B3-8AC2-6375-D3CFE3207678}"/>
                </a:ext>
              </a:extLst>
            </p:cNvPr>
            <p:cNvSpPr/>
            <p:nvPr/>
          </p:nvSpPr>
          <p:spPr>
            <a:xfrm>
              <a:off x="6303962" y="342899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Sechseck 13">
              <a:extLst>
                <a:ext uri="{FF2B5EF4-FFF2-40B4-BE49-F238E27FC236}">
                  <a16:creationId xmlns:a16="http://schemas.microsoft.com/office/drawing/2014/main" id="{188D7170-1175-54DE-91CD-D34B660395F9}"/>
                </a:ext>
              </a:extLst>
            </p:cNvPr>
            <p:cNvSpPr/>
            <p:nvPr/>
          </p:nvSpPr>
          <p:spPr>
            <a:xfrm>
              <a:off x="6303962" y="166243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Sechseck 14">
              <a:extLst>
                <a:ext uri="{FF2B5EF4-FFF2-40B4-BE49-F238E27FC236}">
                  <a16:creationId xmlns:a16="http://schemas.microsoft.com/office/drawing/2014/main" id="{5ABCA444-5DD8-E918-88D2-44D3E1346B3B}"/>
                </a:ext>
              </a:extLst>
            </p:cNvPr>
            <p:cNvSpPr/>
            <p:nvPr/>
          </p:nvSpPr>
          <p:spPr>
            <a:xfrm>
              <a:off x="6303962" y="77915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Sechseck 15">
              <a:extLst>
                <a:ext uri="{FF2B5EF4-FFF2-40B4-BE49-F238E27FC236}">
                  <a16:creationId xmlns:a16="http://schemas.microsoft.com/office/drawing/2014/main" id="{CF4E75FB-AD2E-3A70-170D-C288D15841AD}"/>
                </a:ext>
              </a:extLst>
            </p:cNvPr>
            <p:cNvSpPr/>
            <p:nvPr/>
          </p:nvSpPr>
          <p:spPr>
            <a:xfrm>
              <a:off x="6303961" y="-10413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Sechseck 16">
              <a:extLst>
                <a:ext uri="{FF2B5EF4-FFF2-40B4-BE49-F238E27FC236}">
                  <a16:creationId xmlns:a16="http://schemas.microsoft.com/office/drawing/2014/main" id="{1F4CCF87-4135-C6F7-3107-208130A71A9B}"/>
                </a:ext>
              </a:extLst>
            </p:cNvPr>
            <p:cNvSpPr/>
            <p:nvPr/>
          </p:nvSpPr>
          <p:spPr>
            <a:xfrm>
              <a:off x="6303962" y="519556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Sechseck 17">
              <a:extLst>
                <a:ext uri="{FF2B5EF4-FFF2-40B4-BE49-F238E27FC236}">
                  <a16:creationId xmlns:a16="http://schemas.microsoft.com/office/drawing/2014/main" id="{A202C119-6777-A786-918F-90B0C591AEDE}"/>
                </a:ext>
              </a:extLst>
            </p:cNvPr>
            <p:cNvSpPr/>
            <p:nvPr/>
          </p:nvSpPr>
          <p:spPr>
            <a:xfrm>
              <a:off x="6303962" y="607884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Sechseck 18">
              <a:extLst>
                <a:ext uri="{FF2B5EF4-FFF2-40B4-BE49-F238E27FC236}">
                  <a16:creationId xmlns:a16="http://schemas.microsoft.com/office/drawing/2014/main" id="{BD8ADEA9-8970-4EED-396F-18CEE1ACB074}"/>
                </a:ext>
              </a:extLst>
            </p:cNvPr>
            <p:cNvSpPr/>
            <p:nvPr/>
          </p:nvSpPr>
          <p:spPr>
            <a:xfrm>
              <a:off x="6303962" y="431228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Sechseck 19">
              <a:extLst>
                <a:ext uri="{FF2B5EF4-FFF2-40B4-BE49-F238E27FC236}">
                  <a16:creationId xmlns:a16="http://schemas.microsoft.com/office/drawing/2014/main" id="{042D4833-D29B-BF30-91BA-C582A1E5EC31}"/>
                </a:ext>
              </a:extLst>
            </p:cNvPr>
            <p:cNvSpPr/>
            <p:nvPr/>
          </p:nvSpPr>
          <p:spPr>
            <a:xfrm>
              <a:off x="6951661" y="298735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Sechseck 20">
              <a:extLst>
                <a:ext uri="{FF2B5EF4-FFF2-40B4-BE49-F238E27FC236}">
                  <a16:creationId xmlns:a16="http://schemas.microsoft.com/office/drawing/2014/main" id="{2F38FED2-30A6-F053-9A91-2CB82E2BF1EE}"/>
                </a:ext>
              </a:extLst>
            </p:cNvPr>
            <p:cNvSpPr/>
            <p:nvPr/>
          </p:nvSpPr>
          <p:spPr>
            <a:xfrm>
              <a:off x="6951661" y="387064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Sechseck 21">
              <a:extLst>
                <a:ext uri="{FF2B5EF4-FFF2-40B4-BE49-F238E27FC236}">
                  <a16:creationId xmlns:a16="http://schemas.microsoft.com/office/drawing/2014/main" id="{90C2D086-CB11-C7B1-E312-43B9EBC9462E}"/>
                </a:ext>
              </a:extLst>
            </p:cNvPr>
            <p:cNvSpPr/>
            <p:nvPr/>
          </p:nvSpPr>
          <p:spPr>
            <a:xfrm>
              <a:off x="6951661" y="210407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Sechseck 22">
              <a:extLst>
                <a:ext uri="{FF2B5EF4-FFF2-40B4-BE49-F238E27FC236}">
                  <a16:creationId xmlns:a16="http://schemas.microsoft.com/office/drawing/2014/main" id="{5EDCBC29-A725-9D2C-A1FD-C04807F8D6B5}"/>
                </a:ext>
              </a:extLst>
            </p:cNvPr>
            <p:cNvSpPr/>
            <p:nvPr/>
          </p:nvSpPr>
          <p:spPr>
            <a:xfrm>
              <a:off x="6951661" y="122079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Sechseck 23">
              <a:extLst>
                <a:ext uri="{FF2B5EF4-FFF2-40B4-BE49-F238E27FC236}">
                  <a16:creationId xmlns:a16="http://schemas.microsoft.com/office/drawing/2014/main" id="{DBF5CDC1-F6E8-8431-8A88-CD534107EA94}"/>
                </a:ext>
              </a:extLst>
            </p:cNvPr>
            <p:cNvSpPr/>
            <p:nvPr/>
          </p:nvSpPr>
          <p:spPr>
            <a:xfrm>
              <a:off x="6951660" y="33750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Sechseck 24">
              <a:extLst>
                <a:ext uri="{FF2B5EF4-FFF2-40B4-BE49-F238E27FC236}">
                  <a16:creationId xmlns:a16="http://schemas.microsoft.com/office/drawing/2014/main" id="{DC956F04-CD45-5AA1-502F-3546704E3C92}"/>
                </a:ext>
              </a:extLst>
            </p:cNvPr>
            <p:cNvSpPr/>
            <p:nvPr/>
          </p:nvSpPr>
          <p:spPr>
            <a:xfrm>
              <a:off x="6951659" y="-54577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Sechseck 25">
              <a:extLst>
                <a:ext uri="{FF2B5EF4-FFF2-40B4-BE49-F238E27FC236}">
                  <a16:creationId xmlns:a16="http://schemas.microsoft.com/office/drawing/2014/main" id="{EA764154-60C4-C25B-5F0F-94CFF9556228}"/>
                </a:ext>
              </a:extLst>
            </p:cNvPr>
            <p:cNvSpPr/>
            <p:nvPr/>
          </p:nvSpPr>
          <p:spPr>
            <a:xfrm>
              <a:off x="6951661" y="56372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Sechseck 26">
              <a:extLst>
                <a:ext uri="{FF2B5EF4-FFF2-40B4-BE49-F238E27FC236}">
                  <a16:creationId xmlns:a16="http://schemas.microsoft.com/office/drawing/2014/main" id="{B8F92AA9-C700-E601-B664-7981AC6B84EB}"/>
                </a:ext>
              </a:extLst>
            </p:cNvPr>
            <p:cNvSpPr/>
            <p:nvPr/>
          </p:nvSpPr>
          <p:spPr>
            <a:xfrm>
              <a:off x="6951661" y="65204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Sechseck 27">
              <a:extLst>
                <a:ext uri="{FF2B5EF4-FFF2-40B4-BE49-F238E27FC236}">
                  <a16:creationId xmlns:a16="http://schemas.microsoft.com/office/drawing/2014/main" id="{8C9C523D-FE57-16A3-E91A-3E7AF5B2B88E}"/>
                </a:ext>
              </a:extLst>
            </p:cNvPr>
            <p:cNvSpPr/>
            <p:nvPr/>
          </p:nvSpPr>
          <p:spPr>
            <a:xfrm>
              <a:off x="6951661" y="475392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Sechseck 28">
              <a:extLst>
                <a:ext uri="{FF2B5EF4-FFF2-40B4-BE49-F238E27FC236}">
                  <a16:creationId xmlns:a16="http://schemas.microsoft.com/office/drawing/2014/main" id="{38457E2B-D6BF-E8A8-EBB7-A11F7758574B}"/>
                </a:ext>
              </a:extLst>
            </p:cNvPr>
            <p:cNvSpPr/>
            <p:nvPr/>
          </p:nvSpPr>
          <p:spPr>
            <a:xfrm>
              <a:off x="7599361" y="254571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" name="Sechseck 29">
              <a:extLst>
                <a:ext uri="{FF2B5EF4-FFF2-40B4-BE49-F238E27FC236}">
                  <a16:creationId xmlns:a16="http://schemas.microsoft.com/office/drawing/2014/main" id="{C3807F0B-3FB4-6DA2-C723-0E008D34DEFF}"/>
                </a:ext>
              </a:extLst>
            </p:cNvPr>
            <p:cNvSpPr/>
            <p:nvPr/>
          </p:nvSpPr>
          <p:spPr>
            <a:xfrm>
              <a:off x="7599361" y="342899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Sechseck 30">
              <a:extLst>
                <a:ext uri="{FF2B5EF4-FFF2-40B4-BE49-F238E27FC236}">
                  <a16:creationId xmlns:a16="http://schemas.microsoft.com/office/drawing/2014/main" id="{0BC16621-42C0-8112-49EF-2C05813AAA66}"/>
                </a:ext>
              </a:extLst>
            </p:cNvPr>
            <p:cNvSpPr/>
            <p:nvPr/>
          </p:nvSpPr>
          <p:spPr>
            <a:xfrm>
              <a:off x="7599361" y="166243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Sechseck 31">
              <a:extLst>
                <a:ext uri="{FF2B5EF4-FFF2-40B4-BE49-F238E27FC236}">
                  <a16:creationId xmlns:a16="http://schemas.microsoft.com/office/drawing/2014/main" id="{9C9DF827-637D-0CC5-ECA0-3840BC5F98B2}"/>
                </a:ext>
              </a:extLst>
            </p:cNvPr>
            <p:cNvSpPr/>
            <p:nvPr/>
          </p:nvSpPr>
          <p:spPr>
            <a:xfrm>
              <a:off x="7599361" y="77914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" name="Sechseck 32">
              <a:extLst>
                <a:ext uri="{FF2B5EF4-FFF2-40B4-BE49-F238E27FC236}">
                  <a16:creationId xmlns:a16="http://schemas.microsoft.com/office/drawing/2014/main" id="{668B7C97-992A-2116-DBE1-55350B94A37E}"/>
                </a:ext>
              </a:extLst>
            </p:cNvPr>
            <p:cNvSpPr/>
            <p:nvPr/>
          </p:nvSpPr>
          <p:spPr>
            <a:xfrm>
              <a:off x="7599360" y="-10413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" name="Sechseck 33">
              <a:extLst>
                <a:ext uri="{FF2B5EF4-FFF2-40B4-BE49-F238E27FC236}">
                  <a16:creationId xmlns:a16="http://schemas.microsoft.com/office/drawing/2014/main" id="{FFC34454-5773-8B21-7C9C-113D325987F1}"/>
                </a:ext>
              </a:extLst>
            </p:cNvPr>
            <p:cNvSpPr/>
            <p:nvPr/>
          </p:nvSpPr>
          <p:spPr>
            <a:xfrm>
              <a:off x="7599361" y="519556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Sechseck 34">
              <a:extLst>
                <a:ext uri="{FF2B5EF4-FFF2-40B4-BE49-F238E27FC236}">
                  <a16:creationId xmlns:a16="http://schemas.microsoft.com/office/drawing/2014/main" id="{81661B7D-CEFE-5D1B-B353-170D6FDF3706}"/>
                </a:ext>
              </a:extLst>
            </p:cNvPr>
            <p:cNvSpPr/>
            <p:nvPr/>
          </p:nvSpPr>
          <p:spPr>
            <a:xfrm>
              <a:off x="7599361" y="60788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" name="Sechseck 35">
              <a:extLst>
                <a:ext uri="{FF2B5EF4-FFF2-40B4-BE49-F238E27FC236}">
                  <a16:creationId xmlns:a16="http://schemas.microsoft.com/office/drawing/2014/main" id="{1B86C4C9-D661-62F5-B14A-3119BA041010}"/>
                </a:ext>
              </a:extLst>
            </p:cNvPr>
            <p:cNvSpPr/>
            <p:nvPr/>
          </p:nvSpPr>
          <p:spPr>
            <a:xfrm>
              <a:off x="7599361" y="431228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" name="Sechseck 36">
              <a:extLst>
                <a:ext uri="{FF2B5EF4-FFF2-40B4-BE49-F238E27FC236}">
                  <a16:creationId xmlns:a16="http://schemas.microsoft.com/office/drawing/2014/main" id="{1B3E51A4-F185-3D55-D623-524D3BC44909}"/>
                </a:ext>
              </a:extLst>
            </p:cNvPr>
            <p:cNvSpPr/>
            <p:nvPr/>
          </p:nvSpPr>
          <p:spPr>
            <a:xfrm>
              <a:off x="3067048" y="298735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Sechseck 37">
              <a:extLst>
                <a:ext uri="{FF2B5EF4-FFF2-40B4-BE49-F238E27FC236}">
                  <a16:creationId xmlns:a16="http://schemas.microsoft.com/office/drawing/2014/main" id="{ECBC6E02-34A9-2396-3BF3-723D98951882}"/>
                </a:ext>
              </a:extLst>
            </p:cNvPr>
            <p:cNvSpPr/>
            <p:nvPr/>
          </p:nvSpPr>
          <p:spPr>
            <a:xfrm>
              <a:off x="3067048" y="387064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" name="Sechseck 38">
              <a:extLst>
                <a:ext uri="{FF2B5EF4-FFF2-40B4-BE49-F238E27FC236}">
                  <a16:creationId xmlns:a16="http://schemas.microsoft.com/office/drawing/2014/main" id="{F963BC04-7E4F-F82B-1728-B461BCF07D17}"/>
                </a:ext>
              </a:extLst>
            </p:cNvPr>
            <p:cNvSpPr/>
            <p:nvPr/>
          </p:nvSpPr>
          <p:spPr>
            <a:xfrm>
              <a:off x="3067048" y="210407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" name="Sechseck 39">
              <a:extLst>
                <a:ext uri="{FF2B5EF4-FFF2-40B4-BE49-F238E27FC236}">
                  <a16:creationId xmlns:a16="http://schemas.microsoft.com/office/drawing/2014/main" id="{10E6B058-F123-3885-8692-57DD2E11435F}"/>
                </a:ext>
              </a:extLst>
            </p:cNvPr>
            <p:cNvSpPr/>
            <p:nvPr/>
          </p:nvSpPr>
          <p:spPr>
            <a:xfrm>
              <a:off x="3067048" y="122079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" name="Sechseck 40">
              <a:extLst>
                <a:ext uri="{FF2B5EF4-FFF2-40B4-BE49-F238E27FC236}">
                  <a16:creationId xmlns:a16="http://schemas.microsoft.com/office/drawing/2014/main" id="{DE575EFB-7745-6F68-22A9-B7FEB7A0EC81}"/>
                </a:ext>
              </a:extLst>
            </p:cNvPr>
            <p:cNvSpPr/>
            <p:nvPr/>
          </p:nvSpPr>
          <p:spPr>
            <a:xfrm>
              <a:off x="3067047" y="33750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" name="Sechseck 41">
              <a:extLst>
                <a:ext uri="{FF2B5EF4-FFF2-40B4-BE49-F238E27FC236}">
                  <a16:creationId xmlns:a16="http://schemas.microsoft.com/office/drawing/2014/main" id="{793D7E4E-ACFC-758A-1E87-23CC6B7CDE28}"/>
                </a:ext>
              </a:extLst>
            </p:cNvPr>
            <p:cNvSpPr/>
            <p:nvPr/>
          </p:nvSpPr>
          <p:spPr>
            <a:xfrm>
              <a:off x="3067046" y="-54577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3" name="Sechseck 42">
              <a:extLst>
                <a:ext uri="{FF2B5EF4-FFF2-40B4-BE49-F238E27FC236}">
                  <a16:creationId xmlns:a16="http://schemas.microsoft.com/office/drawing/2014/main" id="{2FD2768A-F516-04BF-92BD-45EB4AF4AC94}"/>
                </a:ext>
              </a:extLst>
            </p:cNvPr>
            <p:cNvSpPr/>
            <p:nvPr/>
          </p:nvSpPr>
          <p:spPr>
            <a:xfrm>
              <a:off x="3067048" y="56372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" name="Sechseck 43">
              <a:extLst>
                <a:ext uri="{FF2B5EF4-FFF2-40B4-BE49-F238E27FC236}">
                  <a16:creationId xmlns:a16="http://schemas.microsoft.com/office/drawing/2014/main" id="{916684A4-E3F0-28FC-C7E9-F3526079582B}"/>
                </a:ext>
              </a:extLst>
            </p:cNvPr>
            <p:cNvSpPr/>
            <p:nvPr/>
          </p:nvSpPr>
          <p:spPr>
            <a:xfrm>
              <a:off x="3067048" y="65204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5" name="Sechseck 44">
              <a:extLst>
                <a:ext uri="{FF2B5EF4-FFF2-40B4-BE49-F238E27FC236}">
                  <a16:creationId xmlns:a16="http://schemas.microsoft.com/office/drawing/2014/main" id="{66CD2BCE-AF30-8F50-2C3A-466FEF91C288}"/>
                </a:ext>
              </a:extLst>
            </p:cNvPr>
            <p:cNvSpPr/>
            <p:nvPr/>
          </p:nvSpPr>
          <p:spPr>
            <a:xfrm>
              <a:off x="3067048" y="475392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6" name="Sechseck 45">
              <a:extLst>
                <a:ext uri="{FF2B5EF4-FFF2-40B4-BE49-F238E27FC236}">
                  <a16:creationId xmlns:a16="http://schemas.microsoft.com/office/drawing/2014/main" id="{94067011-8EC2-6676-4445-7400F2DCB20E}"/>
                </a:ext>
              </a:extLst>
            </p:cNvPr>
            <p:cNvSpPr/>
            <p:nvPr/>
          </p:nvSpPr>
          <p:spPr>
            <a:xfrm>
              <a:off x="3714748" y="254571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" name="Sechseck 46">
              <a:extLst>
                <a:ext uri="{FF2B5EF4-FFF2-40B4-BE49-F238E27FC236}">
                  <a16:creationId xmlns:a16="http://schemas.microsoft.com/office/drawing/2014/main" id="{608E0081-4178-2F1F-E784-4D34474AE10C}"/>
                </a:ext>
              </a:extLst>
            </p:cNvPr>
            <p:cNvSpPr/>
            <p:nvPr/>
          </p:nvSpPr>
          <p:spPr>
            <a:xfrm>
              <a:off x="3714748" y="342899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8" name="Sechseck 47">
              <a:extLst>
                <a:ext uri="{FF2B5EF4-FFF2-40B4-BE49-F238E27FC236}">
                  <a16:creationId xmlns:a16="http://schemas.microsoft.com/office/drawing/2014/main" id="{40F05BB6-AA2B-B7D4-A8D1-26A36B9B6CC3}"/>
                </a:ext>
              </a:extLst>
            </p:cNvPr>
            <p:cNvSpPr/>
            <p:nvPr/>
          </p:nvSpPr>
          <p:spPr>
            <a:xfrm>
              <a:off x="3714748" y="166243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9" name="Sechseck 48">
              <a:extLst>
                <a:ext uri="{FF2B5EF4-FFF2-40B4-BE49-F238E27FC236}">
                  <a16:creationId xmlns:a16="http://schemas.microsoft.com/office/drawing/2014/main" id="{1E7958EB-FBAB-7458-3982-5DF936E9E487}"/>
                </a:ext>
              </a:extLst>
            </p:cNvPr>
            <p:cNvSpPr/>
            <p:nvPr/>
          </p:nvSpPr>
          <p:spPr>
            <a:xfrm>
              <a:off x="3714748" y="77914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0" name="Sechseck 49">
              <a:extLst>
                <a:ext uri="{FF2B5EF4-FFF2-40B4-BE49-F238E27FC236}">
                  <a16:creationId xmlns:a16="http://schemas.microsoft.com/office/drawing/2014/main" id="{FB098C30-7427-9594-E59C-DBE5E14CD2A6}"/>
                </a:ext>
              </a:extLst>
            </p:cNvPr>
            <p:cNvSpPr/>
            <p:nvPr/>
          </p:nvSpPr>
          <p:spPr>
            <a:xfrm>
              <a:off x="3714747" y="-10413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1" name="Sechseck 50">
              <a:extLst>
                <a:ext uri="{FF2B5EF4-FFF2-40B4-BE49-F238E27FC236}">
                  <a16:creationId xmlns:a16="http://schemas.microsoft.com/office/drawing/2014/main" id="{7A9546A3-2F09-3A15-64A9-6BC8015644AD}"/>
                </a:ext>
              </a:extLst>
            </p:cNvPr>
            <p:cNvSpPr/>
            <p:nvPr/>
          </p:nvSpPr>
          <p:spPr>
            <a:xfrm>
              <a:off x="3714748" y="519556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2" name="Sechseck 51">
              <a:extLst>
                <a:ext uri="{FF2B5EF4-FFF2-40B4-BE49-F238E27FC236}">
                  <a16:creationId xmlns:a16="http://schemas.microsoft.com/office/drawing/2014/main" id="{42B800F6-B5D8-9E89-789E-07C7B46270D0}"/>
                </a:ext>
              </a:extLst>
            </p:cNvPr>
            <p:cNvSpPr/>
            <p:nvPr/>
          </p:nvSpPr>
          <p:spPr>
            <a:xfrm>
              <a:off x="3714748" y="60788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3" name="Sechseck 52">
              <a:extLst>
                <a:ext uri="{FF2B5EF4-FFF2-40B4-BE49-F238E27FC236}">
                  <a16:creationId xmlns:a16="http://schemas.microsoft.com/office/drawing/2014/main" id="{5C835176-76E8-FD74-9B16-085EB9EB9F4B}"/>
                </a:ext>
              </a:extLst>
            </p:cNvPr>
            <p:cNvSpPr/>
            <p:nvPr/>
          </p:nvSpPr>
          <p:spPr>
            <a:xfrm>
              <a:off x="3714748" y="431228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4" name="Sechseck 53">
              <a:extLst>
                <a:ext uri="{FF2B5EF4-FFF2-40B4-BE49-F238E27FC236}">
                  <a16:creationId xmlns:a16="http://schemas.microsoft.com/office/drawing/2014/main" id="{2BE6F5DE-6E3B-0413-0BE1-CA4258BE3C27}"/>
                </a:ext>
              </a:extLst>
            </p:cNvPr>
            <p:cNvSpPr/>
            <p:nvPr/>
          </p:nvSpPr>
          <p:spPr>
            <a:xfrm>
              <a:off x="4362447" y="298735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5" name="Sechseck 54">
              <a:extLst>
                <a:ext uri="{FF2B5EF4-FFF2-40B4-BE49-F238E27FC236}">
                  <a16:creationId xmlns:a16="http://schemas.microsoft.com/office/drawing/2014/main" id="{16470BE3-1D6F-0BAD-6D4C-BDDE7C1F035E}"/>
                </a:ext>
              </a:extLst>
            </p:cNvPr>
            <p:cNvSpPr/>
            <p:nvPr/>
          </p:nvSpPr>
          <p:spPr>
            <a:xfrm>
              <a:off x="4362447" y="387063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6" name="Sechseck 55">
              <a:extLst>
                <a:ext uri="{FF2B5EF4-FFF2-40B4-BE49-F238E27FC236}">
                  <a16:creationId xmlns:a16="http://schemas.microsoft.com/office/drawing/2014/main" id="{D0F58A31-2855-BB5A-E7D1-61A8DED538FB}"/>
                </a:ext>
              </a:extLst>
            </p:cNvPr>
            <p:cNvSpPr/>
            <p:nvPr/>
          </p:nvSpPr>
          <p:spPr>
            <a:xfrm>
              <a:off x="4362447" y="210407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7" name="Sechseck 56">
              <a:extLst>
                <a:ext uri="{FF2B5EF4-FFF2-40B4-BE49-F238E27FC236}">
                  <a16:creationId xmlns:a16="http://schemas.microsoft.com/office/drawing/2014/main" id="{A8460ED0-35C0-53B2-D8DA-893F7D43A6FD}"/>
                </a:ext>
              </a:extLst>
            </p:cNvPr>
            <p:cNvSpPr/>
            <p:nvPr/>
          </p:nvSpPr>
          <p:spPr>
            <a:xfrm>
              <a:off x="4362447" y="122079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8" name="Sechseck 57">
              <a:extLst>
                <a:ext uri="{FF2B5EF4-FFF2-40B4-BE49-F238E27FC236}">
                  <a16:creationId xmlns:a16="http://schemas.microsoft.com/office/drawing/2014/main" id="{3D69DD38-4007-0DD4-E9E9-8BC08E8B2891}"/>
                </a:ext>
              </a:extLst>
            </p:cNvPr>
            <p:cNvSpPr/>
            <p:nvPr/>
          </p:nvSpPr>
          <p:spPr>
            <a:xfrm>
              <a:off x="4362446" y="3375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9" name="Sechseck 58">
              <a:extLst>
                <a:ext uri="{FF2B5EF4-FFF2-40B4-BE49-F238E27FC236}">
                  <a16:creationId xmlns:a16="http://schemas.microsoft.com/office/drawing/2014/main" id="{4DE2EEB7-EE5D-2E2B-3366-3B22FD642E97}"/>
                </a:ext>
              </a:extLst>
            </p:cNvPr>
            <p:cNvSpPr/>
            <p:nvPr/>
          </p:nvSpPr>
          <p:spPr>
            <a:xfrm>
              <a:off x="4362445" y="-54577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0" name="Sechseck 59">
              <a:extLst>
                <a:ext uri="{FF2B5EF4-FFF2-40B4-BE49-F238E27FC236}">
                  <a16:creationId xmlns:a16="http://schemas.microsoft.com/office/drawing/2014/main" id="{F01DAEBB-90F0-4FDF-4817-BE13CB6AEB99}"/>
                </a:ext>
              </a:extLst>
            </p:cNvPr>
            <p:cNvSpPr/>
            <p:nvPr/>
          </p:nvSpPr>
          <p:spPr>
            <a:xfrm>
              <a:off x="4362447" y="56372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1" name="Sechseck 60">
              <a:extLst>
                <a:ext uri="{FF2B5EF4-FFF2-40B4-BE49-F238E27FC236}">
                  <a16:creationId xmlns:a16="http://schemas.microsoft.com/office/drawing/2014/main" id="{926C34A0-0B66-939D-0DB1-53CF7CD05C96}"/>
                </a:ext>
              </a:extLst>
            </p:cNvPr>
            <p:cNvSpPr/>
            <p:nvPr/>
          </p:nvSpPr>
          <p:spPr>
            <a:xfrm>
              <a:off x="4362447" y="65204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2" name="Sechseck 61">
              <a:extLst>
                <a:ext uri="{FF2B5EF4-FFF2-40B4-BE49-F238E27FC236}">
                  <a16:creationId xmlns:a16="http://schemas.microsoft.com/office/drawing/2014/main" id="{5A6D5DCC-7F13-514D-A7BA-DC199E576617}"/>
                </a:ext>
              </a:extLst>
            </p:cNvPr>
            <p:cNvSpPr/>
            <p:nvPr/>
          </p:nvSpPr>
          <p:spPr>
            <a:xfrm>
              <a:off x="4362447" y="475392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3" name="Sechseck 62">
              <a:extLst>
                <a:ext uri="{FF2B5EF4-FFF2-40B4-BE49-F238E27FC236}">
                  <a16:creationId xmlns:a16="http://schemas.microsoft.com/office/drawing/2014/main" id="{E5B8C801-C3C9-8646-2081-493D7705D6E3}"/>
                </a:ext>
              </a:extLst>
            </p:cNvPr>
            <p:cNvSpPr/>
            <p:nvPr/>
          </p:nvSpPr>
          <p:spPr>
            <a:xfrm>
              <a:off x="5010147" y="254571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8" name="Sechseck 127">
              <a:extLst>
                <a:ext uri="{FF2B5EF4-FFF2-40B4-BE49-F238E27FC236}">
                  <a16:creationId xmlns:a16="http://schemas.microsoft.com/office/drawing/2014/main" id="{3769F97E-3550-173B-90EB-7BDB7FE1C734}"/>
                </a:ext>
              </a:extLst>
            </p:cNvPr>
            <p:cNvSpPr/>
            <p:nvPr/>
          </p:nvSpPr>
          <p:spPr>
            <a:xfrm>
              <a:off x="5010147" y="342899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9" name="Sechseck 128">
              <a:extLst>
                <a:ext uri="{FF2B5EF4-FFF2-40B4-BE49-F238E27FC236}">
                  <a16:creationId xmlns:a16="http://schemas.microsoft.com/office/drawing/2014/main" id="{2BB9DE44-B0C1-98A7-09B3-88A70C20BF6E}"/>
                </a:ext>
              </a:extLst>
            </p:cNvPr>
            <p:cNvSpPr/>
            <p:nvPr/>
          </p:nvSpPr>
          <p:spPr>
            <a:xfrm>
              <a:off x="5010147" y="166243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0" name="Sechseck 129">
              <a:extLst>
                <a:ext uri="{FF2B5EF4-FFF2-40B4-BE49-F238E27FC236}">
                  <a16:creationId xmlns:a16="http://schemas.microsoft.com/office/drawing/2014/main" id="{8DC91651-B7F7-299D-51C6-2CE15136ED52}"/>
                </a:ext>
              </a:extLst>
            </p:cNvPr>
            <p:cNvSpPr/>
            <p:nvPr/>
          </p:nvSpPr>
          <p:spPr>
            <a:xfrm>
              <a:off x="5010147" y="77914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1" name="Sechseck 130">
              <a:extLst>
                <a:ext uri="{FF2B5EF4-FFF2-40B4-BE49-F238E27FC236}">
                  <a16:creationId xmlns:a16="http://schemas.microsoft.com/office/drawing/2014/main" id="{E8AE8249-87FA-7935-44C2-F81A2A6B0E2C}"/>
                </a:ext>
              </a:extLst>
            </p:cNvPr>
            <p:cNvSpPr/>
            <p:nvPr/>
          </p:nvSpPr>
          <p:spPr>
            <a:xfrm>
              <a:off x="5010146" y="-10413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2" name="Sechseck 131">
              <a:extLst>
                <a:ext uri="{FF2B5EF4-FFF2-40B4-BE49-F238E27FC236}">
                  <a16:creationId xmlns:a16="http://schemas.microsoft.com/office/drawing/2014/main" id="{F80FE98A-F509-7985-471D-E0F604AFF6D6}"/>
                </a:ext>
              </a:extLst>
            </p:cNvPr>
            <p:cNvSpPr/>
            <p:nvPr/>
          </p:nvSpPr>
          <p:spPr>
            <a:xfrm>
              <a:off x="5010147" y="519556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3" name="Sechseck 132">
              <a:extLst>
                <a:ext uri="{FF2B5EF4-FFF2-40B4-BE49-F238E27FC236}">
                  <a16:creationId xmlns:a16="http://schemas.microsoft.com/office/drawing/2014/main" id="{291A9482-726B-4BD3-03C8-503D8E281B86}"/>
                </a:ext>
              </a:extLst>
            </p:cNvPr>
            <p:cNvSpPr/>
            <p:nvPr/>
          </p:nvSpPr>
          <p:spPr>
            <a:xfrm>
              <a:off x="5010147" y="60788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4" name="Sechseck 133">
              <a:extLst>
                <a:ext uri="{FF2B5EF4-FFF2-40B4-BE49-F238E27FC236}">
                  <a16:creationId xmlns:a16="http://schemas.microsoft.com/office/drawing/2014/main" id="{28DCBDFC-DD1A-C4D2-382E-E7C39F814E9E}"/>
                </a:ext>
              </a:extLst>
            </p:cNvPr>
            <p:cNvSpPr/>
            <p:nvPr/>
          </p:nvSpPr>
          <p:spPr>
            <a:xfrm>
              <a:off x="5010147" y="431228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5" name="Sechseck 134">
              <a:extLst>
                <a:ext uri="{FF2B5EF4-FFF2-40B4-BE49-F238E27FC236}">
                  <a16:creationId xmlns:a16="http://schemas.microsoft.com/office/drawing/2014/main" id="{D9D12BFB-9539-9FD4-4AE5-1563CBCEDE6C}"/>
                </a:ext>
              </a:extLst>
            </p:cNvPr>
            <p:cNvSpPr/>
            <p:nvPr/>
          </p:nvSpPr>
          <p:spPr>
            <a:xfrm>
              <a:off x="8247061" y="298735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6" name="Sechseck 135">
              <a:extLst>
                <a:ext uri="{FF2B5EF4-FFF2-40B4-BE49-F238E27FC236}">
                  <a16:creationId xmlns:a16="http://schemas.microsoft.com/office/drawing/2014/main" id="{549402A0-3ED0-43E4-F552-4279964AC1CC}"/>
                </a:ext>
              </a:extLst>
            </p:cNvPr>
            <p:cNvSpPr/>
            <p:nvPr/>
          </p:nvSpPr>
          <p:spPr>
            <a:xfrm>
              <a:off x="8247061" y="387063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7" name="Sechseck 136">
              <a:extLst>
                <a:ext uri="{FF2B5EF4-FFF2-40B4-BE49-F238E27FC236}">
                  <a16:creationId xmlns:a16="http://schemas.microsoft.com/office/drawing/2014/main" id="{AC31AB96-4746-E88A-4AB6-4CC14F9BBCB2}"/>
                </a:ext>
              </a:extLst>
            </p:cNvPr>
            <p:cNvSpPr/>
            <p:nvPr/>
          </p:nvSpPr>
          <p:spPr>
            <a:xfrm>
              <a:off x="8247061" y="210407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8" name="Sechseck 137">
              <a:extLst>
                <a:ext uri="{FF2B5EF4-FFF2-40B4-BE49-F238E27FC236}">
                  <a16:creationId xmlns:a16="http://schemas.microsoft.com/office/drawing/2014/main" id="{18B14B9C-C451-0899-7C78-209707265E3F}"/>
                </a:ext>
              </a:extLst>
            </p:cNvPr>
            <p:cNvSpPr/>
            <p:nvPr/>
          </p:nvSpPr>
          <p:spPr>
            <a:xfrm>
              <a:off x="8247061" y="122079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9" name="Sechseck 138">
              <a:extLst>
                <a:ext uri="{FF2B5EF4-FFF2-40B4-BE49-F238E27FC236}">
                  <a16:creationId xmlns:a16="http://schemas.microsoft.com/office/drawing/2014/main" id="{8166E0EA-3D24-0A69-4972-A05CA042E825}"/>
                </a:ext>
              </a:extLst>
            </p:cNvPr>
            <p:cNvSpPr/>
            <p:nvPr/>
          </p:nvSpPr>
          <p:spPr>
            <a:xfrm>
              <a:off x="8247060" y="3375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0" name="Sechseck 139">
              <a:extLst>
                <a:ext uri="{FF2B5EF4-FFF2-40B4-BE49-F238E27FC236}">
                  <a16:creationId xmlns:a16="http://schemas.microsoft.com/office/drawing/2014/main" id="{59616237-AE70-CDC8-C697-28CC6A29AD36}"/>
                </a:ext>
              </a:extLst>
            </p:cNvPr>
            <p:cNvSpPr/>
            <p:nvPr/>
          </p:nvSpPr>
          <p:spPr>
            <a:xfrm>
              <a:off x="8247059" y="-54577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1" name="Sechseck 140">
              <a:extLst>
                <a:ext uri="{FF2B5EF4-FFF2-40B4-BE49-F238E27FC236}">
                  <a16:creationId xmlns:a16="http://schemas.microsoft.com/office/drawing/2014/main" id="{05E01924-5E90-B35F-5788-27016E32A13D}"/>
                </a:ext>
              </a:extLst>
            </p:cNvPr>
            <p:cNvSpPr/>
            <p:nvPr/>
          </p:nvSpPr>
          <p:spPr>
            <a:xfrm>
              <a:off x="8247061" y="56372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2" name="Sechseck 141">
              <a:extLst>
                <a:ext uri="{FF2B5EF4-FFF2-40B4-BE49-F238E27FC236}">
                  <a16:creationId xmlns:a16="http://schemas.microsoft.com/office/drawing/2014/main" id="{6EBD6B6B-4412-7C29-A645-388B04E20CAD}"/>
                </a:ext>
              </a:extLst>
            </p:cNvPr>
            <p:cNvSpPr/>
            <p:nvPr/>
          </p:nvSpPr>
          <p:spPr>
            <a:xfrm>
              <a:off x="8247061" y="65204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4" name="Sechseck 143">
              <a:extLst>
                <a:ext uri="{FF2B5EF4-FFF2-40B4-BE49-F238E27FC236}">
                  <a16:creationId xmlns:a16="http://schemas.microsoft.com/office/drawing/2014/main" id="{69BAF559-0735-D7D9-D4F2-79C03F4815B2}"/>
                </a:ext>
              </a:extLst>
            </p:cNvPr>
            <p:cNvSpPr/>
            <p:nvPr/>
          </p:nvSpPr>
          <p:spPr>
            <a:xfrm>
              <a:off x="8247061" y="475392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5" name="Sechseck 144">
              <a:extLst>
                <a:ext uri="{FF2B5EF4-FFF2-40B4-BE49-F238E27FC236}">
                  <a16:creationId xmlns:a16="http://schemas.microsoft.com/office/drawing/2014/main" id="{8B36C520-1B05-1259-BF79-E29C1A20BE7B}"/>
                </a:ext>
              </a:extLst>
            </p:cNvPr>
            <p:cNvSpPr/>
            <p:nvPr/>
          </p:nvSpPr>
          <p:spPr>
            <a:xfrm>
              <a:off x="8894761" y="254571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6" name="Sechseck 145">
              <a:extLst>
                <a:ext uri="{FF2B5EF4-FFF2-40B4-BE49-F238E27FC236}">
                  <a16:creationId xmlns:a16="http://schemas.microsoft.com/office/drawing/2014/main" id="{BDC93337-3F10-2FA9-D060-F035DA72154B}"/>
                </a:ext>
              </a:extLst>
            </p:cNvPr>
            <p:cNvSpPr/>
            <p:nvPr/>
          </p:nvSpPr>
          <p:spPr>
            <a:xfrm>
              <a:off x="8894761" y="342899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7" name="Sechseck 146">
              <a:extLst>
                <a:ext uri="{FF2B5EF4-FFF2-40B4-BE49-F238E27FC236}">
                  <a16:creationId xmlns:a16="http://schemas.microsoft.com/office/drawing/2014/main" id="{8D8EBAED-ADF7-26A8-6829-A2AEDC33B214}"/>
                </a:ext>
              </a:extLst>
            </p:cNvPr>
            <p:cNvSpPr/>
            <p:nvPr/>
          </p:nvSpPr>
          <p:spPr>
            <a:xfrm>
              <a:off x="8894761" y="166243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8" name="Sechseck 147">
              <a:extLst>
                <a:ext uri="{FF2B5EF4-FFF2-40B4-BE49-F238E27FC236}">
                  <a16:creationId xmlns:a16="http://schemas.microsoft.com/office/drawing/2014/main" id="{7261A3AB-9AF0-C7F1-1E6B-0620259740FC}"/>
                </a:ext>
              </a:extLst>
            </p:cNvPr>
            <p:cNvSpPr/>
            <p:nvPr/>
          </p:nvSpPr>
          <p:spPr>
            <a:xfrm>
              <a:off x="8894761" y="77914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9" name="Sechseck 148">
              <a:extLst>
                <a:ext uri="{FF2B5EF4-FFF2-40B4-BE49-F238E27FC236}">
                  <a16:creationId xmlns:a16="http://schemas.microsoft.com/office/drawing/2014/main" id="{D4D1AAC9-65EF-01D6-789C-2414B15206C6}"/>
                </a:ext>
              </a:extLst>
            </p:cNvPr>
            <p:cNvSpPr/>
            <p:nvPr/>
          </p:nvSpPr>
          <p:spPr>
            <a:xfrm>
              <a:off x="8894760" y="-10413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0" name="Sechseck 149">
              <a:extLst>
                <a:ext uri="{FF2B5EF4-FFF2-40B4-BE49-F238E27FC236}">
                  <a16:creationId xmlns:a16="http://schemas.microsoft.com/office/drawing/2014/main" id="{B9A1D614-A8ED-6DF9-1A7B-6A57F56831C4}"/>
                </a:ext>
              </a:extLst>
            </p:cNvPr>
            <p:cNvSpPr/>
            <p:nvPr/>
          </p:nvSpPr>
          <p:spPr>
            <a:xfrm>
              <a:off x="8894761" y="519556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1" name="Sechseck 150">
              <a:extLst>
                <a:ext uri="{FF2B5EF4-FFF2-40B4-BE49-F238E27FC236}">
                  <a16:creationId xmlns:a16="http://schemas.microsoft.com/office/drawing/2014/main" id="{89E32AFB-28BF-375D-287C-10F7C8DE0F42}"/>
                </a:ext>
              </a:extLst>
            </p:cNvPr>
            <p:cNvSpPr/>
            <p:nvPr/>
          </p:nvSpPr>
          <p:spPr>
            <a:xfrm>
              <a:off x="8894761" y="60788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2" name="Sechseck 151">
              <a:extLst>
                <a:ext uri="{FF2B5EF4-FFF2-40B4-BE49-F238E27FC236}">
                  <a16:creationId xmlns:a16="http://schemas.microsoft.com/office/drawing/2014/main" id="{EE383761-6669-E69A-4057-945AF8DACDDB}"/>
                </a:ext>
              </a:extLst>
            </p:cNvPr>
            <p:cNvSpPr/>
            <p:nvPr/>
          </p:nvSpPr>
          <p:spPr>
            <a:xfrm>
              <a:off x="8894761" y="431228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3" name="Sechseck 152">
              <a:extLst>
                <a:ext uri="{FF2B5EF4-FFF2-40B4-BE49-F238E27FC236}">
                  <a16:creationId xmlns:a16="http://schemas.microsoft.com/office/drawing/2014/main" id="{99532476-E9B0-3B37-6444-08EEC4EACB1C}"/>
                </a:ext>
              </a:extLst>
            </p:cNvPr>
            <p:cNvSpPr/>
            <p:nvPr/>
          </p:nvSpPr>
          <p:spPr>
            <a:xfrm>
              <a:off x="9542460" y="298735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4" name="Sechseck 153">
              <a:extLst>
                <a:ext uri="{FF2B5EF4-FFF2-40B4-BE49-F238E27FC236}">
                  <a16:creationId xmlns:a16="http://schemas.microsoft.com/office/drawing/2014/main" id="{8C9CC681-94E1-FF98-A64A-0D4BE1A88882}"/>
                </a:ext>
              </a:extLst>
            </p:cNvPr>
            <p:cNvSpPr/>
            <p:nvPr/>
          </p:nvSpPr>
          <p:spPr>
            <a:xfrm>
              <a:off x="9542460" y="38706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5" name="Sechseck 154">
              <a:extLst>
                <a:ext uri="{FF2B5EF4-FFF2-40B4-BE49-F238E27FC236}">
                  <a16:creationId xmlns:a16="http://schemas.microsoft.com/office/drawing/2014/main" id="{F81E9E35-EF34-4D71-A133-007CDF7453B5}"/>
                </a:ext>
              </a:extLst>
            </p:cNvPr>
            <p:cNvSpPr/>
            <p:nvPr/>
          </p:nvSpPr>
          <p:spPr>
            <a:xfrm>
              <a:off x="9542460" y="210407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6" name="Sechseck 155">
              <a:extLst>
                <a:ext uri="{FF2B5EF4-FFF2-40B4-BE49-F238E27FC236}">
                  <a16:creationId xmlns:a16="http://schemas.microsoft.com/office/drawing/2014/main" id="{2E78BAC1-11F3-F1EA-E053-BA222E1E6F65}"/>
                </a:ext>
              </a:extLst>
            </p:cNvPr>
            <p:cNvSpPr/>
            <p:nvPr/>
          </p:nvSpPr>
          <p:spPr>
            <a:xfrm>
              <a:off x="9542460" y="12207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7" name="Sechseck 156">
              <a:extLst>
                <a:ext uri="{FF2B5EF4-FFF2-40B4-BE49-F238E27FC236}">
                  <a16:creationId xmlns:a16="http://schemas.microsoft.com/office/drawing/2014/main" id="{23FA2105-755A-A5C7-110E-FB5768C46D27}"/>
                </a:ext>
              </a:extLst>
            </p:cNvPr>
            <p:cNvSpPr/>
            <p:nvPr/>
          </p:nvSpPr>
          <p:spPr>
            <a:xfrm>
              <a:off x="9542459" y="3375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8" name="Sechseck 157">
              <a:extLst>
                <a:ext uri="{FF2B5EF4-FFF2-40B4-BE49-F238E27FC236}">
                  <a16:creationId xmlns:a16="http://schemas.microsoft.com/office/drawing/2014/main" id="{E48EB740-921B-7CA8-A431-049E8FE176A2}"/>
                </a:ext>
              </a:extLst>
            </p:cNvPr>
            <p:cNvSpPr/>
            <p:nvPr/>
          </p:nvSpPr>
          <p:spPr>
            <a:xfrm>
              <a:off x="9542458" y="-54577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9" name="Sechseck 158">
              <a:extLst>
                <a:ext uri="{FF2B5EF4-FFF2-40B4-BE49-F238E27FC236}">
                  <a16:creationId xmlns:a16="http://schemas.microsoft.com/office/drawing/2014/main" id="{4C96E440-F347-F615-0C9B-0FF2C48662B8}"/>
                </a:ext>
              </a:extLst>
            </p:cNvPr>
            <p:cNvSpPr/>
            <p:nvPr/>
          </p:nvSpPr>
          <p:spPr>
            <a:xfrm>
              <a:off x="9542460" y="56372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0" name="Sechseck 159">
              <a:extLst>
                <a:ext uri="{FF2B5EF4-FFF2-40B4-BE49-F238E27FC236}">
                  <a16:creationId xmlns:a16="http://schemas.microsoft.com/office/drawing/2014/main" id="{3B5BD458-802A-E713-F56F-BC3798CEAB54}"/>
                </a:ext>
              </a:extLst>
            </p:cNvPr>
            <p:cNvSpPr/>
            <p:nvPr/>
          </p:nvSpPr>
          <p:spPr>
            <a:xfrm>
              <a:off x="9542460" y="65204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1" name="Sechseck 160">
              <a:extLst>
                <a:ext uri="{FF2B5EF4-FFF2-40B4-BE49-F238E27FC236}">
                  <a16:creationId xmlns:a16="http://schemas.microsoft.com/office/drawing/2014/main" id="{64B3FC05-8DCB-C23B-B9AE-C75202BD322C}"/>
                </a:ext>
              </a:extLst>
            </p:cNvPr>
            <p:cNvSpPr/>
            <p:nvPr/>
          </p:nvSpPr>
          <p:spPr>
            <a:xfrm>
              <a:off x="9542460" y="475392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2" name="Sechseck 161">
              <a:extLst>
                <a:ext uri="{FF2B5EF4-FFF2-40B4-BE49-F238E27FC236}">
                  <a16:creationId xmlns:a16="http://schemas.microsoft.com/office/drawing/2014/main" id="{6986E23A-9B8A-FE43-6F16-B3BC40666B25}"/>
                </a:ext>
              </a:extLst>
            </p:cNvPr>
            <p:cNvSpPr/>
            <p:nvPr/>
          </p:nvSpPr>
          <p:spPr>
            <a:xfrm>
              <a:off x="10190160" y="254571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3" name="Sechseck 162">
              <a:extLst>
                <a:ext uri="{FF2B5EF4-FFF2-40B4-BE49-F238E27FC236}">
                  <a16:creationId xmlns:a16="http://schemas.microsoft.com/office/drawing/2014/main" id="{E6676E05-4869-4D5F-79BC-AB8F0BF014D5}"/>
                </a:ext>
              </a:extLst>
            </p:cNvPr>
            <p:cNvSpPr/>
            <p:nvPr/>
          </p:nvSpPr>
          <p:spPr>
            <a:xfrm>
              <a:off x="10190160" y="342899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4" name="Sechseck 163">
              <a:extLst>
                <a:ext uri="{FF2B5EF4-FFF2-40B4-BE49-F238E27FC236}">
                  <a16:creationId xmlns:a16="http://schemas.microsoft.com/office/drawing/2014/main" id="{AAD37AC7-4AD3-DB4F-D5FE-C7A4CA44D962}"/>
                </a:ext>
              </a:extLst>
            </p:cNvPr>
            <p:cNvSpPr/>
            <p:nvPr/>
          </p:nvSpPr>
          <p:spPr>
            <a:xfrm>
              <a:off x="10190160" y="166243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5" name="Sechseck 164">
              <a:extLst>
                <a:ext uri="{FF2B5EF4-FFF2-40B4-BE49-F238E27FC236}">
                  <a16:creationId xmlns:a16="http://schemas.microsoft.com/office/drawing/2014/main" id="{D6B33A27-69DE-D671-4F49-7BBC049CF2CB}"/>
                </a:ext>
              </a:extLst>
            </p:cNvPr>
            <p:cNvSpPr/>
            <p:nvPr/>
          </p:nvSpPr>
          <p:spPr>
            <a:xfrm>
              <a:off x="10190160" y="7791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6" name="Sechseck 165">
              <a:extLst>
                <a:ext uri="{FF2B5EF4-FFF2-40B4-BE49-F238E27FC236}">
                  <a16:creationId xmlns:a16="http://schemas.microsoft.com/office/drawing/2014/main" id="{5B0B52BD-81A0-C8C0-44E0-EAE48A155E9F}"/>
                </a:ext>
              </a:extLst>
            </p:cNvPr>
            <p:cNvSpPr/>
            <p:nvPr/>
          </p:nvSpPr>
          <p:spPr>
            <a:xfrm>
              <a:off x="10190159" y="-1041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0" name="Sechseck 179">
              <a:extLst>
                <a:ext uri="{FF2B5EF4-FFF2-40B4-BE49-F238E27FC236}">
                  <a16:creationId xmlns:a16="http://schemas.microsoft.com/office/drawing/2014/main" id="{84636659-7FCF-2AAF-FE41-2FF057B60EFB}"/>
                </a:ext>
              </a:extLst>
            </p:cNvPr>
            <p:cNvSpPr/>
            <p:nvPr/>
          </p:nvSpPr>
          <p:spPr>
            <a:xfrm>
              <a:off x="10190160" y="519556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7" name="Sechseck 346">
              <a:extLst>
                <a:ext uri="{FF2B5EF4-FFF2-40B4-BE49-F238E27FC236}">
                  <a16:creationId xmlns:a16="http://schemas.microsoft.com/office/drawing/2014/main" id="{958F83D8-51B2-17EA-4AF2-9D29B73128D2}"/>
                </a:ext>
              </a:extLst>
            </p:cNvPr>
            <p:cNvSpPr/>
            <p:nvPr/>
          </p:nvSpPr>
          <p:spPr>
            <a:xfrm>
              <a:off x="10190160" y="607884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8" name="Sechseck 347">
              <a:extLst>
                <a:ext uri="{FF2B5EF4-FFF2-40B4-BE49-F238E27FC236}">
                  <a16:creationId xmlns:a16="http://schemas.microsoft.com/office/drawing/2014/main" id="{A01049A7-D8DF-087C-790B-7391F956E0EF}"/>
                </a:ext>
              </a:extLst>
            </p:cNvPr>
            <p:cNvSpPr/>
            <p:nvPr/>
          </p:nvSpPr>
          <p:spPr>
            <a:xfrm>
              <a:off x="10190160" y="43122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9" name="Sechseck 348">
              <a:extLst>
                <a:ext uri="{FF2B5EF4-FFF2-40B4-BE49-F238E27FC236}">
                  <a16:creationId xmlns:a16="http://schemas.microsoft.com/office/drawing/2014/main" id="{29ECA136-57B2-6589-31D1-CDB16F9F0E91}"/>
                </a:ext>
              </a:extLst>
            </p:cNvPr>
            <p:cNvSpPr/>
            <p:nvPr/>
          </p:nvSpPr>
          <p:spPr>
            <a:xfrm>
              <a:off x="10837860" y="298735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0" name="Sechseck 349">
              <a:extLst>
                <a:ext uri="{FF2B5EF4-FFF2-40B4-BE49-F238E27FC236}">
                  <a16:creationId xmlns:a16="http://schemas.microsoft.com/office/drawing/2014/main" id="{6ED5BF39-C1CA-1D01-261F-D3ABF39028D4}"/>
                </a:ext>
              </a:extLst>
            </p:cNvPr>
            <p:cNvSpPr/>
            <p:nvPr/>
          </p:nvSpPr>
          <p:spPr>
            <a:xfrm>
              <a:off x="10837860" y="38706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1" name="Sechseck 350">
              <a:extLst>
                <a:ext uri="{FF2B5EF4-FFF2-40B4-BE49-F238E27FC236}">
                  <a16:creationId xmlns:a16="http://schemas.microsoft.com/office/drawing/2014/main" id="{84E40A3F-8300-1868-F0BA-3D531482B89A}"/>
                </a:ext>
              </a:extLst>
            </p:cNvPr>
            <p:cNvSpPr/>
            <p:nvPr/>
          </p:nvSpPr>
          <p:spPr>
            <a:xfrm>
              <a:off x="10837860" y="210407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2" name="Sechseck 351">
              <a:extLst>
                <a:ext uri="{FF2B5EF4-FFF2-40B4-BE49-F238E27FC236}">
                  <a16:creationId xmlns:a16="http://schemas.microsoft.com/office/drawing/2014/main" id="{6D1A78C4-5409-8B75-12E4-28CE7CFD8E85}"/>
                </a:ext>
              </a:extLst>
            </p:cNvPr>
            <p:cNvSpPr/>
            <p:nvPr/>
          </p:nvSpPr>
          <p:spPr>
            <a:xfrm>
              <a:off x="10837860" y="12207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3" name="Sechseck 352">
              <a:extLst>
                <a:ext uri="{FF2B5EF4-FFF2-40B4-BE49-F238E27FC236}">
                  <a16:creationId xmlns:a16="http://schemas.microsoft.com/office/drawing/2014/main" id="{92285F33-E18B-3E57-6511-E528A5AAAC9C}"/>
                </a:ext>
              </a:extLst>
            </p:cNvPr>
            <p:cNvSpPr/>
            <p:nvPr/>
          </p:nvSpPr>
          <p:spPr>
            <a:xfrm>
              <a:off x="10837859" y="3375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4" name="Sechseck 353">
              <a:extLst>
                <a:ext uri="{FF2B5EF4-FFF2-40B4-BE49-F238E27FC236}">
                  <a16:creationId xmlns:a16="http://schemas.microsoft.com/office/drawing/2014/main" id="{4394BC30-10C8-05D3-5275-0C345F1F5985}"/>
                </a:ext>
              </a:extLst>
            </p:cNvPr>
            <p:cNvSpPr/>
            <p:nvPr/>
          </p:nvSpPr>
          <p:spPr>
            <a:xfrm>
              <a:off x="10837858" y="-5457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5" name="Sechseck 354">
              <a:extLst>
                <a:ext uri="{FF2B5EF4-FFF2-40B4-BE49-F238E27FC236}">
                  <a16:creationId xmlns:a16="http://schemas.microsoft.com/office/drawing/2014/main" id="{A7064891-3293-9E95-96FB-120F3133627B}"/>
                </a:ext>
              </a:extLst>
            </p:cNvPr>
            <p:cNvSpPr/>
            <p:nvPr/>
          </p:nvSpPr>
          <p:spPr>
            <a:xfrm>
              <a:off x="10837860" y="563720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6" name="Sechseck 355">
              <a:extLst>
                <a:ext uri="{FF2B5EF4-FFF2-40B4-BE49-F238E27FC236}">
                  <a16:creationId xmlns:a16="http://schemas.microsoft.com/office/drawing/2014/main" id="{14CAE1B7-08A9-2A8F-F6B8-1CC3C1C10836}"/>
                </a:ext>
              </a:extLst>
            </p:cNvPr>
            <p:cNvSpPr/>
            <p:nvPr/>
          </p:nvSpPr>
          <p:spPr>
            <a:xfrm>
              <a:off x="10837860" y="652048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7" name="Sechseck 356">
              <a:extLst>
                <a:ext uri="{FF2B5EF4-FFF2-40B4-BE49-F238E27FC236}">
                  <a16:creationId xmlns:a16="http://schemas.microsoft.com/office/drawing/2014/main" id="{E5B29A35-C18D-B95E-8C62-CC0E872A9EFC}"/>
                </a:ext>
              </a:extLst>
            </p:cNvPr>
            <p:cNvSpPr/>
            <p:nvPr/>
          </p:nvSpPr>
          <p:spPr>
            <a:xfrm>
              <a:off x="10837860" y="475392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8" name="Sechseck 357">
              <a:extLst>
                <a:ext uri="{FF2B5EF4-FFF2-40B4-BE49-F238E27FC236}">
                  <a16:creationId xmlns:a16="http://schemas.microsoft.com/office/drawing/2014/main" id="{7E4FC2BF-44DE-5DB2-C884-84E93C2D2E94}"/>
                </a:ext>
              </a:extLst>
            </p:cNvPr>
            <p:cNvSpPr/>
            <p:nvPr/>
          </p:nvSpPr>
          <p:spPr>
            <a:xfrm>
              <a:off x="11485560" y="254571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9" name="Sechseck 358">
              <a:extLst>
                <a:ext uri="{FF2B5EF4-FFF2-40B4-BE49-F238E27FC236}">
                  <a16:creationId xmlns:a16="http://schemas.microsoft.com/office/drawing/2014/main" id="{E65F9225-1FBA-67B4-FBAF-9D586AE5A733}"/>
                </a:ext>
              </a:extLst>
            </p:cNvPr>
            <p:cNvSpPr/>
            <p:nvPr/>
          </p:nvSpPr>
          <p:spPr>
            <a:xfrm>
              <a:off x="11485560" y="342899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0" name="Sechseck 359">
              <a:extLst>
                <a:ext uri="{FF2B5EF4-FFF2-40B4-BE49-F238E27FC236}">
                  <a16:creationId xmlns:a16="http://schemas.microsoft.com/office/drawing/2014/main" id="{1DCBFE12-B9DC-13FD-FF31-4CD28825552C}"/>
                </a:ext>
              </a:extLst>
            </p:cNvPr>
            <p:cNvSpPr/>
            <p:nvPr/>
          </p:nvSpPr>
          <p:spPr>
            <a:xfrm>
              <a:off x="11485560" y="166242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1" name="Sechseck 360">
              <a:extLst>
                <a:ext uri="{FF2B5EF4-FFF2-40B4-BE49-F238E27FC236}">
                  <a16:creationId xmlns:a16="http://schemas.microsoft.com/office/drawing/2014/main" id="{0643F357-7D79-2234-AA90-41A0C854BA2F}"/>
                </a:ext>
              </a:extLst>
            </p:cNvPr>
            <p:cNvSpPr/>
            <p:nvPr/>
          </p:nvSpPr>
          <p:spPr>
            <a:xfrm>
              <a:off x="11485560" y="7791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2" name="Sechseck 361">
              <a:extLst>
                <a:ext uri="{FF2B5EF4-FFF2-40B4-BE49-F238E27FC236}">
                  <a16:creationId xmlns:a16="http://schemas.microsoft.com/office/drawing/2014/main" id="{7EF04CEF-00C4-6130-8CF0-22B5654C66CC}"/>
                </a:ext>
              </a:extLst>
            </p:cNvPr>
            <p:cNvSpPr/>
            <p:nvPr/>
          </p:nvSpPr>
          <p:spPr>
            <a:xfrm>
              <a:off x="11485559" y="-1041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3" name="Sechseck 362">
              <a:extLst>
                <a:ext uri="{FF2B5EF4-FFF2-40B4-BE49-F238E27FC236}">
                  <a16:creationId xmlns:a16="http://schemas.microsoft.com/office/drawing/2014/main" id="{7E1816F4-1A43-0627-A406-71D7557267A3}"/>
                </a:ext>
              </a:extLst>
            </p:cNvPr>
            <p:cNvSpPr/>
            <p:nvPr/>
          </p:nvSpPr>
          <p:spPr>
            <a:xfrm>
              <a:off x="11485560" y="519556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4" name="Sechseck 363">
              <a:extLst>
                <a:ext uri="{FF2B5EF4-FFF2-40B4-BE49-F238E27FC236}">
                  <a16:creationId xmlns:a16="http://schemas.microsoft.com/office/drawing/2014/main" id="{9E6D1619-732C-98E4-02AC-161402826F51}"/>
                </a:ext>
              </a:extLst>
            </p:cNvPr>
            <p:cNvSpPr/>
            <p:nvPr/>
          </p:nvSpPr>
          <p:spPr>
            <a:xfrm>
              <a:off x="11485560" y="607884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5" name="Sechseck 364">
              <a:extLst>
                <a:ext uri="{FF2B5EF4-FFF2-40B4-BE49-F238E27FC236}">
                  <a16:creationId xmlns:a16="http://schemas.microsoft.com/office/drawing/2014/main" id="{8B91B7BE-7D20-3ACB-6322-D50A013B6D0C}"/>
                </a:ext>
              </a:extLst>
            </p:cNvPr>
            <p:cNvSpPr/>
            <p:nvPr/>
          </p:nvSpPr>
          <p:spPr>
            <a:xfrm>
              <a:off x="11485560" y="43122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6" name="Sechseck 365">
              <a:extLst>
                <a:ext uri="{FF2B5EF4-FFF2-40B4-BE49-F238E27FC236}">
                  <a16:creationId xmlns:a16="http://schemas.microsoft.com/office/drawing/2014/main" id="{EAFD1BCD-AC71-E5CE-C8CF-55C6531912BC}"/>
                </a:ext>
              </a:extLst>
            </p:cNvPr>
            <p:cNvSpPr/>
            <p:nvPr/>
          </p:nvSpPr>
          <p:spPr>
            <a:xfrm>
              <a:off x="12131672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7" name="Sechseck 366">
              <a:extLst>
                <a:ext uri="{FF2B5EF4-FFF2-40B4-BE49-F238E27FC236}">
                  <a16:creationId xmlns:a16="http://schemas.microsoft.com/office/drawing/2014/main" id="{8F2DFA67-3010-C3BA-705D-CF90A04BC9F7}"/>
                </a:ext>
              </a:extLst>
            </p:cNvPr>
            <p:cNvSpPr/>
            <p:nvPr/>
          </p:nvSpPr>
          <p:spPr>
            <a:xfrm>
              <a:off x="12131672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8" name="Sechseck 367">
              <a:extLst>
                <a:ext uri="{FF2B5EF4-FFF2-40B4-BE49-F238E27FC236}">
                  <a16:creationId xmlns:a16="http://schemas.microsoft.com/office/drawing/2014/main" id="{CF79EC3B-B2CC-F37A-63FD-72A1CBDADD11}"/>
                </a:ext>
              </a:extLst>
            </p:cNvPr>
            <p:cNvSpPr/>
            <p:nvPr/>
          </p:nvSpPr>
          <p:spPr>
            <a:xfrm>
              <a:off x="12131672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9" name="Sechseck 368">
              <a:extLst>
                <a:ext uri="{FF2B5EF4-FFF2-40B4-BE49-F238E27FC236}">
                  <a16:creationId xmlns:a16="http://schemas.microsoft.com/office/drawing/2014/main" id="{15385EB8-D8D3-9140-2F31-57A04756E6C6}"/>
                </a:ext>
              </a:extLst>
            </p:cNvPr>
            <p:cNvSpPr/>
            <p:nvPr/>
          </p:nvSpPr>
          <p:spPr>
            <a:xfrm>
              <a:off x="12131672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0" name="Sechseck 369">
              <a:extLst>
                <a:ext uri="{FF2B5EF4-FFF2-40B4-BE49-F238E27FC236}">
                  <a16:creationId xmlns:a16="http://schemas.microsoft.com/office/drawing/2014/main" id="{EDB65CA8-EE88-D26F-D6D6-9F1B7F954CA9}"/>
                </a:ext>
              </a:extLst>
            </p:cNvPr>
            <p:cNvSpPr/>
            <p:nvPr/>
          </p:nvSpPr>
          <p:spPr>
            <a:xfrm>
              <a:off x="12131671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1" name="Sechseck 370">
              <a:extLst>
                <a:ext uri="{FF2B5EF4-FFF2-40B4-BE49-F238E27FC236}">
                  <a16:creationId xmlns:a16="http://schemas.microsoft.com/office/drawing/2014/main" id="{C58B2745-D5CE-B6C9-9C5B-2AB621111410}"/>
                </a:ext>
              </a:extLst>
            </p:cNvPr>
            <p:cNvSpPr/>
            <p:nvPr/>
          </p:nvSpPr>
          <p:spPr>
            <a:xfrm>
              <a:off x="12131670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2" name="Sechseck 371">
              <a:extLst>
                <a:ext uri="{FF2B5EF4-FFF2-40B4-BE49-F238E27FC236}">
                  <a16:creationId xmlns:a16="http://schemas.microsoft.com/office/drawing/2014/main" id="{D0D2FBE1-08CF-EC35-3B64-509E1AA57D6A}"/>
                </a:ext>
              </a:extLst>
            </p:cNvPr>
            <p:cNvSpPr/>
            <p:nvPr/>
          </p:nvSpPr>
          <p:spPr>
            <a:xfrm>
              <a:off x="12131672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3" name="Sechseck 372">
              <a:extLst>
                <a:ext uri="{FF2B5EF4-FFF2-40B4-BE49-F238E27FC236}">
                  <a16:creationId xmlns:a16="http://schemas.microsoft.com/office/drawing/2014/main" id="{43CAB470-1AB0-F33D-A903-44A221C77D70}"/>
                </a:ext>
              </a:extLst>
            </p:cNvPr>
            <p:cNvSpPr/>
            <p:nvPr/>
          </p:nvSpPr>
          <p:spPr>
            <a:xfrm>
              <a:off x="12131672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4" name="Sechseck 373">
              <a:extLst>
                <a:ext uri="{FF2B5EF4-FFF2-40B4-BE49-F238E27FC236}">
                  <a16:creationId xmlns:a16="http://schemas.microsoft.com/office/drawing/2014/main" id="{5A3DBAC8-DAD7-84C5-219C-618C19EE482C}"/>
                </a:ext>
              </a:extLst>
            </p:cNvPr>
            <p:cNvSpPr/>
            <p:nvPr/>
          </p:nvSpPr>
          <p:spPr>
            <a:xfrm>
              <a:off x="12131672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5" name="Sechseck 374">
              <a:extLst>
                <a:ext uri="{FF2B5EF4-FFF2-40B4-BE49-F238E27FC236}">
                  <a16:creationId xmlns:a16="http://schemas.microsoft.com/office/drawing/2014/main" id="{A27E152A-1B54-1FB8-041E-B208C6E16E64}"/>
                </a:ext>
              </a:extLst>
            </p:cNvPr>
            <p:cNvSpPr/>
            <p:nvPr/>
          </p:nvSpPr>
          <p:spPr>
            <a:xfrm>
              <a:off x="476247" y="298735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6" name="Sechseck 375">
              <a:extLst>
                <a:ext uri="{FF2B5EF4-FFF2-40B4-BE49-F238E27FC236}">
                  <a16:creationId xmlns:a16="http://schemas.microsoft.com/office/drawing/2014/main" id="{A4E864F2-5291-DC08-D6D4-56535D194D3A}"/>
                </a:ext>
              </a:extLst>
            </p:cNvPr>
            <p:cNvSpPr/>
            <p:nvPr/>
          </p:nvSpPr>
          <p:spPr>
            <a:xfrm>
              <a:off x="476247" y="38706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7" name="Sechseck 376">
              <a:extLst>
                <a:ext uri="{FF2B5EF4-FFF2-40B4-BE49-F238E27FC236}">
                  <a16:creationId xmlns:a16="http://schemas.microsoft.com/office/drawing/2014/main" id="{94162496-7848-B30C-7156-C1D8426F74FD}"/>
                </a:ext>
              </a:extLst>
            </p:cNvPr>
            <p:cNvSpPr/>
            <p:nvPr/>
          </p:nvSpPr>
          <p:spPr>
            <a:xfrm>
              <a:off x="476247" y="210407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8" name="Sechseck 377">
              <a:extLst>
                <a:ext uri="{FF2B5EF4-FFF2-40B4-BE49-F238E27FC236}">
                  <a16:creationId xmlns:a16="http://schemas.microsoft.com/office/drawing/2014/main" id="{262DA257-1D93-294A-D15C-8084F0F3D00D}"/>
                </a:ext>
              </a:extLst>
            </p:cNvPr>
            <p:cNvSpPr/>
            <p:nvPr/>
          </p:nvSpPr>
          <p:spPr>
            <a:xfrm>
              <a:off x="476247" y="12207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9" name="Sechseck 378">
              <a:extLst>
                <a:ext uri="{FF2B5EF4-FFF2-40B4-BE49-F238E27FC236}">
                  <a16:creationId xmlns:a16="http://schemas.microsoft.com/office/drawing/2014/main" id="{C22FA033-C337-C823-4CB2-9F865EB50BDE}"/>
                </a:ext>
              </a:extLst>
            </p:cNvPr>
            <p:cNvSpPr/>
            <p:nvPr/>
          </p:nvSpPr>
          <p:spPr>
            <a:xfrm>
              <a:off x="476246" y="3375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0" name="Sechseck 379">
              <a:extLst>
                <a:ext uri="{FF2B5EF4-FFF2-40B4-BE49-F238E27FC236}">
                  <a16:creationId xmlns:a16="http://schemas.microsoft.com/office/drawing/2014/main" id="{FD4A0C75-76BE-AC17-1B8E-DC68CEBCF353}"/>
                </a:ext>
              </a:extLst>
            </p:cNvPr>
            <p:cNvSpPr/>
            <p:nvPr/>
          </p:nvSpPr>
          <p:spPr>
            <a:xfrm>
              <a:off x="476245" y="-5457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1" name="Sechseck 380">
              <a:extLst>
                <a:ext uri="{FF2B5EF4-FFF2-40B4-BE49-F238E27FC236}">
                  <a16:creationId xmlns:a16="http://schemas.microsoft.com/office/drawing/2014/main" id="{C1A0CEA7-CBDD-38F8-1F57-B2AE2BFE4C98}"/>
                </a:ext>
              </a:extLst>
            </p:cNvPr>
            <p:cNvSpPr/>
            <p:nvPr/>
          </p:nvSpPr>
          <p:spPr>
            <a:xfrm>
              <a:off x="476247" y="563720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2" name="Sechseck 381">
              <a:extLst>
                <a:ext uri="{FF2B5EF4-FFF2-40B4-BE49-F238E27FC236}">
                  <a16:creationId xmlns:a16="http://schemas.microsoft.com/office/drawing/2014/main" id="{DFB58223-58FB-DAE4-F8EE-6D46CAA7CBF1}"/>
                </a:ext>
              </a:extLst>
            </p:cNvPr>
            <p:cNvSpPr/>
            <p:nvPr/>
          </p:nvSpPr>
          <p:spPr>
            <a:xfrm>
              <a:off x="476247" y="652048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3" name="Sechseck 382">
              <a:extLst>
                <a:ext uri="{FF2B5EF4-FFF2-40B4-BE49-F238E27FC236}">
                  <a16:creationId xmlns:a16="http://schemas.microsoft.com/office/drawing/2014/main" id="{0F367A17-7A35-DDFE-2A97-6C91C37F5113}"/>
                </a:ext>
              </a:extLst>
            </p:cNvPr>
            <p:cNvSpPr/>
            <p:nvPr/>
          </p:nvSpPr>
          <p:spPr>
            <a:xfrm>
              <a:off x="476247" y="475392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4" name="Sechseck 383">
              <a:extLst>
                <a:ext uri="{FF2B5EF4-FFF2-40B4-BE49-F238E27FC236}">
                  <a16:creationId xmlns:a16="http://schemas.microsoft.com/office/drawing/2014/main" id="{F2EE6CC3-C6CC-75C2-46FE-E567474DA056}"/>
                </a:ext>
              </a:extLst>
            </p:cNvPr>
            <p:cNvSpPr/>
            <p:nvPr/>
          </p:nvSpPr>
          <p:spPr>
            <a:xfrm>
              <a:off x="1123947" y="254571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5" name="Sechseck 384">
              <a:extLst>
                <a:ext uri="{FF2B5EF4-FFF2-40B4-BE49-F238E27FC236}">
                  <a16:creationId xmlns:a16="http://schemas.microsoft.com/office/drawing/2014/main" id="{0542A373-7EA2-219F-2F8D-C9356B279CFD}"/>
                </a:ext>
              </a:extLst>
            </p:cNvPr>
            <p:cNvSpPr/>
            <p:nvPr/>
          </p:nvSpPr>
          <p:spPr>
            <a:xfrm>
              <a:off x="1123947" y="342899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6" name="Sechseck 385">
              <a:extLst>
                <a:ext uri="{FF2B5EF4-FFF2-40B4-BE49-F238E27FC236}">
                  <a16:creationId xmlns:a16="http://schemas.microsoft.com/office/drawing/2014/main" id="{525849B1-5569-D295-F831-BFD32374C4E4}"/>
                </a:ext>
              </a:extLst>
            </p:cNvPr>
            <p:cNvSpPr/>
            <p:nvPr/>
          </p:nvSpPr>
          <p:spPr>
            <a:xfrm>
              <a:off x="1123947" y="166242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7" name="Sechseck 386">
              <a:extLst>
                <a:ext uri="{FF2B5EF4-FFF2-40B4-BE49-F238E27FC236}">
                  <a16:creationId xmlns:a16="http://schemas.microsoft.com/office/drawing/2014/main" id="{22548171-0E2F-52EC-1EAF-47AF19FD385A}"/>
                </a:ext>
              </a:extLst>
            </p:cNvPr>
            <p:cNvSpPr/>
            <p:nvPr/>
          </p:nvSpPr>
          <p:spPr>
            <a:xfrm>
              <a:off x="1123947" y="7791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8" name="Sechseck 387">
              <a:extLst>
                <a:ext uri="{FF2B5EF4-FFF2-40B4-BE49-F238E27FC236}">
                  <a16:creationId xmlns:a16="http://schemas.microsoft.com/office/drawing/2014/main" id="{3609881F-169A-AEAD-0091-286994D8EF88}"/>
                </a:ext>
              </a:extLst>
            </p:cNvPr>
            <p:cNvSpPr/>
            <p:nvPr/>
          </p:nvSpPr>
          <p:spPr>
            <a:xfrm>
              <a:off x="1123946" y="-1041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9" name="Sechseck 388">
              <a:extLst>
                <a:ext uri="{FF2B5EF4-FFF2-40B4-BE49-F238E27FC236}">
                  <a16:creationId xmlns:a16="http://schemas.microsoft.com/office/drawing/2014/main" id="{048E7726-0135-CEE1-D305-EBFA130D96D5}"/>
                </a:ext>
              </a:extLst>
            </p:cNvPr>
            <p:cNvSpPr/>
            <p:nvPr/>
          </p:nvSpPr>
          <p:spPr>
            <a:xfrm>
              <a:off x="1123947" y="519556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0" name="Sechseck 389">
              <a:extLst>
                <a:ext uri="{FF2B5EF4-FFF2-40B4-BE49-F238E27FC236}">
                  <a16:creationId xmlns:a16="http://schemas.microsoft.com/office/drawing/2014/main" id="{BF8D7CBE-6D9B-6609-03F2-6A3EFBC4BBE6}"/>
                </a:ext>
              </a:extLst>
            </p:cNvPr>
            <p:cNvSpPr/>
            <p:nvPr/>
          </p:nvSpPr>
          <p:spPr>
            <a:xfrm>
              <a:off x="1123947" y="607884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1" name="Sechseck 390">
              <a:extLst>
                <a:ext uri="{FF2B5EF4-FFF2-40B4-BE49-F238E27FC236}">
                  <a16:creationId xmlns:a16="http://schemas.microsoft.com/office/drawing/2014/main" id="{503AD55C-67AE-5D73-4120-F012B5285C5A}"/>
                </a:ext>
              </a:extLst>
            </p:cNvPr>
            <p:cNvSpPr/>
            <p:nvPr/>
          </p:nvSpPr>
          <p:spPr>
            <a:xfrm>
              <a:off x="1123947" y="43122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2" name="Sechseck 391">
              <a:extLst>
                <a:ext uri="{FF2B5EF4-FFF2-40B4-BE49-F238E27FC236}">
                  <a16:creationId xmlns:a16="http://schemas.microsoft.com/office/drawing/2014/main" id="{DB649C3E-E06B-1ED9-3051-D8468CF8A97E}"/>
                </a:ext>
              </a:extLst>
            </p:cNvPr>
            <p:cNvSpPr/>
            <p:nvPr/>
          </p:nvSpPr>
          <p:spPr>
            <a:xfrm>
              <a:off x="1771646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3" name="Sechseck 392">
              <a:extLst>
                <a:ext uri="{FF2B5EF4-FFF2-40B4-BE49-F238E27FC236}">
                  <a16:creationId xmlns:a16="http://schemas.microsoft.com/office/drawing/2014/main" id="{833CB8E4-6BBC-1CCA-680A-5F6E682E9543}"/>
                </a:ext>
              </a:extLst>
            </p:cNvPr>
            <p:cNvSpPr/>
            <p:nvPr/>
          </p:nvSpPr>
          <p:spPr>
            <a:xfrm>
              <a:off x="1771646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4" name="Sechseck 393">
              <a:extLst>
                <a:ext uri="{FF2B5EF4-FFF2-40B4-BE49-F238E27FC236}">
                  <a16:creationId xmlns:a16="http://schemas.microsoft.com/office/drawing/2014/main" id="{21FA402D-E04F-FB48-816F-D255A1513EB0}"/>
                </a:ext>
              </a:extLst>
            </p:cNvPr>
            <p:cNvSpPr/>
            <p:nvPr/>
          </p:nvSpPr>
          <p:spPr>
            <a:xfrm>
              <a:off x="1771646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5" name="Sechseck 394">
              <a:extLst>
                <a:ext uri="{FF2B5EF4-FFF2-40B4-BE49-F238E27FC236}">
                  <a16:creationId xmlns:a16="http://schemas.microsoft.com/office/drawing/2014/main" id="{5ACBA13B-09CF-7614-6DF2-31D8E8E3E9EC}"/>
                </a:ext>
              </a:extLst>
            </p:cNvPr>
            <p:cNvSpPr/>
            <p:nvPr/>
          </p:nvSpPr>
          <p:spPr>
            <a:xfrm>
              <a:off x="1771646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6" name="Sechseck 395">
              <a:extLst>
                <a:ext uri="{FF2B5EF4-FFF2-40B4-BE49-F238E27FC236}">
                  <a16:creationId xmlns:a16="http://schemas.microsoft.com/office/drawing/2014/main" id="{A1776279-AC7D-996A-3F12-4F88EFA9175B}"/>
                </a:ext>
              </a:extLst>
            </p:cNvPr>
            <p:cNvSpPr/>
            <p:nvPr/>
          </p:nvSpPr>
          <p:spPr>
            <a:xfrm>
              <a:off x="1771645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7" name="Sechseck 396">
              <a:extLst>
                <a:ext uri="{FF2B5EF4-FFF2-40B4-BE49-F238E27FC236}">
                  <a16:creationId xmlns:a16="http://schemas.microsoft.com/office/drawing/2014/main" id="{EF41E539-0A7E-D985-1DEE-FEFB9EF80C1E}"/>
                </a:ext>
              </a:extLst>
            </p:cNvPr>
            <p:cNvSpPr/>
            <p:nvPr/>
          </p:nvSpPr>
          <p:spPr>
            <a:xfrm>
              <a:off x="1771644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8" name="Sechseck 397">
              <a:extLst>
                <a:ext uri="{FF2B5EF4-FFF2-40B4-BE49-F238E27FC236}">
                  <a16:creationId xmlns:a16="http://schemas.microsoft.com/office/drawing/2014/main" id="{B43F3F83-962C-D4CF-DAA5-29AE69F5C807}"/>
                </a:ext>
              </a:extLst>
            </p:cNvPr>
            <p:cNvSpPr/>
            <p:nvPr/>
          </p:nvSpPr>
          <p:spPr>
            <a:xfrm>
              <a:off x="1771646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9" name="Sechseck 398">
              <a:extLst>
                <a:ext uri="{FF2B5EF4-FFF2-40B4-BE49-F238E27FC236}">
                  <a16:creationId xmlns:a16="http://schemas.microsoft.com/office/drawing/2014/main" id="{A9F5D255-69FA-315F-BCD6-9906D85BF6D2}"/>
                </a:ext>
              </a:extLst>
            </p:cNvPr>
            <p:cNvSpPr/>
            <p:nvPr/>
          </p:nvSpPr>
          <p:spPr>
            <a:xfrm>
              <a:off x="1771646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0" name="Sechseck 399">
              <a:extLst>
                <a:ext uri="{FF2B5EF4-FFF2-40B4-BE49-F238E27FC236}">
                  <a16:creationId xmlns:a16="http://schemas.microsoft.com/office/drawing/2014/main" id="{85562A9B-AE38-DE73-8C90-2D4CAC197727}"/>
                </a:ext>
              </a:extLst>
            </p:cNvPr>
            <p:cNvSpPr/>
            <p:nvPr/>
          </p:nvSpPr>
          <p:spPr>
            <a:xfrm>
              <a:off x="1771646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1" name="Sechseck 400">
              <a:extLst>
                <a:ext uri="{FF2B5EF4-FFF2-40B4-BE49-F238E27FC236}">
                  <a16:creationId xmlns:a16="http://schemas.microsoft.com/office/drawing/2014/main" id="{4656AEE5-FF6D-D38E-25C4-73180EB82950}"/>
                </a:ext>
              </a:extLst>
            </p:cNvPr>
            <p:cNvSpPr/>
            <p:nvPr/>
          </p:nvSpPr>
          <p:spPr>
            <a:xfrm>
              <a:off x="2419346" y="254571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2" name="Sechseck 401">
              <a:extLst>
                <a:ext uri="{FF2B5EF4-FFF2-40B4-BE49-F238E27FC236}">
                  <a16:creationId xmlns:a16="http://schemas.microsoft.com/office/drawing/2014/main" id="{A79C61E8-5FB4-74E6-F3C2-FA5335295FFC}"/>
                </a:ext>
              </a:extLst>
            </p:cNvPr>
            <p:cNvSpPr/>
            <p:nvPr/>
          </p:nvSpPr>
          <p:spPr>
            <a:xfrm>
              <a:off x="2419346" y="342899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3" name="Sechseck 402">
              <a:extLst>
                <a:ext uri="{FF2B5EF4-FFF2-40B4-BE49-F238E27FC236}">
                  <a16:creationId xmlns:a16="http://schemas.microsoft.com/office/drawing/2014/main" id="{6EA1CCEC-0A35-F67A-4456-36C6A50BA341}"/>
                </a:ext>
              </a:extLst>
            </p:cNvPr>
            <p:cNvSpPr/>
            <p:nvPr/>
          </p:nvSpPr>
          <p:spPr>
            <a:xfrm>
              <a:off x="2419346" y="166242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4" name="Sechseck 403">
              <a:extLst>
                <a:ext uri="{FF2B5EF4-FFF2-40B4-BE49-F238E27FC236}">
                  <a16:creationId xmlns:a16="http://schemas.microsoft.com/office/drawing/2014/main" id="{390793EE-85A7-3D3C-B75F-DDBF13FF6420}"/>
                </a:ext>
              </a:extLst>
            </p:cNvPr>
            <p:cNvSpPr/>
            <p:nvPr/>
          </p:nvSpPr>
          <p:spPr>
            <a:xfrm>
              <a:off x="2419346" y="77914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5" name="Sechseck 404">
              <a:extLst>
                <a:ext uri="{FF2B5EF4-FFF2-40B4-BE49-F238E27FC236}">
                  <a16:creationId xmlns:a16="http://schemas.microsoft.com/office/drawing/2014/main" id="{EB780DC8-A97D-AB8B-E3F5-1992B11D57F5}"/>
                </a:ext>
              </a:extLst>
            </p:cNvPr>
            <p:cNvSpPr/>
            <p:nvPr/>
          </p:nvSpPr>
          <p:spPr>
            <a:xfrm>
              <a:off x="2419345" y="-1041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6" name="Sechseck 405">
              <a:extLst>
                <a:ext uri="{FF2B5EF4-FFF2-40B4-BE49-F238E27FC236}">
                  <a16:creationId xmlns:a16="http://schemas.microsoft.com/office/drawing/2014/main" id="{6BA7FD5A-1C0D-CB27-65E1-7830E372F4B1}"/>
                </a:ext>
              </a:extLst>
            </p:cNvPr>
            <p:cNvSpPr/>
            <p:nvPr/>
          </p:nvSpPr>
          <p:spPr>
            <a:xfrm>
              <a:off x="2419346" y="519556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7" name="Sechseck 406">
              <a:extLst>
                <a:ext uri="{FF2B5EF4-FFF2-40B4-BE49-F238E27FC236}">
                  <a16:creationId xmlns:a16="http://schemas.microsoft.com/office/drawing/2014/main" id="{CBE8B344-8F26-53FF-C780-500C890203D3}"/>
                </a:ext>
              </a:extLst>
            </p:cNvPr>
            <p:cNvSpPr/>
            <p:nvPr/>
          </p:nvSpPr>
          <p:spPr>
            <a:xfrm>
              <a:off x="2419346" y="607884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8" name="Sechseck 407">
              <a:extLst>
                <a:ext uri="{FF2B5EF4-FFF2-40B4-BE49-F238E27FC236}">
                  <a16:creationId xmlns:a16="http://schemas.microsoft.com/office/drawing/2014/main" id="{77831BC1-C548-AFA8-7F01-3FCE22453CCB}"/>
                </a:ext>
              </a:extLst>
            </p:cNvPr>
            <p:cNvSpPr/>
            <p:nvPr/>
          </p:nvSpPr>
          <p:spPr>
            <a:xfrm>
              <a:off x="2419346" y="431227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9" name="Sechseck 408">
              <a:extLst>
                <a:ext uri="{FF2B5EF4-FFF2-40B4-BE49-F238E27FC236}">
                  <a16:creationId xmlns:a16="http://schemas.microsoft.com/office/drawing/2014/main" id="{52872BD5-A7BF-FBEC-D1B8-C1AD87E94442}"/>
                </a:ext>
              </a:extLst>
            </p:cNvPr>
            <p:cNvSpPr/>
            <p:nvPr/>
          </p:nvSpPr>
          <p:spPr>
            <a:xfrm>
              <a:off x="-819156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0" name="Sechseck 409">
              <a:extLst>
                <a:ext uri="{FF2B5EF4-FFF2-40B4-BE49-F238E27FC236}">
                  <a16:creationId xmlns:a16="http://schemas.microsoft.com/office/drawing/2014/main" id="{AEA5CEF4-536A-DF67-EB1B-628B1FBA3F22}"/>
                </a:ext>
              </a:extLst>
            </p:cNvPr>
            <p:cNvSpPr/>
            <p:nvPr/>
          </p:nvSpPr>
          <p:spPr>
            <a:xfrm>
              <a:off x="-819156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1" name="Sechseck 410">
              <a:extLst>
                <a:ext uri="{FF2B5EF4-FFF2-40B4-BE49-F238E27FC236}">
                  <a16:creationId xmlns:a16="http://schemas.microsoft.com/office/drawing/2014/main" id="{E9B3CD30-127D-B633-AEF6-D725C3B55558}"/>
                </a:ext>
              </a:extLst>
            </p:cNvPr>
            <p:cNvSpPr/>
            <p:nvPr/>
          </p:nvSpPr>
          <p:spPr>
            <a:xfrm>
              <a:off x="-819156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2" name="Sechseck 411">
              <a:extLst>
                <a:ext uri="{FF2B5EF4-FFF2-40B4-BE49-F238E27FC236}">
                  <a16:creationId xmlns:a16="http://schemas.microsoft.com/office/drawing/2014/main" id="{5BAF2906-F789-235A-BCE1-3DF5E80E0A98}"/>
                </a:ext>
              </a:extLst>
            </p:cNvPr>
            <p:cNvSpPr/>
            <p:nvPr/>
          </p:nvSpPr>
          <p:spPr>
            <a:xfrm>
              <a:off x="-819156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3" name="Sechseck 412">
              <a:extLst>
                <a:ext uri="{FF2B5EF4-FFF2-40B4-BE49-F238E27FC236}">
                  <a16:creationId xmlns:a16="http://schemas.microsoft.com/office/drawing/2014/main" id="{1B9FB65C-8692-0DF1-0F2E-F85A128102F8}"/>
                </a:ext>
              </a:extLst>
            </p:cNvPr>
            <p:cNvSpPr/>
            <p:nvPr/>
          </p:nvSpPr>
          <p:spPr>
            <a:xfrm>
              <a:off x="-819157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4" name="Sechseck 413">
              <a:extLst>
                <a:ext uri="{FF2B5EF4-FFF2-40B4-BE49-F238E27FC236}">
                  <a16:creationId xmlns:a16="http://schemas.microsoft.com/office/drawing/2014/main" id="{6BE8CDD8-6978-B215-77C5-E31F3B110184}"/>
                </a:ext>
              </a:extLst>
            </p:cNvPr>
            <p:cNvSpPr/>
            <p:nvPr/>
          </p:nvSpPr>
          <p:spPr>
            <a:xfrm>
              <a:off x="-819158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5" name="Sechseck 414">
              <a:extLst>
                <a:ext uri="{FF2B5EF4-FFF2-40B4-BE49-F238E27FC236}">
                  <a16:creationId xmlns:a16="http://schemas.microsoft.com/office/drawing/2014/main" id="{82F17225-AF59-BA96-ED18-FF59885D9AA8}"/>
                </a:ext>
              </a:extLst>
            </p:cNvPr>
            <p:cNvSpPr/>
            <p:nvPr/>
          </p:nvSpPr>
          <p:spPr>
            <a:xfrm>
              <a:off x="-819156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6" name="Sechseck 415">
              <a:extLst>
                <a:ext uri="{FF2B5EF4-FFF2-40B4-BE49-F238E27FC236}">
                  <a16:creationId xmlns:a16="http://schemas.microsoft.com/office/drawing/2014/main" id="{CAB6FB14-5B57-B1CF-5BDE-49F274C88D11}"/>
                </a:ext>
              </a:extLst>
            </p:cNvPr>
            <p:cNvSpPr/>
            <p:nvPr/>
          </p:nvSpPr>
          <p:spPr>
            <a:xfrm>
              <a:off x="-819156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7" name="Sechseck 416">
              <a:extLst>
                <a:ext uri="{FF2B5EF4-FFF2-40B4-BE49-F238E27FC236}">
                  <a16:creationId xmlns:a16="http://schemas.microsoft.com/office/drawing/2014/main" id="{50AACFA0-4E45-2EA4-A031-C101EDE3C6A8}"/>
                </a:ext>
              </a:extLst>
            </p:cNvPr>
            <p:cNvSpPr/>
            <p:nvPr/>
          </p:nvSpPr>
          <p:spPr>
            <a:xfrm>
              <a:off x="-819156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8" name="Sechseck 417">
              <a:extLst>
                <a:ext uri="{FF2B5EF4-FFF2-40B4-BE49-F238E27FC236}">
                  <a16:creationId xmlns:a16="http://schemas.microsoft.com/office/drawing/2014/main" id="{87261507-6BCD-3E64-8C1A-818D320A501E}"/>
                </a:ext>
              </a:extLst>
            </p:cNvPr>
            <p:cNvSpPr/>
            <p:nvPr/>
          </p:nvSpPr>
          <p:spPr>
            <a:xfrm>
              <a:off x="-171456" y="254571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9" name="Sechseck 418">
              <a:extLst>
                <a:ext uri="{FF2B5EF4-FFF2-40B4-BE49-F238E27FC236}">
                  <a16:creationId xmlns:a16="http://schemas.microsoft.com/office/drawing/2014/main" id="{5B4E8AB2-327F-4CE4-F0F6-D5D84760640E}"/>
                </a:ext>
              </a:extLst>
            </p:cNvPr>
            <p:cNvSpPr/>
            <p:nvPr/>
          </p:nvSpPr>
          <p:spPr>
            <a:xfrm>
              <a:off x="-171456" y="342899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0" name="Sechseck 419">
              <a:extLst>
                <a:ext uri="{FF2B5EF4-FFF2-40B4-BE49-F238E27FC236}">
                  <a16:creationId xmlns:a16="http://schemas.microsoft.com/office/drawing/2014/main" id="{193C5384-FA97-7CE5-4D2A-8471BED5B181}"/>
                </a:ext>
              </a:extLst>
            </p:cNvPr>
            <p:cNvSpPr/>
            <p:nvPr/>
          </p:nvSpPr>
          <p:spPr>
            <a:xfrm>
              <a:off x="-171456" y="166242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1" name="Sechseck 420">
              <a:extLst>
                <a:ext uri="{FF2B5EF4-FFF2-40B4-BE49-F238E27FC236}">
                  <a16:creationId xmlns:a16="http://schemas.microsoft.com/office/drawing/2014/main" id="{9C460B0D-60DE-D583-CD3E-3C685871EDEC}"/>
                </a:ext>
              </a:extLst>
            </p:cNvPr>
            <p:cNvSpPr/>
            <p:nvPr/>
          </p:nvSpPr>
          <p:spPr>
            <a:xfrm>
              <a:off x="-171456" y="77914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2" name="Sechseck 421">
              <a:extLst>
                <a:ext uri="{FF2B5EF4-FFF2-40B4-BE49-F238E27FC236}">
                  <a16:creationId xmlns:a16="http://schemas.microsoft.com/office/drawing/2014/main" id="{8987DF72-C643-8590-56F3-09EAF745A875}"/>
                </a:ext>
              </a:extLst>
            </p:cNvPr>
            <p:cNvSpPr/>
            <p:nvPr/>
          </p:nvSpPr>
          <p:spPr>
            <a:xfrm>
              <a:off x="-171457" y="-1041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3" name="Sechseck 422">
              <a:extLst>
                <a:ext uri="{FF2B5EF4-FFF2-40B4-BE49-F238E27FC236}">
                  <a16:creationId xmlns:a16="http://schemas.microsoft.com/office/drawing/2014/main" id="{F81097FB-4F5F-5E27-ED1B-4864A578674E}"/>
                </a:ext>
              </a:extLst>
            </p:cNvPr>
            <p:cNvSpPr/>
            <p:nvPr/>
          </p:nvSpPr>
          <p:spPr>
            <a:xfrm>
              <a:off x="-171456" y="519556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4" name="Sechseck 423">
              <a:extLst>
                <a:ext uri="{FF2B5EF4-FFF2-40B4-BE49-F238E27FC236}">
                  <a16:creationId xmlns:a16="http://schemas.microsoft.com/office/drawing/2014/main" id="{3319C866-4B41-A172-895B-2C820A9FD5BB}"/>
                </a:ext>
              </a:extLst>
            </p:cNvPr>
            <p:cNvSpPr/>
            <p:nvPr/>
          </p:nvSpPr>
          <p:spPr>
            <a:xfrm>
              <a:off x="-171456" y="607884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5" name="Sechseck 424">
              <a:extLst>
                <a:ext uri="{FF2B5EF4-FFF2-40B4-BE49-F238E27FC236}">
                  <a16:creationId xmlns:a16="http://schemas.microsoft.com/office/drawing/2014/main" id="{FD1201B8-C2A0-48C8-5631-E973080891A6}"/>
                </a:ext>
              </a:extLst>
            </p:cNvPr>
            <p:cNvSpPr/>
            <p:nvPr/>
          </p:nvSpPr>
          <p:spPr>
            <a:xfrm>
              <a:off x="-171456" y="431227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46" name="Titel 1">
            <a:extLst>
              <a:ext uri="{FF2B5EF4-FFF2-40B4-BE49-F238E27FC236}">
                <a16:creationId xmlns:a16="http://schemas.microsoft.com/office/drawing/2014/main" id="{B62EAD10-BD45-BA9B-C52C-3D3D49602658}"/>
              </a:ext>
            </a:extLst>
          </p:cNvPr>
          <p:cNvSpPr txBox="1">
            <a:spLocks/>
          </p:cNvSpPr>
          <p:nvPr/>
        </p:nvSpPr>
        <p:spPr>
          <a:xfrm>
            <a:off x="2579677" y="1460500"/>
            <a:ext cx="7026279" cy="36194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0" b="1" dirty="0">
                <a:solidFill>
                  <a:schemeClr val="bg1"/>
                </a:solidFill>
                <a:latin typeface="HeadLineA" pitchFamily="2" charset="-127"/>
                <a:ea typeface="HeadLineA" pitchFamily="2" charset="-127"/>
              </a:rPr>
              <a:t>2.</a:t>
            </a:r>
          </a:p>
        </p:txBody>
      </p:sp>
    </p:spTree>
    <p:extLst>
      <p:ext uri="{BB962C8B-B14F-4D97-AF65-F5344CB8AC3E}">
        <p14:creationId xmlns:p14="http://schemas.microsoft.com/office/powerpoint/2010/main" val="336817827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Person, Kleidung, Flasche, Menschen enthält.&#10;&#10;Automatisch generierte Beschreibung">
            <a:extLst>
              <a:ext uri="{FF2B5EF4-FFF2-40B4-BE49-F238E27FC236}">
                <a16:creationId xmlns:a16="http://schemas.microsoft.com/office/drawing/2014/main" id="{3015F109-93FD-F82F-384E-F09ECD0DF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0990" y="-745064"/>
            <a:ext cx="12947647" cy="8631764"/>
          </a:xfrm>
          <a:prstGeom prst="rect">
            <a:avLst/>
          </a:prstGeo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100F80D1-A2AF-FCF5-CA13-915D6D326B63}"/>
              </a:ext>
            </a:extLst>
          </p:cNvPr>
          <p:cNvGrpSpPr/>
          <p:nvPr/>
        </p:nvGrpSpPr>
        <p:grpSpPr>
          <a:xfrm>
            <a:off x="-5943600" y="-3295650"/>
            <a:ext cx="24136350" cy="14763750"/>
            <a:chOff x="-819158" y="-545779"/>
            <a:chExt cx="13830305" cy="7949552"/>
          </a:xfrm>
        </p:grpSpPr>
        <p:sp>
          <p:nvSpPr>
            <p:cNvPr id="170" name="Sechseck 169">
              <a:extLst>
                <a:ext uri="{FF2B5EF4-FFF2-40B4-BE49-F238E27FC236}">
                  <a16:creationId xmlns:a16="http://schemas.microsoft.com/office/drawing/2014/main" id="{A3931273-D7D1-37B3-A3B5-61D7F7107C5E}"/>
                </a:ext>
              </a:extLst>
            </p:cNvPr>
            <p:cNvSpPr/>
            <p:nvPr/>
          </p:nvSpPr>
          <p:spPr>
            <a:xfrm>
              <a:off x="5656261" y="33750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1" name="Sechseck 170">
              <a:extLst>
                <a:ext uri="{FF2B5EF4-FFF2-40B4-BE49-F238E27FC236}">
                  <a16:creationId xmlns:a16="http://schemas.microsoft.com/office/drawing/2014/main" id="{4B15D718-FECD-5F68-F55B-389010F9891B}"/>
                </a:ext>
              </a:extLst>
            </p:cNvPr>
            <p:cNvSpPr/>
            <p:nvPr/>
          </p:nvSpPr>
          <p:spPr>
            <a:xfrm>
              <a:off x="5656260" y="-54577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2" name="Sechseck 171">
              <a:extLst>
                <a:ext uri="{FF2B5EF4-FFF2-40B4-BE49-F238E27FC236}">
                  <a16:creationId xmlns:a16="http://schemas.microsoft.com/office/drawing/2014/main" id="{BEA319E4-C5DF-5A2F-B12D-3BDBC574C460}"/>
                </a:ext>
              </a:extLst>
            </p:cNvPr>
            <p:cNvSpPr/>
            <p:nvPr/>
          </p:nvSpPr>
          <p:spPr>
            <a:xfrm>
              <a:off x="5656262" y="56372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3" name="Sechseck 172">
              <a:extLst>
                <a:ext uri="{FF2B5EF4-FFF2-40B4-BE49-F238E27FC236}">
                  <a16:creationId xmlns:a16="http://schemas.microsoft.com/office/drawing/2014/main" id="{F0C51DBA-BB24-65D3-A4D2-30D02A3AF241}"/>
                </a:ext>
              </a:extLst>
            </p:cNvPr>
            <p:cNvSpPr/>
            <p:nvPr/>
          </p:nvSpPr>
          <p:spPr>
            <a:xfrm>
              <a:off x="5656262" y="652049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4" name="Sechseck 173">
              <a:extLst>
                <a:ext uri="{FF2B5EF4-FFF2-40B4-BE49-F238E27FC236}">
                  <a16:creationId xmlns:a16="http://schemas.microsoft.com/office/drawing/2014/main" id="{E9DB00F8-9902-CDCC-C926-75751DC9F131}"/>
                </a:ext>
              </a:extLst>
            </p:cNvPr>
            <p:cNvSpPr/>
            <p:nvPr/>
          </p:nvSpPr>
          <p:spPr>
            <a:xfrm>
              <a:off x="5656262" y="475392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9" name="Sechseck 178">
              <a:extLst>
                <a:ext uri="{FF2B5EF4-FFF2-40B4-BE49-F238E27FC236}">
                  <a16:creationId xmlns:a16="http://schemas.microsoft.com/office/drawing/2014/main" id="{B0DF63BB-133C-A964-339B-84FA6320A9F0}"/>
                </a:ext>
              </a:extLst>
            </p:cNvPr>
            <p:cNvSpPr/>
            <p:nvPr/>
          </p:nvSpPr>
          <p:spPr>
            <a:xfrm>
              <a:off x="6303961" y="-10413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1" name="Sechseck 180">
              <a:extLst>
                <a:ext uri="{FF2B5EF4-FFF2-40B4-BE49-F238E27FC236}">
                  <a16:creationId xmlns:a16="http://schemas.microsoft.com/office/drawing/2014/main" id="{0401A66E-0C08-2055-30E6-49DB28171AFE}"/>
                </a:ext>
              </a:extLst>
            </p:cNvPr>
            <p:cNvSpPr/>
            <p:nvPr/>
          </p:nvSpPr>
          <p:spPr>
            <a:xfrm>
              <a:off x="6303962" y="519556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2" name="Sechseck 181">
              <a:extLst>
                <a:ext uri="{FF2B5EF4-FFF2-40B4-BE49-F238E27FC236}">
                  <a16:creationId xmlns:a16="http://schemas.microsoft.com/office/drawing/2014/main" id="{C8DB283B-C6FA-9260-3874-699547BD81D2}"/>
                </a:ext>
              </a:extLst>
            </p:cNvPr>
            <p:cNvSpPr/>
            <p:nvPr/>
          </p:nvSpPr>
          <p:spPr>
            <a:xfrm>
              <a:off x="6303962" y="607884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8" name="Sechseck 187">
              <a:extLst>
                <a:ext uri="{FF2B5EF4-FFF2-40B4-BE49-F238E27FC236}">
                  <a16:creationId xmlns:a16="http://schemas.microsoft.com/office/drawing/2014/main" id="{57613BE4-F9D5-7D29-52DF-D16DEEA22792}"/>
                </a:ext>
              </a:extLst>
            </p:cNvPr>
            <p:cNvSpPr/>
            <p:nvPr/>
          </p:nvSpPr>
          <p:spPr>
            <a:xfrm>
              <a:off x="6951660" y="33750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9" name="Sechseck 188">
              <a:extLst>
                <a:ext uri="{FF2B5EF4-FFF2-40B4-BE49-F238E27FC236}">
                  <a16:creationId xmlns:a16="http://schemas.microsoft.com/office/drawing/2014/main" id="{6880AAE1-41CA-76B5-6703-0311DE81577A}"/>
                </a:ext>
              </a:extLst>
            </p:cNvPr>
            <p:cNvSpPr/>
            <p:nvPr/>
          </p:nvSpPr>
          <p:spPr>
            <a:xfrm>
              <a:off x="6951659" y="-54577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0" name="Sechseck 189">
              <a:extLst>
                <a:ext uri="{FF2B5EF4-FFF2-40B4-BE49-F238E27FC236}">
                  <a16:creationId xmlns:a16="http://schemas.microsoft.com/office/drawing/2014/main" id="{0A403097-F6BC-450F-6EBE-37EFA3F92282}"/>
                </a:ext>
              </a:extLst>
            </p:cNvPr>
            <p:cNvSpPr/>
            <p:nvPr/>
          </p:nvSpPr>
          <p:spPr>
            <a:xfrm>
              <a:off x="6951661" y="56372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1" name="Sechseck 190">
              <a:extLst>
                <a:ext uri="{FF2B5EF4-FFF2-40B4-BE49-F238E27FC236}">
                  <a16:creationId xmlns:a16="http://schemas.microsoft.com/office/drawing/2014/main" id="{906BC755-0C47-23D2-4A31-789F8018FA2F}"/>
                </a:ext>
              </a:extLst>
            </p:cNvPr>
            <p:cNvSpPr/>
            <p:nvPr/>
          </p:nvSpPr>
          <p:spPr>
            <a:xfrm>
              <a:off x="6951661" y="65204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7" name="Sechseck 196">
              <a:extLst>
                <a:ext uri="{FF2B5EF4-FFF2-40B4-BE49-F238E27FC236}">
                  <a16:creationId xmlns:a16="http://schemas.microsoft.com/office/drawing/2014/main" id="{C0EC518D-8AE7-71A5-B2AF-5C02D03A30FB}"/>
                </a:ext>
              </a:extLst>
            </p:cNvPr>
            <p:cNvSpPr/>
            <p:nvPr/>
          </p:nvSpPr>
          <p:spPr>
            <a:xfrm>
              <a:off x="7599360" y="-10413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8" name="Sechseck 197">
              <a:extLst>
                <a:ext uri="{FF2B5EF4-FFF2-40B4-BE49-F238E27FC236}">
                  <a16:creationId xmlns:a16="http://schemas.microsoft.com/office/drawing/2014/main" id="{33146D5D-78B4-E94A-D60A-8F0C5CDD88DA}"/>
                </a:ext>
              </a:extLst>
            </p:cNvPr>
            <p:cNvSpPr/>
            <p:nvPr/>
          </p:nvSpPr>
          <p:spPr>
            <a:xfrm>
              <a:off x="7599361" y="519556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9" name="Sechseck 198">
              <a:extLst>
                <a:ext uri="{FF2B5EF4-FFF2-40B4-BE49-F238E27FC236}">
                  <a16:creationId xmlns:a16="http://schemas.microsoft.com/office/drawing/2014/main" id="{9ED1BD72-713F-5DF9-AA16-58795DE1C0BC}"/>
                </a:ext>
              </a:extLst>
            </p:cNvPr>
            <p:cNvSpPr/>
            <p:nvPr/>
          </p:nvSpPr>
          <p:spPr>
            <a:xfrm>
              <a:off x="7599361" y="60788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5" name="Sechseck 204">
              <a:extLst>
                <a:ext uri="{FF2B5EF4-FFF2-40B4-BE49-F238E27FC236}">
                  <a16:creationId xmlns:a16="http://schemas.microsoft.com/office/drawing/2014/main" id="{DEFDC681-35AD-9E90-5C07-1EC9FA3E0C98}"/>
                </a:ext>
              </a:extLst>
            </p:cNvPr>
            <p:cNvSpPr/>
            <p:nvPr/>
          </p:nvSpPr>
          <p:spPr>
            <a:xfrm>
              <a:off x="3067047" y="33750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6" name="Sechseck 205">
              <a:extLst>
                <a:ext uri="{FF2B5EF4-FFF2-40B4-BE49-F238E27FC236}">
                  <a16:creationId xmlns:a16="http://schemas.microsoft.com/office/drawing/2014/main" id="{640389F7-5F80-D07E-7967-8192BAB60644}"/>
                </a:ext>
              </a:extLst>
            </p:cNvPr>
            <p:cNvSpPr/>
            <p:nvPr/>
          </p:nvSpPr>
          <p:spPr>
            <a:xfrm>
              <a:off x="3067046" y="-54577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7" name="Sechseck 206">
              <a:extLst>
                <a:ext uri="{FF2B5EF4-FFF2-40B4-BE49-F238E27FC236}">
                  <a16:creationId xmlns:a16="http://schemas.microsoft.com/office/drawing/2014/main" id="{90B40A7C-09B5-6EBE-B27F-4631ECB30FEA}"/>
                </a:ext>
              </a:extLst>
            </p:cNvPr>
            <p:cNvSpPr/>
            <p:nvPr/>
          </p:nvSpPr>
          <p:spPr>
            <a:xfrm>
              <a:off x="3067048" y="56372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8" name="Sechseck 207">
              <a:extLst>
                <a:ext uri="{FF2B5EF4-FFF2-40B4-BE49-F238E27FC236}">
                  <a16:creationId xmlns:a16="http://schemas.microsoft.com/office/drawing/2014/main" id="{F3BD6B07-572E-BD70-09CE-9490264A3CA9}"/>
                </a:ext>
              </a:extLst>
            </p:cNvPr>
            <p:cNvSpPr/>
            <p:nvPr/>
          </p:nvSpPr>
          <p:spPr>
            <a:xfrm>
              <a:off x="3067048" y="65204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2" name="Sechseck 211">
              <a:extLst>
                <a:ext uri="{FF2B5EF4-FFF2-40B4-BE49-F238E27FC236}">
                  <a16:creationId xmlns:a16="http://schemas.microsoft.com/office/drawing/2014/main" id="{DEBC170A-41C7-43A0-346B-37292626AD1E}"/>
                </a:ext>
              </a:extLst>
            </p:cNvPr>
            <p:cNvSpPr/>
            <p:nvPr/>
          </p:nvSpPr>
          <p:spPr>
            <a:xfrm>
              <a:off x="3714748" y="166243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4" name="Sechseck 213">
              <a:extLst>
                <a:ext uri="{FF2B5EF4-FFF2-40B4-BE49-F238E27FC236}">
                  <a16:creationId xmlns:a16="http://schemas.microsoft.com/office/drawing/2014/main" id="{A0130838-D499-47FF-C96E-D866E35786E5}"/>
                </a:ext>
              </a:extLst>
            </p:cNvPr>
            <p:cNvSpPr/>
            <p:nvPr/>
          </p:nvSpPr>
          <p:spPr>
            <a:xfrm>
              <a:off x="3714747" y="-10413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5" name="Sechseck 214">
              <a:extLst>
                <a:ext uri="{FF2B5EF4-FFF2-40B4-BE49-F238E27FC236}">
                  <a16:creationId xmlns:a16="http://schemas.microsoft.com/office/drawing/2014/main" id="{416F0816-3F39-FFAA-A4DD-33E17717484F}"/>
                </a:ext>
              </a:extLst>
            </p:cNvPr>
            <p:cNvSpPr/>
            <p:nvPr/>
          </p:nvSpPr>
          <p:spPr>
            <a:xfrm>
              <a:off x="3714748" y="519556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6" name="Sechseck 215">
              <a:extLst>
                <a:ext uri="{FF2B5EF4-FFF2-40B4-BE49-F238E27FC236}">
                  <a16:creationId xmlns:a16="http://schemas.microsoft.com/office/drawing/2014/main" id="{A039CF25-23B5-3307-AAE0-50D1213DAA8D}"/>
                </a:ext>
              </a:extLst>
            </p:cNvPr>
            <p:cNvSpPr/>
            <p:nvPr/>
          </p:nvSpPr>
          <p:spPr>
            <a:xfrm>
              <a:off x="3714748" y="60788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2" name="Sechseck 221">
              <a:extLst>
                <a:ext uri="{FF2B5EF4-FFF2-40B4-BE49-F238E27FC236}">
                  <a16:creationId xmlns:a16="http://schemas.microsoft.com/office/drawing/2014/main" id="{0A2DFC93-3A9C-7379-776F-CD7F0EA5292C}"/>
                </a:ext>
              </a:extLst>
            </p:cNvPr>
            <p:cNvSpPr/>
            <p:nvPr/>
          </p:nvSpPr>
          <p:spPr>
            <a:xfrm>
              <a:off x="4362446" y="3375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3" name="Sechseck 222">
              <a:extLst>
                <a:ext uri="{FF2B5EF4-FFF2-40B4-BE49-F238E27FC236}">
                  <a16:creationId xmlns:a16="http://schemas.microsoft.com/office/drawing/2014/main" id="{4C9B2203-03D5-939F-7964-88E55C074480}"/>
                </a:ext>
              </a:extLst>
            </p:cNvPr>
            <p:cNvSpPr/>
            <p:nvPr/>
          </p:nvSpPr>
          <p:spPr>
            <a:xfrm>
              <a:off x="4362445" y="-54577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4" name="Sechseck 223">
              <a:extLst>
                <a:ext uri="{FF2B5EF4-FFF2-40B4-BE49-F238E27FC236}">
                  <a16:creationId xmlns:a16="http://schemas.microsoft.com/office/drawing/2014/main" id="{AA0BA42C-00D5-FF58-93C5-A82823C18BA2}"/>
                </a:ext>
              </a:extLst>
            </p:cNvPr>
            <p:cNvSpPr/>
            <p:nvPr/>
          </p:nvSpPr>
          <p:spPr>
            <a:xfrm>
              <a:off x="4362447" y="56372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5" name="Sechseck 224">
              <a:extLst>
                <a:ext uri="{FF2B5EF4-FFF2-40B4-BE49-F238E27FC236}">
                  <a16:creationId xmlns:a16="http://schemas.microsoft.com/office/drawing/2014/main" id="{AFE895DF-EF07-6120-9704-FE75C4B0D17B}"/>
                </a:ext>
              </a:extLst>
            </p:cNvPr>
            <p:cNvSpPr/>
            <p:nvPr/>
          </p:nvSpPr>
          <p:spPr>
            <a:xfrm>
              <a:off x="4362447" y="65204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7" name="Sechseck 226">
              <a:extLst>
                <a:ext uri="{FF2B5EF4-FFF2-40B4-BE49-F238E27FC236}">
                  <a16:creationId xmlns:a16="http://schemas.microsoft.com/office/drawing/2014/main" id="{37D1FCD6-FF8C-AF73-46C8-205330D19ED2}"/>
                </a:ext>
              </a:extLst>
            </p:cNvPr>
            <p:cNvSpPr/>
            <p:nvPr/>
          </p:nvSpPr>
          <p:spPr>
            <a:xfrm>
              <a:off x="5010147" y="254571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1" name="Sechseck 230">
              <a:extLst>
                <a:ext uri="{FF2B5EF4-FFF2-40B4-BE49-F238E27FC236}">
                  <a16:creationId xmlns:a16="http://schemas.microsoft.com/office/drawing/2014/main" id="{53AC77E6-E59F-194A-3695-05BCA5317B7C}"/>
                </a:ext>
              </a:extLst>
            </p:cNvPr>
            <p:cNvSpPr/>
            <p:nvPr/>
          </p:nvSpPr>
          <p:spPr>
            <a:xfrm>
              <a:off x="5010146" y="-10413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2" name="Sechseck 231">
              <a:extLst>
                <a:ext uri="{FF2B5EF4-FFF2-40B4-BE49-F238E27FC236}">
                  <a16:creationId xmlns:a16="http://schemas.microsoft.com/office/drawing/2014/main" id="{F5E83919-F47B-F684-70E6-B38AC454DD2C}"/>
                </a:ext>
              </a:extLst>
            </p:cNvPr>
            <p:cNvSpPr/>
            <p:nvPr/>
          </p:nvSpPr>
          <p:spPr>
            <a:xfrm>
              <a:off x="5010147" y="519556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3" name="Sechseck 232">
              <a:extLst>
                <a:ext uri="{FF2B5EF4-FFF2-40B4-BE49-F238E27FC236}">
                  <a16:creationId xmlns:a16="http://schemas.microsoft.com/office/drawing/2014/main" id="{54366C7D-02C1-FCC1-B07A-35A769090ECE}"/>
                </a:ext>
              </a:extLst>
            </p:cNvPr>
            <p:cNvSpPr/>
            <p:nvPr/>
          </p:nvSpPr>
          <p:spPr>
            <a:xfrm>
              <a:off x="5010147" y="60788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6" name="Sechseck 235">
              <a:extLst>
                <a:ext uri="{FF2B5EF4-FFF2-40B4-BE49-F238E27FC236}">
                  <a16:creationId xmlns:a16="http://schemas.microsoft.com/office/drawing/2014/main" id="{848FD815-8AD0-A51B-3FDC-C61699069AE5}"/>
                </a:ext>
              </a:extLst>
            </p:cNvPr>
            <p:cNvSpPr/>
            <p:nvPr/>
          </p:nvSpPr>
          <p:spPr>
            <a:xfrm>
              <a:off x="8247061" y="387063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9" name="Sechseck 238">
              <a:extLst>
                <a:ext uri="{FF2B5EF4-FFF2-40B4-BE49-F238E27FC236}">
                  <a16:creationId xmlns:a16="http://schemas.microsoft.com/office/drawing/2014/main" id="{A285C087-C2F5-1523-C1FF-299DAE94C85A}"/>
                </a:ext>
              </a:extLst>
            </p:cNvPr>
            <p:cNvSpPr/>
            <p:nvPr/>
          </p:nvSpPr>
          <p:spPr>
            <a:xfrm>
              <a:off x="8247060" y="3375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0" name="Sechseck 239">
              <a:extLst>
                <a:ext uri="{FF2B5EF4-FFF2-40B4-BE49-F238E27FC236}">
                  <a16:creationId xmlns:a16="http://schemas.microsoft.com/office/drawing/2014/main" id="{2F231919-FDE4-D2C8-AAB6-245CC47C2A9D}"/>
                </a:ext>
              </a:extLst>
            </p:cNvPr>
            <p:cNvSpPr/>
            <p:nvPr/>
          </p:nvSpPr>
          <p:spPr>
            <a:xfrm>
              <a:off x="8247059" y="-54577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1" name="Sechseck 240">
              <a:extLst>
                <a:ext uri="{FF2B5EF4-FFF2-40B4-BE49-F238E27FC236}">
                  <a16:creationId xmlns:a16="http://schemas.microsoft.com/office/drawing/2014/main" id="{264FA14E-6D5F-2C0A-91DB-6C486D9D368B}"/>
                </a:ext>
              </a:extLst>
            </p:cNvPr>
            <p:cNvSpPr/>
            <p:nvPr/>
          </p:nvSpPr>
          <p:spPr>
            <a:xfrm>
              <a:off x="8247061" y="56372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2" name="Sechseck 241">
              <a:extLst>
                <a:ext uri="{FF2B5EF4-FFF2-40B4-BE49-F238E27FC236}">
                  <a16:creationId xmlns:a16="http://schemas.microsoft.com/office/drawing/2014/main" id="{8E5B9D4E-B46D-A0AF-2E82-FA3962EE9D12}"/>
                </a:ext>
              </a:extLst>
            </p:cNvPr>
            <p:cNvSpPr/>
            <p:nvPr/>
          </p:nvSpPr>
          <p:spPr>
            <a:xfrm>
              <a:off x="8247061" y="65204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8" name="Sechseck 247">
              <a:extLst>
                <a:ext uri="{FF2B5EF4-FFF2-40B4-BE49-F238E27FC236}">
                  <a16:creationId xmlns:a16="http://schemas.microsoft.com/office/drawing/2014/main" id="{8EE2A589-3AD2-00AF-AAA8-BBEE1C67BB00}"/>
                </a:ext>
              </a:extLst>
            </p:cNvPr>
            <p:cNvSpPr/>
            <p:nvPr/>
          </p:nvSpPr>
          <p:spPr>
            <a:xfrm>
              <a:off x="8894760" y="-10413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9" name="Sechseck 248">
              <a:extLst>
                <a:ext uri="{FF2B5EF4-FFF2-40B4-BE49-F238E27FC236}">
                  <a16:creationId xmlns:a16="http://schemas.microsoft.com/office/drawing/2014/main" id="{F4A3C0C1-E9C8-4657-4EC3-FF51457699A4}"/>
                </a:ext>
              </a:extLst>
            </p:cNvPr>
            <p:cNvSpPr/>
            <p:nvPr/>
          </p:nvSpPr>
          <p:spPr>
            <a:xfrm>
              <a:off x="8894761" y="519556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0" name="Sechseck 249">
              <a:extLst>
                <a:ext uri="{FF2B5EF4-FFF2-40B4-BE49-F238E27FC236}">
                  <a16:creationId xmlns:a16="http://schemas.microsoft.com/office/drawing/2014/main" id="{ED8CFB1D-8BF1-089A-E048-B2E5A1FB73BD}"/>
                </a:ext>
              </a:extLst>
            </p:cNvPr>
            <p:cNvSpPr/>
            <p:nvPr/>
          </p:nvSpPr>
          <p:spPr>
            <a:xfrm>
              <a:off x="8894761" y="60788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2" name="Sechseck 251">
              <a:extLst>
                <a:ext uri="{FF2B5EF4-FFF2-40B4-BE49-F238E27FC236}">
                  <a16:creationId xmlns:a16="http://schemas.microsoft.com/office/drawing/2014/main" id="{5300F3BD-0368-0781-E0F5-B54631FE7ADE}"/>
                </a:ext>
              </a:extLst>
            </p:cNvPr>
            <p:cNvSpPr/>
            <p:nvPr/>
          </p:nvSpPr>
          <p:spPr>
            <a:xfrm>
              <a:off x="9542460" y="298735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3" name="Sechseck 252">
              <a:extLst>
                <a:ext uri="{FF2B5EF4-FFF2-40B4-BE49-F238E27FC236}">
                  <a16:creationId xmlns:a16="http://schemas.microsoft.com/office/drawing/2014/main" id="{3BBC05E2-1E9C-BE26-1229-6D16E7C7E29F}"/>
                </a:ext>
              </a:extLst>
            </p:cNvPr>
            <p:cNvSpPr/>
            <p:nvPr/>
          </p:nvSpPr>
          <p:spPr>
            <a:xfrm>
              <a:off x="9542460" y="38706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4" name="Sechseck 253">
              <a:extLst>
                <a:ext uri="{FF2B5EF4-FFF2-40B4-BE49-F238E27FC236}">
                  <a16:creationId xmlns:a16="http://schemas.microsoft.com/office/drawing/2014/main" id="{C67C0B69-9644-1020-1C30-B881FEB50DAD}"/>
                </a:ext>
              </a:extLst>
            </p:cNvPr>
            <p:cNvSpPr/>
            <p:nvPr/>
          </p:nvSpPr>
          <p:spPr>
            <a:xfrm>
              <a:off x="9542460" y="210407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5" name="Sechseck 254">
              <a:extLst>
                <a:ext uri="{FF2B5EF4-FFF2-40B4-BE49-F238E27FC236}">
                  <a16:creationId xmlns:a16="http://schemas.microsoft.com/office/drawing/2014/main" id="{6161029D-F451-94CE-4AAE-437E0F307D4D}"/>
                </a:ext>
              </a:extLst>
            </p:cNvPr>
            <p:cNvSpPr/>
            <p:nvPr/>
          </p:nvSpPr>
          <p:spPr>
            <a:xfrm>
              <a:off x="9542460" y="12207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6" name="Sechseck 255">
              <a:extLst>
                <a:ext uri="{FF2B5EF4-FFF2-40B4-BE49-F238E27FC236}">
                  <a16:creationId xmlns:a16="http://schemas.microsoft.com/office/drawing/2014/main" id="{D546FF50-29B8-096B-D182-DBF2C168DCF4}"/>
                </a:ext>
              </a:extLst>
            </p:cNvPr>
            <p:cNvSpPr/>
            <p:nvPr/>
          </p:nvSpPr>
          <p:spPr>
            <a:xfrm>
              <a:off x="9542459" y="3375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7" name="Sechseck 256">
              <a:extLst>
                <a:ext uri="{FF2B5EF4-FFF2-40B4-BE49-F238E27FC236}">
                  <a16:creationId xmlns:a16="http://schemas.microsoft.com/office/drawing/2014/main" id="{EB131AE6-38F1-2E4B-6E95-3CB2F999B3A7}"/>
                </a:ext>
              </a:extLst>
            </p:cNvPr>
            <p:cNvSpPr/>
            <p:nvPr/>
          </p:nvSpPr>
          <p:spPr>
            <a:xfrm>
              <a:off x="9542458" y="-54577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8" name="Sechseck 257">
              <a:extLst>
                <a:ext uri="{FF2B5EF4-FFF2-40B4-BE49-F238E27FC236}">
                  <a16:creationId xmlns:a16="http://schemas.microsoft.com/office/drawing/2014/main" id="{8EB771F4-3FDF-E896-68E0-BA6A0BF9BB57}"/>
                </a:ext>
              </a:extLst>
            </p:cNvPr>
            <p:cNvSpPr/>
            <p:nvPr/>
          </p:nvSpPr>
          <p:spPr>
            <a:xfrm>
              <a:off x="9542460" y="56372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9" name="Sechseck 258">
              <a:extLst>
                <a:ext uri="{FF2B5EF4-FFF2-40B4-BE49-F238E27FC236}">
                  <a16:creationId xmlns:a16="http://schemas.microsoft.com/office/drawing/2014/main" id="{FCE61F08-AA53-46CF-B9EC-963C2E028FEA}"/>
                </a:ext>
              </a:extLst>
            </p:cNvPr>
            <p:cNvSpPr/>
            <p:nvPr/>
          </p:nvSpPr>
          <p:spPr>
            <a:xfrm>
              <a:off x="9542460" y="65204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0" name="Sechseck 259">
              <a:extLst>
                <a:ext uri="{FF2B5EF4-FFF2-40B4-BE49-F238E27FC236}">
                  <a16:creationId xmlns:a16="http://schemas.microsoft.com/office/drawing/2014/main" id="{1DDBD850-FDAA-B952-F4CD-F9F268E0F0E8}"/>
                </a:ext>
              </a:extLst>
            </p:cNvPr>
            <p:cNvSpPr/>
            <p:nvPr/>
          </p:nvSpPr>
          <p:spPr>
            <a:xfrm>
              <a:off x="9542460" y="475392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1" name="Sechseck 260">
              <a:extLst>
                <a:ext uri="{FF2B5EF4-FFF2-40B4-BE49-F238E27FC236}">
                  <a16:creationId xmlns:a16="http://schemas.microsoft.com/office/drawing/2014/main" id="{7C4AD8FC-ECA1-E4FC-CE55-2C8BA776F7DA}"/>
                </a:ext>
              </a:extLst>
            </p:cNvPr>
            <p:cNvSpPr/>
            <p:nvPr/>
          </p:nvSpPr>
          <p:spPr>
            <a:xfrm>
              <a:off x="10190160" y="254571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2" name="Sechseck 261">
              <a:extLst>
                <a:ext uri="{FF2B5EF4-FFF2-40B4-BE49-F238E27FC236}">
                  <a16:creationId xmlns:a16="http://schemas.microsoft.com/office/drawing/2014/main" id="{1C6D84AD-E5AA-B823-07DF-69456F06D36E}"/>
                </a:ext>
              </a:extLst>
            </p:cNvPr>
            <p:cNvSpPr/>
            <p:nvPr/>
          </p:nvSpPr>
          <p:spPr>
            <a:xfrm>
              <a:off x="10190160" y="342899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3" name="Sechseck 262">
              <a:extLst>
                <a:ext uri="{FF2B5EF4-FFF2-40B4-BE49-F238E27FC236}">
                  <a16:creationId xmlns:a16="http://schemas.microsoft.com/office/drawing/2014/main" id="{CE4F94A6-D73E-0DED-D4C7-4B731836F7F2}"/>
                </a:ext>
              </a:extLst>
            </p:cNvPr>
            <p:cNvSpPr/>
            <p:nvPr/>
          </p:nvSpPr>
          <p:spPr>
            <a:xfrm>
              <a:off x="10190160" y="166243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4" name="Sechseck 263">
              <a:extLst>
                <a:ext uri="{FF2B5EF4-FFF2-40B4-BE49-F238E27FC236}">
                  <a16:creationId xmlns:a16="http://schemas.microsoft.com/office/drawing/2014/main" id="{16088092-3A89-B707-A530-70C804D85CFC}"/>
                </a:ext>
              </a:extLst>
            </p:cNvPr>
            <p:cNvSpPr/>
            <p:nvPr/>
          </p:nvSpPr>
          <p:spPr>
            <a:xfrm>
              <a:off x="10190160" y="7791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5" name="Sechseck 264">
              <a:extLst>
                <a:ext uri="{FF2B5EF4-FFF2-40B4-BE49-F238E27FC236}">
                  <a16:creationId xmlns:a16="http://schemas.microsoft.com/office/drawing/2014/main" id="{CD2727F4-4866-BC2A-AF70-C24F17D0E08F}"/>
                </a:ext>
              </a:extLst>
            </p:cNvPr>
            <p:cNvSpPr/>
            <p:nvPr/>
          </p:nvSpPr>
          <p:spPr>
            <a:xfrm>
              <a:off x="10190159" y="-1041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6" name="Sechseck 265">
              <a:extLst>
                <a:ext uri="{FF2B5EF4-FFF2-40B4-BE49-F238E27FC236}">
                  <a16:creationId xmlns:a16="http://schemas.microsoft.com/office/drawing/2014/main" id="{044DC255-8A22-7B3A-4219-5640F88198A7}"/>
                </a:ext>
              </a:extLst>
            </p:cNvPr>
            <p:cNvSpPr/>
            <p:nvPr/>
          </p:nvSpPr>
          <p:spPr>
            <a:xfrm>
              <a:off x="10190160" y="519556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7" name="Sechseck 266">
              <a:extLst>
                <a:ext uri="{FF2B5EF4-FFF2-40B4-BE49-F238E27FC236}">
                  <a16:creationId xmlns:a16="http://schemas.microsoft.com/office/drawing/2014/main" id="{D3BC1D2B-DC25-338E-B0F3-32E4267D12CE}"/>
                </a:ext>
              </a:extLst>
            </p:cNvPr>
            <p:cNvSpPr/>
            <p:nvPr/>
          </p:nvSpPr>
          <p:spPr>
            <a:xfrm>
              <a:off x="10190160" y="607884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8" name="Sechseck 267">
              <a:extLst>
                <a:ext uri="{FF2B5EF4-FFF2-40B4-BE49-F238E27FC236}">
                  <a16:creationId xmlns:a16="http://schemas.microsoft.com/office/drawing/2014/main" id="{7B74D41E-4175-BDC7-2A65-FA08269FBD90}"/>
                </a:ext>
              </a:extLst>
            </p:cNvPr>
            <p:cNvSpPr/>
            <p:nvPr/>
          </p:nvSpPr>
          <p:spPr>
            <a:xfrm>
              <a:off x="10190160" y="43122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9" name="Sechseck 268">
              <a:extLst>
                <a:ext uri="{FF2B5EF4-FFF2-40B4-BE49-F238E27FC236}">
                  <a16:creationId xmlns:a16="http://schemas.microsoft.com/office/drawing/2014/main" id="{480E9670-8456-5073-E69B-4445F1E1149F}"/>
                </a:ext>
              </a:extLst>
            </p:cNvPr>
            <p:cNvSpPr/>
            <p:nvPr/>
          </p:nvSpPr>
          <p:spPr>
            <a:xfrm>
              <a:off x="10837860" y="298735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0" name="Sechseck 269">
              <a:extLst>
                <a:ext uri="{FF2B5EF4-FFF2-40B4-BE49-F238E27FC236}">
                  <a16:creationId xmlns:a16="http://schemas.microsoft.com/office/drawing/2014/main" id="{8EBF43B8-4D23-4044-9893-031B3916E15D}"/>
                </a:ext>
              </a:extLst>
            </p:cNvPr>
            <p:cNvSpPr/>
            <p:nvPr/>
          </p:nvSpPr>
          <p:spPr>
            <a:xfrm>
              <a:off x="10837860" y="38706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1" name="Sechseck 270">
              <a:extLst>
                <a:ext uri="{FF2B5EF4-FFF2-40B4-BE49-F238E27FC236}">
                  <a16:creationId xmlns:a16="http://schemas.microsoft.com/office/drawing/2014/main" id="{DC5646F1-1D62-3A45-F47D-FCA5BBA77DF5}"/>
                </a:ext>
              </a:extLst>
            </p:cNvPr>
            <p:cNvSpPr/>
            <p:nvPr/>
          </p:nvSpPr>
          <p:spPr>
            <a:xfrm>
              <a:off x="10837860" y="210407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2" name="Sechseck 271">
              <a:extLst>
                <a:ext uri="{FF2B5EF4-FFF2-40B4-BE49-F238E27FC236}">
                  <a16:creationId xmlns:a16="http://schemas.microsoft.com/office/drawing/2014/main" id="{8E1F4716-65AE-8582-6C07-845A5E3FDB7F}"/>
                </a:ext>
              </a:extLst>
            </p:cNvPr>
            <p:cNvSpPr/>
            <p:nvPr/>
          </p:nvSpPr>
          <p:spPr>
            <a:xfrm>
              <a:off x="10837860" y="12207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3" name="Sechseck 272">
              <a:extLst>
                <a:ext uri="{FF2B5EF4-FFF2-40B4-BE49-F238E27FC236}">
                  <a16:creationId xmlns:a16="http://schemas.microsoft.com/office/drawing/2014/main" id="{424B3E35-96A6-19BB-6749-6C2B686B8C53}"/>
                </a:ext>
              </a:extLst>
            </p:cNvPr>
            <p:cNvSpPr/>
            <p:nvPr/>
          </p:nvSpPr>
          <p:spPr>
            <a:xfrm>
              <a:off x="10837859" y="3375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4" name="Sechseck 273">
              <a:extLst>
                <a:ext uri="{FF2B5EF4-FFF2-40B4-BE49-F238E27FC236}">
                  <a16:creationId xmlns:a16="http://schemas.microsoft.com/office/drawing/2014/main" id="{74AF091C-14EC-7329-E82F-7013694DCA9A}"/>
                </a:ext>
              </a:extLst>
            </p:cNvPr>
            <p:cNvSpPr/>
            <p:nvPr/>
          </p:nvSpPr>
          <p:spPr>
            <a:xfrm>
              <a:off x="10837858" y="-5457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5" name="Sechseck 274">
              <a:extLst>
                <a:ext uri="{FF2B5EF4-FFF2-40B4-BE49-F238E27FC236}">
                  <a16:creationId xmlns:a16="http://schemas.microsoft.com/office/drawing/2014/main" id="{42B97F2D-1F1A-7AB0-4E81-1E2F450A1578}"/>
                </a:ext>
              </a:extLst>
            </p:cNvPr>
            <p:cNvSpPr/>
            <p:nvPr/>
          </p:nvSpPr>
          <p:spPr>
            <a:xfrm>
              <a:off x="10837860" y="563720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6" name="Sechseck 275">
              <a:extLst>
                <a:ext uri="{FF2B5EF4-FFF2-40B4-BE49-F238E27FC236}">
                  <a16:creationId xmlns:a16="http://schemas.microsoft.com/office/drawing/2014/main" id="{4B7B78BB-BEE6-03B9-4204-2ABC2704F32E}"/>
                </a:ext>
              </a:extLst>
            </p:cNvPr>
            <p:cNvSpPr/>
            <p:nvPr/>
          </p:nvSpPr>
          <p:spPr>
            <a:xfrm>
              <a:off x="10837860" y="652048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7" name="Sechseck 276">
              <a:extLst>
                <a:ext uri="{FF2B5EF4-FFF2-40B4-BE49-F238E27FC236}">
                  <a16:creationId xmlns:a16="http://schemas.microsoft.com/office/drawing/2014/main" id="{623FEFB1-8AC1-2205-2716-5F406D38A70B}"/>
                </a:ext>
              </a:extLst>
            </p:cNvPr>
            <p:cNvSpPr/>
            <p:nvPr/>
          </p:nvSpPr>
          <p:spPr>
            <a:xfrm>
              <a:off x="10837860" y="475392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8" name="Sechseck 277">
              <a:extLst>
                <a:ext uri="{FF2B5EF4-FFF2-40B4-BE49-F238E27FC236}">
                  <a16:creationId xmlns:a16="http://schemas.microsoft.com/office/drawing/2014/main" id="{139445ED-9022-9887-2C97-88F12B594FB3}"/>
                </a:ext>
              </a:extLst>
            </p:cNvPr>
            <p:cNvSpPr/>
            <p:nvPr/>
          </p:nvSpPr>
          <p:spPr>
            <a:xfrm>
              <a:off x="11485560" y="254571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9" name="Sechseck 278">
              <a:extLst>
                <a:ext uri="{FF2B5EF4-FFF2-40B4-BE49-F238E27FC236}">
                  <a16:creationId xmlns:a16="http://schemas.microsoft.com/office/drawing/2014/main" id="{9B8D3649-22FA-A482-76F9-4975BAFD2694}"/>
                </a:ext>
              </a:extLst>
            </p:cNvPr>
            <p:cNvSpPr/>
            <p:nvPr/>
          </p:nvSpPr>
          <p:spPr>
            <a:xfrm>
              <a:off x="11485560" y="342899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0" name="Sechseck 279">
              <a:extLst>
                <a:ext uri="{FF2B5EF4-FFF2-40B4-BE49-F238E27FC236}">
                  <a16:creationId xmlns:a16="http://schemas.microsoft.com/office/drawing/2014/main" id="{A73785F0-75B5-1650-867B-3AC12F83C1E5}"/>
                </a:ext>
              </a:extLst>
            </p:cNvPr>
            <p:cNvSpPr/>
            <p:nvPr/>
          </p:nvSpPr>
          <p:spPr>
            <a:xfrm>
              <a:off x="11485560" y="166242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1" name="Sechseck 280">
              <a:extLst>
                <a:ext uri="{FF2B5EF4-FFF2-40B4-BE49-F238E27FC236}">
                  <a16:creationId xmlns:a16="http://schemas.microsoft.com/office/drawing/2014/main" id="{61825C70-B9C4-E729-6B50-B68C7D2B6DF4}"/>
                </a:ext>
              </a:extLst>
            </p:cNvPr>
            <p:cNvSpPr/>
            <p:nvPr/>
          </p:nvSpPr>
          <p:spPr>
            <a:xfrm>
              <a:off x="11485560" y="7791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2" name="Sechseck 281">
              <a:extLst>
                <a:ext uri="{FF2B5EF4-FFF2-40B4-BE49-F238E27FC236}">
                  <a16:creationId xmlns:a16="http://schemas.microsoft.com/office/drawing/2014/main" id="{BA7EA6BD-AB7B-C9AC-F670-117BCAA7D040}"/>
                </a:ext>
              </a:extLst>
            </p:cNvPr>
            <p:cNvSpPr/>
            <p:nvPr/>
          </p:nvSpPr>
          <p:spPr>
            <a:xfrm>
              <a:off x="11485559" y="-1041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3" name="Sechseck 282">
              <a:extLst>
                <a:ext uri="{FF2B5EF4-FFF2-40B4-BE49-F238E27FC236}">
                  <a16:creationId xmlns:a16="http://schemas.microsoft.com/office/drawing/2014/main" id="{F84F9776-2B6D-BD36-8508-4AA68D585ED4}"/>
                </a:ext>
              </a:extLst>
            </p:cNvPr>
            <p:cNvSpPr/>
            <p:nvPr/>
          </p:nvSpPr>
          <p:spPr>
            <a:xfrm>
              <a:off x="11485560" y="519556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4" name="Sechseck 283">
              <a:extLst>
                <a:ext uri="{FF2B5EF4-FFF2-40B4-BE49-F238E27FC236}">
                  <a16:creationId xmlns:a16="http://schemas.microsoft.com/office/drawing/2014/main" id="{29628E50-84C7-89A6-F5EF-3698308BDB8C}"/>
                </a:ext>
              </a:extLst>
            </p:cNvPr>
            <p:cNvSpPr/>
            <p:nvPr/>
          </p:nvSpPr>
          <p:spPr>
            <a:xfrm>
              <a:off x="11485560" y="607884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5" name="Sechseck 284">
              <a:extLst>
                <a:ext uri="{FF2B5EF4-FFF2-40B4-BE49-F238E27FC236}">
                  <a16:creationId xmlns:a16="http://schemas.microsoft.com/office/drawing/2014/main" id="{8EE0DA5C-618E-7A6F-A686-C1D30580F98B}"/>
                </a:ext>
              </a:extLst>
            </p:cNvPr>
            <p:cNvSpPr/>
            <p:nvPr/>
          </p:nvSpPr>
          <p:spPr>
            <a:xfrm>
              <a:off x="11485560" y="43122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6" name="Sechseck 285">
              <a:extLst>
                <a:ext uri="{FF2B5EF4-FFF2-40B4-BE49-F238E27FC236}">
                  <a16:creationId xmlns:a16="http://schemas.microsoft.com/office/drawing/2014/main" id="{18EEE67C-5064-FD84-AF8E-1FDBF205393C}"/>
                </a:ext>
              </a:extLst>
            </p:cNvPr>
            <p:cNvSpPr/>
            <p:nvPr/>
          </p:nvSpPr>
          <p:spPr>
            <a:xfrm>
              <a:off x="12131672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7" name="Sechseck 286">
              <a:extLst>
                <a:ext uri="{FF2B5EF4-FFF2-40B4-BE49-F238E27FC236}">
                  <a16:creationId xmlns:a16="http://schemas.microsoft.com/office/drawing/2014/main" id="{11C3A96C-7767-D9AB-97D5-2991D9224323}"/>
                </a:ext>
              </a:extLst>
            </p:cNvPr>
            <p:cNvSpPr/>
            <p:nvPr/>
          </p:nvSpPr>
          <p:spPr>
            <a:xfrm>
              <a:off x="12131672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8" name="Sechseck 287">
              <a:extLst>
                <a:ext uri="{FF2B5EF4-FFF2-40B4-BE49-F238E27FC236}">
                  <a16:creationId xmlns:a16="http://schemas.microsoft.com/office/drawing/2014/main" id="{12C143E7-2EA7-5D12-B693-50B0D5CBC5D3}"/>
                </a:ext>
              </a:extLst>
            </p:cNvPr>
            <p:cNvSpPr/>
            <p:nvPr/>
          </p:nvSpPr>
          <p:spPr>
            <a:xfrm>
              <a:off x="12131672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9" name="Sechseck 288">
              <a:extLst>
                <a:ext uri="{FF2B5EF4-FFF2-40B4-BE49-F238E27FC236}">
                  <a16:creationId xmlns:a16="http://schemas.microsoft.com/office/drawing/2014/main" id="{1A3B1B12-EAA1-6E04-E2BB-BFA7BCE353B1}"/>
                </a:ext>
              </a:extLst>
            </p:cNvPr>
            <p:cNvSpPr/>
            <p:nvPr/>
          </p:nvSpPr>
          <p:spPr>
            <a:xfrm>
              <a:off x="12131672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0" name="Sechseck 289">
              <a:extLst>
                <a:ext uri="{FF2B5EF4-FFF2-40B4-BE49-F238E27FC236}">
                  <a16:creationId xmlns:a16="http://schemas.microsoft.com/office/drawing/2014/main" id="{DE30C20F-91BC-E73F-0951-5B6197370E1D}"/>
                </a:ext>
              </a:extLst>
            </p:cNvPr>
            <p:cNvSpPr/>
            <p:nvPr/>
          </p:nvSpPr>
          <p:spPr>
            <a:xfrm>
              <a:off x="12131671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1" name="Sechseck 290">
              <a:extLst>
                <a:ext uri="{FF2B5EF4-FFF2-40B4-BE49-F238E27FC236}">
                  <a16:creationId xmlns:a16="http://schemas.microsoft.com/office/drawing/2014/main" id="{17592040-FEDA-3BA1-C109-3E8F94368194}"/>
                </a:ext>
              </a:extLst>
            </p:cNvPr>
            <p:cNvSpPr/>
            <p:nvPr/>
          </p:nvSpPr>
          <p:spPr>
            <a:xfrm>
              <a:off x="12131670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2" name="Sechseck 291">
              <a:extLst>
                <a:ext uri="{FF2B5EF4-FFF2-40B4-BE49-F238E27FC236}">
                  <a16:creationId xmlns:a16="http://schemas.microsoft.com/office/drawing/2014/main" id="{75037796-02B4-A00A-8E1D-8E4D85C1D192}"/>
                </a:ext>
              </a:extLst>
            </p:cNvPr>
            <p:cNvSpPr/>
            <p:nvPr/>
          </p:nvSpPr>
          <p:spPr>
            <a:xfrm>
              <a:off x="12131672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3" name="Sechseck 292">
              <a:extLst>
                <a:ext uri="{FF2B5EF4-FFF2-40B4-BE49-F238E27FC236}">
                  <a16:creationId xmlns:a16="http://schemas.microsoft.com/office/drawing/2014/main" id="{854CBEC9-9803-4D06-1144-A19C0B654EA8}"/>
                </a:ext>
              </a:extLst>
            </p:cNvPr>
            <p:cNvSpPr/>
            <p:nvPr/>
          </p:nvSpPr>
          <p:spPr>
            <a:xfrm>
              <a:off x="12131672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4" name="Sechseck 293">
              <a:extLst>
                <a:ext uri="{FF2B5EF4-FFF2-40B4-BE49-F238E27FC236}">
                  <a16:creationId xmlns:a16="http://schemas.microsoft.com/office/drawing/2014/main" id="{2B258713-613A-B3D2-B352-7AA3E582F677}"/>
                </a:ext>
              </a:extLst>
            </p:cNvPr>
            <p:cNvSpPr/>
            <p:nvPr/>
          </p:nvSpPr>
          <p:spPr>
            <a:xfrm>
              <a:off x="12131672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5" name="Sechseck 294">
              <a:extLst>
                <a:ext uri="{FF2B5EF4-FFF2-40B4-BE49-F238E27FC236}">
                  <a16:creationId xmlns:a16="http://schemas.microsoft.com/office/drawing/2014/main" id="{32CD17AA-D2A2-6B80-DA65-7C0B12FE779C}"/>
                </a:ext>
              </a:extLst>
            </p:cNvPr>
            <p:cNvSpPr/>
            <p:nvPr/>
          </p:nvSpPr>
          <p:spPr>
            <a:xfrm>
              <a:off x="476247" y="298735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6" name="Sechseck 295">
              <a:extLst>
                <a:ext uri="{FF2B5EF4-FFF2-40B4-BE49-F238E27FC236}">
                  <a16:creationId xmlns:a16="http://schemas.microsoft.com/office/drawing/2014/main" id="{382F3514-540A-C9D2-4A22-ABB70BB7A26E}"/>
                </a:ext>
              </a:extLst>
            </p:cNvPr>
            <p:cNvSpPr/>
            <p:nvPr/>
          </p:nvSpPr>
          <p:spPr>
            <a:xfrm>
              <a:off x="476247" y="38706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7" name="Sechseck 296">
              <a:extLst>
                <a:ext uri="{FF2B5EF4-FFF2-40B4-BE49-F238E27FC236}">
                  <a16:creationId xmlns:a16="http://schemas.microsoft.com/office/drawing/2014/main" id="{DD2319A2-BF3D-4815-A79D-FCD6F36451AA}"/>
                </a:ext>
              </a:extLst>
            </p:cNvPr>
            <p:cNvSpPr/>
            <p:nvPr/>
          </p:nvSpPr>
          <p:spPr>
            <a:xfrm>
              <a:off x="476247" y="210407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8" name="Sechseck 297">
              <a:extLst>
                <a:ext uri="{FF2B5EF4-FFF2-40B4-BE49-F238E27FC236}">
                  <a16:creationId xmlns:a16="http://schemas.microsoft.com/office/drawing/2014/main" id="{A9AD1928-57F4-E7F0-5D2C-53F80F32E5E9}"/>
                </a:ext>
              </a:extLst>
            </p:cNvPr>
            <p:cNvSpPr/>
            <p:nvPr/>
          </p:nvSpPr>
          <p:spPr>
            <a:xfrm>
              <a:off x="476247" y="12207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9" name="Sechseck 298">
              <a:extLst>
                <a:ext uri="{FF2B5EF4-FFF2-40B4-BE49-F238E27FC236}">
                  <a16:creationId xmlns:a16="http://schemas.microsoft.com/office/drawing/2014/main" id="{E65B0E72-80C8-EB16-E12C-B440C3DFAB34}"/>
                </a:ext>
              </a:extLst>
            </p:cNvPr>
            <p:cNvSpPr/>
            <p:nvPr/>
          </p:nvSpPr>
          <p:spPr>
            <a:xfrm>
              <a:off x="476246" y="3375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0" name="Sechseck 299">
              <a:extLst>
                <a:ext uri="{FF2B5EF4-FFF2-40B4-BE49-F238E27FC236}">
                  <a16:creationId xmlns:a16="http://schemas.microsoft.com/office/drawing/2014/main" id="{B0A32968-43B1-7899-260B-43E7A5B49C6C}"/>
                </a:ext>
              </a:extLst>
            </p:cNvPr>
            <p:cNvSpPr/>
            <p:nvPr/>
          </p:nvSpPr>
          <p:spPr>
            <a:xfrm>
              <a:off x="476245" y="-5457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1" name="Sechseck 300">
              <a:extLst>
                <a:ext uri="{FF2B5EF4-FFF2-40B4-BE49-F238E27FC236}">
                  <a16:creationId xmlns:a16="http://schemas.microsoft.com/office/drawing/2014/main" id="{9C40BED6-10B6-3084-A39F-2D35171723B2}"/>
                </a:ext>
              </a:extLst>
            </p:cNvPr>
            <p:cNvSpPr/>
            <p:nvPr/>
          </p:nvSpPr>
          <p:spPr>
            <a:xfrm>
              <a:off x="476247" y="563720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2" name="Sechseck 301">
              <a:extLst>
                <a:ext uri="{FF2B5EF4-FFF2-40B4-BE49-F238E27FC236}">
                  <a16:creationId xmlns:a16="http://schemas.microsoft.com/office/drawing/2014/main" id="{95837E81-7B74-37B2-C8DA-74A44C45701A}"/>
                </a:ext>
              </a:extLst>
            </p:cNvPr>
            <p:cNvSpPr/>
            <p:nvPr/>
          </p:nvSpPr>
          <p:spPr>
            <a:xfrm>
              <a:off x="476247" y="652048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3" name="Sechseck 302">
              <a:extLst>
                <a:ext uri="{FF2B5EF4-FFF2-40B4-BE49-F238E27FC236}">
                  <a16:creationId xmlns:a16="http://schemas.microsoft.com/office/drawing/2014/main" id="{CA5B3166-F277-B6FA-4B82-8F4EDD7B253B}"/>
                </a:ext>
              </a:extLst>
            </p:cNvPr>
            <p:cNvSpPr/>
            <p:nvPr/>
          </p:nvSpPr>
          <p:spPr>
            <a:xfrm>
              <a:off x="476247" y="475392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4" name="Sechseck 303">
              <a:extLst>
                <a:ext uri="{FF2B5EF4-FFF2-40B4-BE49-F238E27FC236}">
                  <a16:creationId xmlns:a16="http://schemas.microsoft.com/office/drawing/2014/main" id="{966C74C7-E046-A995-F5B2-17C418073EB8}"/>
                </a:ext>
              </a:extLst>
            </p:cNvPr>
            <p:cNvSpPr/>
            <p:nvPr/>
          </p:nvSpPr>
          <p:spPr>
            <a:xfrm>
              <a:off x="1123947" y="254571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5" name="Sechseck 304">
              <a:extLst>
                <a:ext uri="{FF2B5EF4-FFF2-40B4-BE49-F238E27FC236}">
                  <a16:creationId xmlns:a16="http://schemas.microsoft.com/office/drawing/2014/main" id="{2A65384F-AA08-B2B4-253E-8D65189F9809}"/>
                </a:ext>
              </a:extLst>
            </p:cNvPr>
            <p:cNvSpPr/>
            <p:nvPr/>
          </p:nvSpPr>
          <p:spPr>
            <a:xfrm>
              <a:off x="1123947" y="342899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6" name="Sechseck 305">
              <a:extLst>
                <a:ext uri="{FF2B5EF4-FFF2-40B4-BE49-F238E27FC236}">
                  <a16:creationId xmlns:a16="http://schemas.microsoft.com/office/drawing/2014/main" id="{3F1FCEEE-B233-9EE4-34ED-7F37303BA69D}"/>
                </a:ext>
              </a:extLst>
            </p:cNvPr>
            <p:cNvSpPr/>
            <p:nvPr/>
          </p:nvSpPr>
          <p:spPr>
            <a:xfrm>
              <a:off x="1123947" y="166242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7" name="Sechseck 306">
              <a:extLst>
                <a:ext uri="{FF2B5EF4-FFF2-40B4-BE49-F238E27FC236}">
                  <a16:creationId xmlns:a16="http://schemas.microsoft.com/office/drawing/2014/main" id="{6009A806-7E88-88C1-A4C8-1745CD0F72C2}"/>
                </a:ext>
              </a:extLst>
            </p:cNvPr>
            <p:cNvSpPr/>
            <p:nvPr/>
          </p:nvSpPr>
          <p:spPr>
            <a:xfrm>
              <a:off x="1123947" y="7791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8" name="Sechseck 307">
              <a:extLst>
                <a:ext uri="{FF2B5EF4-FFF2-40B4-BE49-F238E27FC236}">
                  <a16:creationId xmlns:a16="http://schemas.microsoft.com/office/drawing/2014/main" id="{CD793FFB-4A53-F93B-A3E2-BA2E6EC6BDAC}"/>
                </a:ext>
              </a:extLst>
            </p:cNvPr>
            <p:cNvSpPr/>
            <p:nvPr/>
          </p:nvSpPr>
          <p:spPr>
            <a:xfrm>
              <a:off x="1123946" y="-1041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9" name="Sechseck 308">
              <a:extLst>
                <a:ext uri="{FF2B5EF4-FFF2-40B4-BE49-F238E27FC236}">
                  <a16:creationId xmlns:a16="http://schemas.microsoft.com/office/drawing/2014/main" id="{7815AA39-33D5-5FFD-52B3-AA09BA77B95E}"/>
                </a:ext>
              </a:extLst>
            </p:cNvPr>
            <p:cNvSpPr/>
            <p:nvPr/>
          </p:nvSpPr>
          <p:spPr>
            <a:xfrm>
              <a:off x="1123947" y="519556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0" name="Sechseck 309">
              <a:extLst>
                <a:ext uri="{FF2B5EF4-FFF2-40B4-BE49-F238E27FC236}">
                  <a16:creationId xmlns:a16="http://schemas.microsoft.com/office/drawing/2014/main" id="{E5DCED60-4128-8893-4B90-C4BAFC466222}"/>
                </a:ext>
              </a:extLst>
            </p:cNvPr>
            <p:cNvSpPr/>
            <p:nvPr/>
          </p:nvSpPr>
          <p:spPr>
            <a:xfrm>
              <a:off x="1123947" y="607884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1" name="Sechseck 310">
              <a:extLst>
                <a:ext uri="{FF2B5EF4-FFF2-40B4-BE49-F238E27FC236}">
                  <a16:creationId xmlns:a16="http://schemas.microsoft.com/office/drawing/2014/main" id="{C712A7F2-C4BB-3CEC-54AB-2819E41B3CA2}"/>
                </a:ext>
              </a:extLst>
            </p:cNvPr>
            <p:cNvSpPr/>
            <p:nvPr/>
          </p:nvSpPr>
          <p:spPr>
            <a:xfrm>
              <a:off x="1123947" y="43122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2" name="Sechseck 311">
              <a:extLst>
                <a:ext uri="{FF2B5EF4-FFF2-40B4-BE49-F238E27FC236}">
                  <a16:creationId xmlns:a16="http://schemas.microsoft.com/office/drawing/2014/main" id="{42BE83F5-6A09-0FC8-C6BE-44BF28AC1637}"/>
                </a:ext>
              </a:extLst>
            </p:cNvPr>
            <p:cNvSpPr/>
            <p:nvPr/>
          </p:nvSpPr>
          <p:spPr>
            <a:xfrm>
              <a:off x="1771646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3" name="Sechseck 312">
              <a:extLst>
                <a:ext uri="{FF2B5EF4-FFF2-40B4-BE49-F238E27FC236}">
                  <a16:creationId xmlns:a16="http://schemas.microsoft.com/office/drawing/2014/main" id="{174F752A-4BAA-0C71-8A4D-B12537897557}"/>
                </a:ext>
              </a:extLst>
            </p:cNvPr>
            <p:cNvSpPr/>
            <p:nvPr/>
          </p:nvSpPr>
          <p:spPr>
            <a:xfrm>
              <a:off x="1771646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4" name="Sechseck 313">
              <a:extLst>
                <a:ext uri="{FF2B5EF4-FFF2-40B4-BE49-F238E27FC236}">
                  <a16:creationId xmlns:a16="http://schemas.microsoft.com/office/drawing/2014/main" id="{48FE04FA-9CE0-36A3-1DB9-1C492241F633}"/>
                </a:ext>
              </a:extLst>
            </p:cNvPr>
            <p:cNvSpPr/>
            <p:nvPr/>
          </p:nvSpPr>
          <p:spPr>
            <a:xfrm>
              <a:off x="1771646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5" name="Sechseck 314">
              <a:extLst>
                <a:ext uri="{FF2B5EF4-FFF2-40B4-BE49-F238E27FC236}">
                  <a16:creationId xmlns:a16="http://schemas.microsoft.com/office/drawing/2014/main" id="{0D26E973-4A83-276F-8C7D-55DA2597F409}"/>
                </a:ext>
              </a:extLst>
            </p:cNvPr>
            <p:cNvSpPr/>
            <p:nvPr/>
          </p:nvSpPr>
          <p:spPr>
            <a:xfrm>
              <a:off x="1771646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6" name="Sechseck 315">
              <a:extLst>
                <a:ext uri="{FF2B5EF4-FFF2-40B4-BE49-F238E27FC236}">
                  <a16:creationId xmlns:a16="http://schemas.microsoft.com/office/drawing/2014/main" id="{9D858B33-2B11-F184-71FC-AC4663419FDA}"/>
                </a:ext>
              </a:extLst>
            </p:cNvPr>
            <p:cNvSpPr/>
            <p:nvPr/>
          </p:nvSpPr>
          <p:spPr>
            <a:xfrm>
              <a:off x="1771645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7" name="Sechseck 316">
              <a:extLst>
                <a:ext uri="{FF2B5EF4-FFF2-40B4-BE49-F238E27FC236}">
                  <a16:creationId xmlns:a16="http://schemas.microsoft.com/office/drawing/2014/main" id="{BFB4FEB4-0EE6-96DA-D909-CA7A0B3A16A8}"/>
                </a:ext>
              </a:extLst>
            </p:cNvPr>
            <p:cNvSpPr/>
            <p:nvPr/>
          </p:nvSpPr>
          <p:spPr>
            <a:xfrm>
              <a:off x="1771644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8" name="Sechseck 317">
              <a:extLst>
                <a:ext uri="{FF2B5EF4-FFF2-40B4-BE49-F238E27FC236}">
                  <a16:creationId xmlns:a16="http://schemas.microsoft.com/office/drawing/2014/main" id="{FCDDD69B-F41E-73FB-DF56-3ADB82E5B66F}"/>
                </a:ext>
              </a:extLst>
            </p:cNvPr>
            <p:cNvSpPr/>
            <p:nvPr/>
          </p:nvSpPr>
          <p:spPr>
            <a:xfrm>
              <a:off x="1771646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9" name="Sechseck 318">
              <a:extLst>
                <a:ext uri="{FF2B5EF4-FFF2-40B4-BE49-F238E27FC236}">
                  <a16:creationId xmlns:a16="http://schemas.microsoft.com/office/drawing/2014/main" id="{D27A8BE4-41A4-41B4-53B0-4FA3C805EFF5}"/>
                </a:ext>
              </a:extLst>
            </p:cNvPr>
            <p:cNvSpPr/>
            <p:nvPr/>
          </p:nvSpPr>
          <p:spPr>
            <a:xfrm>
              <a:off x="1771646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0" name="Sechseck 319">
              <a:extLst>
                <a:ext uri="{FF2B5EF4-FFF2-40B4-BE49-F238E27FC236}">
                  <a16:creationId xmlns:a16="http://schemas.microsoft.com/office/drawing/2014/main" id="{3AE5B272-B3ED-F933-4034-C0C4FCA2E478}"/>
                </a:ext>
              </a:extLst>
            </p:cNvPr>
            <p:cNvSpPr/>
            <p:nvPr/>
          </p:nvSpPr>
          <p:spPr>
            <a:xfrm>
              <a:off x="1771646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5" name="Sechseck 324">
              <a:extLst>
                <a:ext uri="{FF2B5EF4-FFF2-40B4-BE49-F238E27FC236}">
                  <a16:creationId xmlns:a16="http://schemas.microsoft.com/office/drawing/2014/main" id="{05A406D2-B512-3BFD-0C4C-465543EC1EF6}"/>
                </a:ext>
              </a:extLst>
            </p:cNvPr>
            <p:cNvSpPr/>
            <p:nvPr/>
          </p:nvSpPr>
          <p:spPr>
            <a:xfrm>
              <a:off x="2419345" y="-1041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6" name="Sechseck 325">
              <a:extLst>
                <a:ext uri="{FF2B5EF4-FFF2-40B4-BE49-F238E27FC236}">
                  <a16:creationId xmlns:a16="http://schemas.microsoft.com/office/drawing/2014/main" id="{5C9DF081-0253-305F-D921-F28BB91AC568}"/>
                </a:ext>
              </a:extLst>
            </p:cNvPr>
            <p:cNvSpPr/>
            <p:nvPr/>
          </p:nvSpPr>
          <p:spPr>
            <a:xfrm>
              <a:off x="2419346" y="519556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7" name="Sechseck 326">
              <a:extLst>
                <a:ext uri="{FF2B5EF4-FFF2-40B4-BE49-F238E27FC236}">
                  <a16:creationId xmlns:a16="http://schemas.microsoft.com/office/drawing/2014/main" id="{CC232982-BFAB-CB03-EBA1-232845BA0934}"/>
                </a:ext>
              </a:extLst>
            </p:cNvPr>
            <p:cNvSpPr/>
            <p:nvPr/>
          </p:nvSpPr>
          <p:spPr>
            <a:xfrm>
              <a:off x="2419346" y="607884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9" name="Sechseck 328">
              <a:extLst>
                <a:ext uri="{FF2B5EF4-FFF2-40B4-BE49-F238E27FC236}">
                  <a16:creationId xmlns:a16="http://schemas.microsoft.com/office/drawing/2014/main" id="{6FC3253E-2EB4-28D1-0912-E5EFA455C652}"/>
                </a:ext>
              </a:extLst>
            </p:cNvPr>
            <p:cNvSpPr/>
            <p:nvPr/>
          </p:nvSpPr>
          <p:spPr>
            <a:xfrm>
              <a:off x="-819156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0" name="Sechseck 329">
              <a:extLst>
                <a:ext uri="{FF2B5EF4-FFF2-40B4-BE49-F238E27FC236}">
                  <a16:creationId xmlns:a16="http://schemas.microsoft.com/office/drawing/2014/main" id="{96675A15-30AF-1AE8-9C0C-418B00D2717C}"/>
                </a:ext>
              </a:extLst>
            </p:cNvPr>
            <p:cNvSpPr/>
            <p:nvPr/>
          </p:nvSpPr>
          <p:spPr>
            <a:xfrm>
              <a:off x="-819156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1" name="Sechseck 330">
              <a:extLst>
                <a:ext uri="{FF2B5EF4-FFF2-40B4-BE49-F238E27FC236}">
                  <a16:creationId xmlns:a16="http://schemas.microsoft.com/office/drawing/2014/main" id="{CC31613B-7F54-4376-A198-690A3EA26128}"/>
                </a:ext>
              </a:extLst>
            </p:cNvPr>
            <p:cNvSpPr/>
            <p:nvPr/>
          </p:nvSpPr>
          <p:spPr>
            <a:xfrm>
              <a:off x="-819156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2" name="Sechseck 331">
              <a:extLst>
                <a:ext uri="{FF2B5EF4-FFF2-40B4-BE49-F238E27FC236}">
                  <a16:creationId xmlns:a16="http://schemas.microsoft.com/office/drawing/2014/main" id="{9821854C-F571-BE91-2D00-38C77865BA84}"/>
                </a:ext>
              </a:extLst>
            </p:cNvPr>
            <p:cNvSpPr/>
            <p:nvPr/>
          </p:nvSpPr>
          <p:spPr>
            <a:xfrm>
              <a:off x="-819156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3" name="Sechseck 332">
              <a:extLst>
                <a:ext uri="{FF2B5EF4-FFF2-40B4-BE49-F238E27FC236}">
                  <a16:creationId xmlns:a16="http://schemas.microsoft.com/office/drawing/2014/main" id="{BEC10101-7E26-8C0E-FCA2-63E78FA28C03}"/>
                </a:ext>
              </a:extLst>
            </p:cNvPr>
            <p:cNvSpPr/>
            <p:nvPr/>
          </p:nvSpPr>
          <p:spPr>
            <a:xfrm>
              <a:off x="-819157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4" name="Sechseck 333">
              <a:extLst>
                <a:ext uri="{FF2B5EF4-FFF2-40B4-BE49-F238E27FC236}">
                  <a16:creationId xmlns:a16="http://schemas.microsoft.com/office/drawing/2014/main" id="{3AA61514-55BF-A0F6-124A-86BFEA514EB3}"/>
                </a:ext>
              </a:extLst>
            </p:cNvPr>
            <p:cNvSpPr/>
            <p:nvPr/>
          </p:nvSpPr>
          <p:spPr>
            <a:xfrm>
              <a:off x="-819158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5" name="Sechseck 334">
              <a:extLst>
                <a:ext uri="{FF2B5EF4-FFF2-40B4-BE49-F238E27FC236}">
                  <a16:creationId xmlns:a16="http://schemas.microsoft.com/office/drawing/2014/main" id="{ED8A13A0-1978-0A59-D3BA-78C9D8247B32}"/>
                </a:ext>
              </a:extLst>
            </p:cNvPr>
            <p:cNvSpPr/>
            <p:nvPr/>
          </p:nvSpPr>
          <p:spPr>
            <a:xfrm>
              <a:off x="-819156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6" name="Sechseck 335">
              <a:extLst>
                <a:ext uri="{FF2B5EF4-FFF2-40B4-BE49-F238E27FC236}">
                  <a16:creationId xmlns:a16="http://schemas.microsoft.com/office/drawing/2014/main" id="{E7D79426-FD30-C9F0-1430-E5FA5506AA22}"/>
                </a:ext>
              </a:extLst>
            </p:cNvPr>
            <p:cNvSpPr/>
            <p:nvPr/>
          </p:nvSpPr>
          <p:spPr>
            <a:xfrm>
              <a:off x="-819156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7" name="Sechseck 336">
              <a:extLst>
                <a:ext uri="{FF2B5EF4-FFF2-40B4-BE49-F238E27FC236}">
                  <a16:creationId xmlns:a16="http://schemas.microsoft.com/office/drawing/2014/main" id="{67F05F66-E984-C58B-D8BB-35D77145DFE7}"/>
                </a:ext>
              </a:extLst>
            </p:cNvPr>
            <p:cNvSpPr/>
            <p:nvPr/>
          </p:nvSpPr>
          <p:spPr>
            <a:xfrm>
              <a:off x="-819156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8" name="Sechseck 337">
              <a:extLst>
                <a:ext uri="{FF2B5EF4-FFF2-40B4-BE49-F238E27FC236}">
                  <a16:creationId xmlns:a16="http://schemas.microsoft.com/office/drawing/2014/main" id="{D9D69FBA-6BD1-4514-E73D-FC559319B098}"/>
                </a:ext>
              </a:extLst>
            </p:cNvPr>
            <p:cNvSpPr/>
            <p:nvPr/>
          </p:nvSpPr>
          <p:spPr>
            <a:xfrm>
              <a:off x="-171456" y="254571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9" name="Sechseck 338">
              <a:extLst>
                <a:ext uri="{FF2B5EF4-FFF2-40B4-BE49-F238E27FC236}">
                  <a16:creationId xmlns:a16="http://schemas.microsoft.com/office/drawing/2014/main" id="{34862DFD-523A-F04B-D589-F0487F1A198B}"/>
                </a:ext>
              </a:extLst>
            </p:cNvPr>
            <p:cNvSpPr/>
            <p:nvPr/>
          </p:nvSpPr>
          <p:spPr>
            <a:xfrm>
              <a:off x="-171456" y="342899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0" name="Sechseck 339">
              <a:extLst>
                <a:ext uri="{FF2B5EF4-FFF2-40B4-BE49-F238E27FC236}">
                  <a16:creationId xmlns:a16="http://schemas.microsoft.com/office/drawing/2014/main" id="{B70B7652-B489-A89B-0FD6-11EDE3A0BB1F}"/>
                </a:ext>
              </a:extLst>
            </p:cNvPr>
            <p:cNvSpPr/>
            <p:nvPr/>
          </p:nvSpPr>
          <p:spPr>
            <a:xfrm>
              <a:off x="-171456" y="166242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1" name="Sechseck 340">
              <a:extLst>
                <a:ext uri="{FF2B5EF4-FFF2-40B4-BE49-F238E27FC236}">
                  <a16:creationId xmlns:a16="http://schemas.microsoft.com/office/drawing/2014/main" id="{3E8186F7-6256-09F3-9486-9D1B54F0B699}"/>
                </a:ext>
              </a:extLst>
            </p:cNvPr>
            <p:cNvSpPr/>
            <p:nvPr/>
          </p:nvSpPr>
          <p:spPr>
            <a:xfrm>
              <a:off x="-171456" y="77914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2" name="Sechseck 341">
              <a:extLst>
                <a:ext uri="{FF2B5EF4-FFF2-40B4-BE49-F238E27FC236}">
                  <a16:creationId xmlns:a16="http://schemas.microsoft.com/office/drawing/2014/main" id="{246CB080-AA72-9EA9-2567-CB74BC629FDA}"/>
                </a:ext>
              </a:extLst>
            </p:cNvPr>
            <p:cNvSpPr/>
            <p:nvPr/>
          </p:nvSpPr>
          <p:spPr>
            <a:xfrm>
              <a:off x="-171457" y="-1041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3" name="Sechseck 342">
              <a:extLst>
                <a:ext uri="{FF2B5EF4-FFF2-40B4-BE49-F238E27FC236}">
                  <a16:creationId xmlns:a16="http://schemas.microsoft.com/office/drawing/2014/main" id="{B3FE2931-2BE0-77C4-2E3A-474EA1E7641D}"/>
                </a:ext>
              </a:extLst>
            </p:cNvPr>
            <p:cNvSpPr/>
            <p:nvPr/>
          </p:nvSpPr>
          <p:spPr>
            <a:xfrm>
              <a:off x="-171456" y="519556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4" name="Sechseck 343">
              <a:extLst>
                <a:ext uri="{FF2B5EF4-FFF2-40B4-BE49-F238E27FC236}">
                  <a16:creationId xmlns:a16="http://schemas.microsoft.com/office/drawing/2014/main" id="{6D6B4D13-CC4B-ED22-70ED-45BD035C03DF}"/>
                </a:ext>
              </a:extLst>
            </p:cNvPr>
            <p:cNvSpPr/>
            <p:nvPr/>
          </p:nvSpPr>
          <p:spPr>
            <a:xfrm>
              <a:off x="-171456" y="607884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5" name="Sechseck 344">
              <a:extLst>
                <a:ext uri="{FF2B5EF4-FFF2-40B4-BE49-F238E27FC236}">
                  <a16:creationId xmlns:a16="http://schemas.microsoft.com/office/drawing/2014/main" id="{830B55D3-38FF-2481-A0D4-E0546974A853}"/>
                </a:ext>
              </a:extLst>
            </p:cNvPr>
            <p:cNvSpPr/>
            <p:nvPr/>
          </p:nvSpPr>
          <p:spPr>
            <a:xfrm>
              <a:off x="-171456" y="431227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73025695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Person, Kleidung, Flasche, Menschen enthält.&#10;&#10;Automatisch generierte Beschreibung">
            <a:extLst>
              <a:ext uri="{FF2B5EF4-FFF2-40B4-BE49-F238E27FC236}">
                <a16:creationId xmlns:a16="http://schemas.microsoft.com/office/drawing/2014/main" id="{3015F109-93FD-F82F-384E-F09ECD0DF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0990" y="-745064"/>
            <a:ext cx="12947647" cy="8631764"/>
          </a:xfrm>
          <a:prstGeom prst="rect">
            <a:avLst/>
          </a:prstGeo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100F80D1-A2AF-FCF5-CA13-915D6D326B63}"/>
              </a:ext>
            </a:extLst>
          </p:cNvPr>
          <p:cNvGrpSpPr/>
          <p:nvPr/>
        </p:nvGrpSpPr>
        <p:grpSpPr>
          <a:xfrm>
            <a:off x="-5943600" y="-3295650"/>
            <a:ext cx="24136350" cy="14763750"/>
            <a:chOff x="-819158" y="-545779"/>
            <a:chExt cx="13830305" cy="7949552"/>
          </a:xfrm>
        </p:grpSpPr>
        <p:sp>
          <p:nvSpPr>
            <p:cNvPr id="170" name="Sechseck 169">
              <a:extLst>
                <a:ext uri="{FF2B5EF4-FFF2-40B4-BE49-F238E27FC236}">
                  <a16:creationId xmlns:a16="http://schemas.microsoft.com/office/drawing/2014/main" id="{A3931273-D7D1-37B3-A3B5-61D7F7107C5E}"/>
                </a:ext>
              </a:extLst>
            </p:cNvPr>
            <p:cNvSpPr/>
            <p:nvPr/>
          </p:nvSpPr>
          <p:spPr>
            <a:xfrm>
              <a:off x="5656261" y="33750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1" name="Sechseck 170">
              <a:extLst>
                <a:ext uri="{FF2B5EF4-FFF2-40B4-BE49-F238E27FC236}">
                  <a16:creationId xmlns:a16="http://schemas.microsoft.com/office/drawing/2014/main" id="{4B15D718-FECD-5F68-F55B-389010F9891B}"/>
                </a:ext>
              </a:extLst>
            </p:cNvPr>
            <p:cNvSpPr/>
            <p:nvPr/>
          </p:nvSpPr>
          <p:spPr>
            <a:xfrm>
              <a:off x="5656260" y="-54577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2" name="Sechseck 171">
              <a:extLst>
                <a:ext uri="{FF2B5EF4-FFF2-40B4-BE49-F238E27FC236}">
                  <a16:creationId xmlns:a16="http://schemas.microsoft.com/office/drawing/2014/main" id="{BEA319E4-C5DF-5A2F-B12D-3BDBC574C460}"/>
                </a:ext>
              </a:extLst>
            </p:cNvPr>
            <p:cNvSpPr/>
            <p:nvPr/>
          </p:nvSpPr>
          <p:spPr>
            <a:xfrm>
              <a:off x="5656262" y="56372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3" name="Sechseck 172">
              <a:extLst>
                <a:ext uri="{FF2B5EF4-FFF2-40B4-BE49-F238E27FC236}">
                  <a16:creationId xmlns:a16="http://schemas.microsoft.com/office/drawing/2014/main" id="{F0C51DBA-BB24-65D3-A4D2-30D02A3AF241}"/>
                </a:ext>
              </a:extLst>
            </p:cNvPr>
            <p:cNvSpPr/>
            <p:nvPr/>
          </p:nvSpPr>
          <p:spPr>
            <a:xfrm>
              <a:off x="5656262" y="652049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9" name="Sechseck 178">
              <a:extLst>
                <a:ext uri="{FF2B5EF4-FFF2-40B4-BE49-F238E27FC236}">
                  <a16:creationId xmlns:a16="http://schemas.microsoft.com/office/drawing/2014/main" id="{B0DF63BB-133C-A964-339B-84FA6320A9F0}"/>
                </a:ext>
              </a:extLst>
            </p:cNvPr>
            <p:cNvSpPr/>
            <p:nvPr/>
          </p:nvSpPr>
          <p:spPr>
            <a:xfrm>
              <a:off x="6303961" y="-10413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1" name="Sechseck 180">
              <a:extLst>
                <a:ext uri="{FF2B5EF4-FFF2-40B4-BE49-F238E27FC236}">
                  <a16:creationId xmlns:a16="http://schemas.microsoft.com/office/drawing/2014/main" id="{0401A66E-0C08-2055-30E6-49DB28171AFE}"/>
                </a:ext>
              </a:extLst>
            </p:cNvPr>
            <p:cNvSpPr/>
            <p:nvPr/>
          </p:nvSpPr>
          <p:spPr>
            <a:xfrm>
              <a:off x="6303962" y="519556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2" name="Sechseck 181">
              <a:extLst>
                <a:ext uri="{FF2B5EF4-FFF2-40B4-BE49-F238E27FC236}">
                  <a16:creationId xmlns:a16="http://schemas.microsoft.com/office/drawing/2014/main" id="{C8DB283B-C6FA-9260-3874-699547BD81D2}"/>
                </a:ext>
              </a:extLst>
            </p:cNvPr>
            <p:cNvSpPr/>
            <p:nvPr/>
          </p:nvSpPr>
          <p:spPr>
            <a:xfrm>
              <a:off x="6303962" y="607884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8" name="Sechseck 187">
              <a:extLst>
                <a:ext uri="{FF2B5EF4-FFF2-40B4-BE49-F238E27FC236}">
                  <a16:creationId xmlns:a16="http://schemas.microsoft.com/office/drawing/2014/main" id="{57613BE4-F9D5-7D29-52DF-D16DEEA22792}"/>
                </a:ext>
              </a:extLst>
            </p:cNvPr>
            <p:cNvSpPr/>
            <p:nvPr/>
          </p:nvSpPr>
          <p:spPr>
            <a:xfrm>
              <a:off x="6951660" y="33750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9" name="Sechseck 188">
              <a:extLst>
                <a:ext uri="{FF2B5EF4-FFF2-40B4-BE49-F238E27FC236}">
                  <a16:creationId xmlns:a16="http://schemas.microsoft.com/office/drawing/2014/main" id="{6880AAE1-41CA-76B5-6703-0311DE81577A}"/>
                </a:ext>
              </a:extLst>
            </p:cNvPr>
            <p:cNvSpPr/>
            <p:nvPr/>
          </p:nvSpPr>
          <p:spPr>
            <a:xfrm>
              <a:off x="6951659" y="-54577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0" name="Sechseck 189">
              <a:extLst>
                <a:ext uri="{FF2B5EF4-FFF2-40B4-BE49-F238E27FC236}">
                  <a16:creationId xmlns:a16="http://schemas.microsoft.com/office/drawing/2014/main" id="{0A403097-F6BC-450F-6EBE-37EFA3F92282}"/>
                </a:ext>
              </a:extLst>
            </p:cNvPr>
            <p:cNvSpPr/>
            <p:nvPr/>
          </p:nvSpPr>
          <p:spPr>
            <a:xfrm>
              <a:off x="6951661" y="56372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1" name="Sechseck 190">
              <a:extLst>
                <a:ext uri="{FF2B5EF4-FFF2-40B4-BE49-F238E27FC236}">
                  <a16:creationId xmlns:a16="http://schemas.microsoft.com/office/drawing/2014/main" id="{906BC755-0C47-23D2-4A31-789F8018FA2F}"/>
                </a:ext>
              </a:extLst>
            </p:cNvPr>
            <p:cNvSpPr/>
            <p:nvPr/>
          </p:nvSpPr>
          <p:spPr>
            <a:xfrm>
              <a:off x="6951661" y="65204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7" name="Sechseck 196">
              <a:extLst>
                <a:ext uri="{FF2B5EF4-FFF2-40B4-BE49-F238E27FC236}">
                  <a16:creationId xmlns:a16="http://schemas.microsoft.com/office/drawing/2014/main" id="{C0EC518D-8AE7-71A5-B2AF-5C02D03A30FB}"/>
                </a:ext>
              </a:extLst>
            </p:cNvPr>
            <p:cNvSpPr/>
            <p:nvPr/>
          </p:nvSpPr>
          <p:spPr>
            <a:xfrm>
              <a:off x="7599360" y="-10413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8" name="Sechseck 197">
              <a:extLst>
                <a:ext uri="{FF2B5EF4-FFF2-40B4-BE49-F238E27FC236}">
                  <a16:creationId xmlns:a16="http://schemas.microsoft.com/office/drawing/2014/main" id="{33146D5D-78B4-E94A-D60A-8F0C5CDD88DA}"/>
                </a:ext>
              </a:extLst>
            </p:cNvPr>
            <p:cNvSpPr/>
            <p:nvPr/>
          </p:nvSpPr>
          <p:spPr>
            <a:xfrm>
              <a:off x="7599361" y="519556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9" name="Sechseck 198">
              <a:extLst>
                <a:ext uri="{FF2B5EF4-FFF2-40B4-BE49-F238E27FC236}">
                  <a16:creationId xmlns:a16="http://schemas.microsoft.com/office/drawing/2014/main" id="{9ED1BD72-713F-5DF9-AA16-58795DE1C0BC}"/>
                </a:ext>
              </a:extLst>
            </p:cNvPr>
            <p:cNvSpPr/>
            <p:nvPr/>
          </p:nvSpPr>
          <p:spPr>
            <a:xfrm>
              <a:off x="7599361" y="60788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5" name="Sechseck 204">
              <a:extLst>
                <a:ext uri="{FF2B5EF4-FFF2-40B4-BE49-F238E27FC236}">
                  <a16:creationId xmlns:a16="http://schemas.microsoft.com/office/drawing/2014/main" id="{DEFDC681-35AD-9E90-5C07-1EC9FA3E0C98}"/>
                </a:ext>
              </a:extLst>
            </p:cNvPr>
            <p:cNvSpPr/>
            <p:nvPr/>
          </p:nvSpPr>
          <p:spPr>
            <a:xfrm>
              <a:off x="3067047" y="33750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6" name="Sechseck 205">
              <a:extLst>
                <a:ext uri="{FF2B5EF4-FFF2-40B4-BE49-F238E27FC236}">
                  <a16:creationId xmlns:a16="http://schemas.microsoft.com/office/drawing/2014/main" id="{640389F7-5F80-D07E-7967-8192BAB60644}"/>
                </a:ext>
              </a:extLst>
            </p:cNvPr>
            <p:cNvSpPr/>
            <p:nvPr/>
          </p:nvSpPr>
          <p:spPr>
            <a:xfrm>
              <a:off x="3067046" y="-54577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7" name="Sechseck 206">
              <a:extLst>
                <a:ext uri="{FF2B5EF4-FFF2-40B4-BE49-F238E27FC236}">
                  <a16:creationId xmlns:a16="http://schemas.microsoft.com/office/drawing/2014/main" id="{90B40A7C-09B5-6EBE-B27F-4631ECB30FEA}"/>
                </a:ext>
              </a:extLst>
            </p:cNvPr>
            <p:cNvSpPr/>
            <p:nvPr/>
          </p:nvSpPr>
          <p:spPr>
            <a:xfrm>
              <a:off x="3067048" y="56372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8" name="Sechseck 207">
              <a:extLst>
                <a:ext uri="{FF2B5EF4-FFF2-40B4-BE49-F238E27FC236}">
                  <a16:creationId xmlns:a16="http://schemas.microsoft.com/office/drawing/2014/main" id="{F3BD6B07-572E-BD70-09CE-9490264A3CA9}"/>
                </a:ext>
              </a:extLst>
            </p:cNvPr>
            <p:cNvSpPr/>
            <p:nvPr/>
          </p:nvSpPr>
          <p:spPr>
            <a:xfrm>
              <a:off x="3067048" y="65204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2" name="Sechseck 211">
              <a:extLst>
                <a:ext uri="{FF2B5EF4-FFF2-40B4-BE49-F238E27FC236}">
                  <a16:creationId xmlns:a16="http://schemas.microsoft.com/office/drawing/2014/main" id="{DEBC170A-41C7-43A0-346B-37292626AD1E}"/>
                </a:ext>
              </a:extLst>
            </p:cNvPr>
            <p:cNvSpPr/>
            <p:nvPr/>
          </p:nvSpPr>
          <p:spPr>
            <a:xfrm>
              <a:off x="3714748" y="166243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4" name="Sechseck 213">
              <a:extLst>
                <a:ext uri="{FF2B5EF4-FFF2-40B4-BE49-F238E27FC236}">
                  <a16:creationId xmlns:a16="http://schemas.microsoft.com/office/drawing/2014/main" id="{A0130838-D499-47FF-C96E-D866E35786E5}"/>
                </a:ext>
              </a:extLst>
            </p:cNvPr>
            <p:cNvSpPr/>
            <p:nvPr/>
          </p:nvSpPr>
          <p:spPr>
            <a:xfrm>
              <a:off x="3714747" y="-10413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5" name="Sechseck 214">
              <a:extLst>
                <a:ext uri="{FF2B5EF4-FFF2-40B4-BE49-F238E27FC236}">
                  <a16:creationId xmlns:a16="http://schemas.microsoft.com/office/drawing/2014/main" id="{416F0816-3F39-FFAA-A4DD-33E17717484F}"/>
                </a:ext>
              </a:extLst>
            </p:cNvPr>
            <p:cNvSpPr/>
            <p:nvPr/>
          </p:nvSpPr>
          <p:spPr>
            <a:xfrm>
              <a:off x="3714748" y="519556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6" name="Sechseck 215">
              <a:extLst>
                <a:ext uri="{FF2B5EF4-FFF2-40B4-BE49-F238E27FC236}">
                  <a16:creationId xmlns:a16="http://schemas.microsoft.com/office/drawing/2014/main" id="{A039CF25-23B5-3307-AAE0-50D1213DAA8D}"/>
                </a:ext>
              </a:extLst>
            </p:cNvPr>
            <p:cNvSpPr/>
            <p:nvPr/>
          </p:nvSpPr>
          <p:spPr>
            <a:xfrm>
              <a:off x="3714748" y="60788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2" name="Sechseck 221">
              <a:extLst>
                <a:ext uri="{FF2B5EF4-FFF2-40B4-BE49-F238E27FC236}">
                  <a16:creationId xmlns:a16="http://schemas.microsoft.com/office/drawing/2014/main" id="{0A2DFC93-3A9C-7379-776F-CD7F0EA5292C}"/>
                </a:ext>
              </a:extLst>
            </p:cNvPr>
            <p:cNvSpPr/>
            <p:nvPr/>
          </p:nvSpPr>
          <p:spPr>
            <a:xfrm>
              <a:off x="4362446" y="3375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3" name="Sechseck 222">
              <a:extLst>
                <a:ext uri="{FF2B5EF4-FFF2-40B4-BE49-F238E27FC236}">
                  <a16:creationId xmlns:a16="http://schemas.microsoft.com/office/drawing/2014/main" id="{4C9B2203-03D5-939F-7964-88E55C074480}"/>
                </a:ext>
              </a:extLst>
            </p:cNvPr>
            <p:cNvSpPr/>
            <p:nvPr/>
          </p:nvSpPr>
          <p:spPr>
            <a:xfrm>
              <a:off x="4362445" y="-54577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4" name="Sechseck 223">
              <a:extLst>
                <a:ext uri="{FF2B5EF4-FFF2-40B4-BE49-F238E27FC236}">
                  <a16:creationId xmlns:a16="http://schemas.microsoft.com/office/drawing/2014/main" id="{AA0BA42C-00D5-FF58-93C5-A82823C18BA2}"/>
                </a:ext>
              </a:extLst>
            </p:cNvPr>
            <p:cNvSpPr/>
            <p:nvPr/>
          </p:nvSpPr>
          <p:spPr>
            <a:xfrm>
              <a:off x="4362447" y="56372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5" name="Sechseck 224">
              <a:extLst>
                <a:ext uri="{FF2B5EF4-FFF2-40B4-BE49-F238E27FC236}">
                  <a16:creationId xmlns:a16="http://schemas.microsoft.com/office/drawing/2014/main" id="{AFE895DF-EF07-6120-9704-FE75C4B0D17B}"/>
                </a:ext>
              </a:extLst>
            </p:cNvPr>
            <p:cNvSpPr/>
            <p:nvPr/>
          </p:nvSpPr>
          <p:spPr>
            <a:xfrm>
              <a:off x="4362447" y="65204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7" name="Sechseck 226">
              <a:extLst>
                <a:ext uri="{FF2B5EF4-FFF2-40B4-BE49-F238E27FC236}">
                  <a16:creationId xmlns:a16="http://schemas.microsoft.com/office/drawing/2014/main" id="{37D1FCD6-FF8C-AF73-46C8-205330D19ED2}"/>
                </a:ext>
              </a:extLst>
            </p:cNvPr>
            <p:cNvSpPr/>
            <p:nvPr/>
          </p:nvSpPr>
          <p:spPr>
            <a:xfrm>
              <a:off x="5010147" y="254571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1" name="Sechseck 230">
              <a:extLst>
                <a:ext uri="{FF2B5EF4-FFF2-40B4-BE49-F238E27FC236}">
                  <a16:creationId xmlns:a16="http://schemas.microsoft.com/office/drawing/2014/main" id="{53AC77E6-E59F-194A-3695-05BCA5317B7C}"/>
                </a:ext>
              </a:extLst>
            </p:cNvPr>
            <p:cNvSpPr/>
            <p:nvPr/>
          </p:nvSpPr>
          <p:spPr>
            <a:xfrm>
              <a:off x="5010146" y="-10413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2" name="Sechseck 231">
              <a:extLst>
                <a:ext uri="{FF2B5EF4-FFF2-40B4-BE49-F238E27FC236}">
                  <a16:creationId xmlns:a16="http://schemas.microsoft.com/office/drawing/2014/main" id="{F5E83919-F47B-F684-70E6-B38AC454DD2C}"/>
                </a:ext>
              </a:extLst>
            </p:cNvPr>
            <p:cNvSpPr/>
            <p:nvPr/>
          </p:nvSpPr>
          <p:spPr>
            <a:xfrm>
              <a:off x="5010147" y="519556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3" name="Sechseck 232">
              <a:extLst>
                <a:ext uri="{FF2B5EF4-FFF2-40B4-BE49-F238E27FC236}">
                  <a16:creationId xmlns:a16="http://schemas.microsoft.com/office/drawing/2014/main" id="{54366C7D-02C1-FCC1-B07A-35A769090ECE}"/>
                </a:ext>
              </a:extLst>
            </p:cNvPr>
            <p:cNvSpPr/>
            <p:nvPr/>
          </p:nvSpPr>
          <p:spPr>
            <a:xfrm>
              <a:off x="5010147" y="60788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6" name="Sechseck 235">
              <a:extLst>
                <a:ext uri="{FF2B5EF4-FFF2-40B4-BE49-F238E27FC236}">
                  <a16:creationId xmlns:a16="http://schemas.microsoft.com/office/drawing/2014/main" id="{848FD815-8AD0-A51B-3FDC-C61699069AE5}"/>
                </a:ext>
              </a:extLst>
            </p:cNvPr>
            <p:cNvSpPr/>
            <p:nvPr/>
          </p:nvSpPr>
          <p:spPr>
            <a:xfrm>
              <a:off x="8247061" y="387063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9" name="Sechseck 238">
              <a:extLst>
                <a:ext uri="{FF2B5EF4-FFF2-40B4-BE49-F238E27FC236}">
                  <a16:creationId xmlns:a16="http://schemas.microsoft.com/office/drawing/2014/main" id="{A285C087-C2F5-1523-C1FF-299DAE94C85A}"/>
                </a:ext>
              </a:extLst>
            </p:cNvPr>
            <p:cNvSpPr/>
            <p:nvPr/>
          </p:nvSpPr>
          <p:spPr>
            <a:xfrm>
              <a:off x="8247060" y="3375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0" name="Sechseck 239">
              <a:extLst>
                <a:ext uri="{FF2B5EF4-FFF2-40B4-BE49-F238E27FC236}">
                  <a16:creationId xmlns:a16="http://schemas.microsoft.com/office/drawing/2014/main" id="{2F231919-FDE4-D2C8-AAB6-245CC47C2A9D}"/>
                </a:ext>
              </a:extLst>
            </p:cNvPr>
            <p:cNvSpPr/>
            <p:nvPr/>
          </p:nvSpPr>
          <p:spPr>
            <a:xfrm>
              <a:off x="8247059" y="-54577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1" name="Sechseck 240">
              <a:extLst>
                <a:ext uri="{FF2B5EF4-FFF2-40B4-BE49-F238E27FC236}">
                  <a16:creationId xmlns:a16="http://schemas.microsoft.com/office/drawing/2014/main" id="{264FA14E-6D5F-2C0A-91DB-6C486D9D368B}"/>
                </a:ext>
              </a:extLst>
            </p:cNvPr>
            <p:cNvSpPr/>
            <p:nvPr/>
          </p:nvSpPr>
          <p:spPr>
            <a:xfrm>
              <a:off x="8247061" y="56372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2" name="Sechseck 241">
              <a:extLst>
                <a:ext uri="{FF2B5EF4-FFF2-40B4-BE49-F238E27FC236}">
                  <a16:creationId xmlns:a16="http://schemas.microsoft.com/office/drawing/2014/main" id="{8E5B9D4E-B46D-A0AF-2E82-FA3962EE9D12}"/>
                </a:ext>
              </a:extLst>
            </p:cNvPr>
            <p:cNvSpPr/>
            <p:nvPr/>
          </p:nvSpPr>
          <p:spPr>
            <a:xfrm>
              <a:off x="8247061" y="65204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8" name="Sechseck 247">
              <a:extLst>
                <a:ext uri="{FF2B5EF4-FFF2-40B4-BE49-F238E27FC236}">
                  <a16:creationId xmlns:a16="http://schemas.microsoft.com/office/drawing/2014/main" id="{8EE2A589-3AD2-00AF-AAA8-BBEE1C67BB00}"/>
                </a:ext>
              </a:extLst>
            </p:cNvPr>
            <p:cNvSpPr/>
            <p:nvPr/>
          </p:nvSpPr>
          <p:spPr>
            <a:xfrm>
              <a:off x="8894760" y="-10413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9" name="Sechseck 248">
              <a:extLst>
                <a:ext uri="{FF2B5EF4-FFF2-40B4-BE49-F238E27FC236}">
                  <a16:creationId xmlns:a16="http://schemas.microsoft.com/office/drawing/2014/main" id="{F4A3C0C1-E9C8-4657-4EC3-FF51457699A4}"/>
                </a:ext>
              </a:extLst>
            </p:cNvPr>
            <p:cNvSpPr/>
            <p:nvPr/>
          </p:nvSpPr>
          <p:spPr>
            <a:xfrm>
              <a:off x="8894761" y="519556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0" name="Sechseck 249">
              <a:extLst>
                <a:ext uri="{FF2B5EF4-FFF2-40B4-BE49-F238E27FC236}">
                  <a16:creationId xmlns:a16="http://schemas.microsoft.com/office/drawing/2014/main" id="{ED8CFB1D-8BF1-089A-E048-B2E5A1FB73BD}"/>
                </a:ext>
              </a:extLst>
            </p:cNvPr>
            <p:cNvSpPr/>
            <p:nvPr/>
          </p:nvSpPr>
          <p:spPr>
            <a:xfrm>
              <a:off x="8894761" y="60788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2" name="Sechseck 251">
              <a:extLst>
                <a:ext uri="{FF2B5EF4-FFF2-40B4-BE49-F238E27FC236}">
                  <a16:creationId xmlns:a16="http://schemas.microsoft.com/office/drawing/2014/main" id="{5300F3BD-0368-0781-E0F5-B54631FE7ADE}"/>
                </a:ext>
              </a:extLst>
            </p:cNvPr>
            <p:cNvSpPr/>
            <p:nvPr/>
          </p:nvSpPr>
          <p:spPr>
            <a:xfrm>
              <a:off x="9542460" y="298735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3" name="Sechseck 252">
              <a:extLst>
                <a:ext uri="{FF2B5EF4-FFF2-40B4-BE49-F238E27FC236}">
                  <a16:creationId xmlns:a16="http://schemas.microsoft.com/office/drawing/2014/main" id="{3BBC05E2-1E9C-BE26-1229-6D16E7C7E29F}"/>
                </a:ext>
              </a:extLst>
            </p:cNvPr>
            <p:cNvSpPr/>
            <p:nvPr/>
          </p:nvSpPr>
          <p:spPr>
            <a:xfrm>
              <a:off x="9542460" y="38706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4" name="Sechseck 253">
              <a:extLst>
                <a:ext uri="{FF2B5EF4-FFF2-40B4-BE49-F238E27FC236}">
                  <a16:creationId xmlns:a16="http://schemas.microsoft.com/office/drawing/2014/main" id="{C67C0B69-9644-1020-1C30-B881FEB50DAD}"/>
                </a:ext>
              </a:extLst>
            </p:cNvPr>
            <p:cNvSpPr/>
            <p:nvPr/>
          </p:nvSpPr>
          <p:spPr>
            <a:xfrm>
              <a:off x="9542460" y="210407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5" name="Sechseck 254">
              <a:extLst>
                <a:ext uri="{FF2B5EF4-FFF2-40B4-BE49-F238E27FC236}">
                  <a16:creationId xmlns:a16="http://schemas.microsoft.com/office/drawing/2014/main" id="{6161029D-F451-94CE-4AAE-437E0F307D4D}"/>
                </a:ext>
              </a:extLst>
            </p:cNvPr>
            <p:cNvSpPr/>
            <p:nvPr/>
          </p:nvSpPr>
          <p:spPr>
            <a:xfrm>
              <a:off x="9542460" y="12207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6" name="Sechseck 255">
              <a:extLst>
                <a:ext uri="{FF2B5EF4-FFF2-40B4-BE49-F238E27FC236}">
                  <a16:creationId xmlns:a16="http://schemas.microsoft.com/office/drawing/2014/main" id="{D546FF50-29B8-096B-D182-DBF2C168DCF4}"/>
                </a:ext>
              </a:extLst>
            </p:cNvPr>
            <p:cNvSpPr/>
            <p:nvPr/>
          </p:nvSpPr>
          <p:spPr>
            <a:xfrm>
              <a:off x="9542459" y="3375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7" name="Sechseck 256">
              <a:extLst>
                <a:ext uri="{FF2B5EF4-FFF2-40B4-BE49-F238E27FC236}">
                  <a16:creationId xmlns:a16="http://schemas.microsoft.com/office/drawing/2014/main" id="{EB131AE6-38F1-2E4B-6E95-3CB2F999B3A7}"/>
                </a:ext>
              </a:extLst>
            </p:cNvPr>
            <p:cNvSpPr/>
            <p:nvPr/>
          </p:nvSpPr>
          <p:spPr>
            <a:xfrm>
              <a:off x="9542458" y="-54577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8" name="Sechseck 257">
              <a:extLst>
                <a:ext uri="{FF2B5EF4-FFF2-40B4-BE49-F238E27FC236}">
                  <a16:creationId xmlns:a16="http://schemas.microsoft.com/office/drawing/2014/main" id="{8EB771F4-3FDF-E896-68E0-BA6A0BF9BB57}"/>
                </a:ext>
              </a:extLst>
            </p:cNvPr>
            <p:cNvSpPr/>
            <p:nvPr/>
          </p:nvSpPr>
          <p:spPr>
            <a:xfrm>
              <a:off x="9542460" y="56372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9" name="Sechseck 258">
              <a:extLst>
                <a:ext uri="{FF2B5EF4-FFF2-40B4-BE49-F238E27FC236}">
                  <a16:creationId xmlns:a16="http://schemas.microsoft.com/office/drawing/2014/main" id="{FCE61F08-AA53-46CF-B9EC-963C2E028FEA}"/>
                </a:ext>
              </a:extLst>
            </p:cNvPr>
            <p:cNvSpPr/>
            <p:nvPr/>
          </p:nvSpPr>
          <p:spPr>
            <a:xfrm>
              <a:off x="9542460" y="65204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0" name="Sechseck 259">
              <a:extLst>
                <a:ext uri="{FF2B5EF4-FFF2-40B4-BE49-F238E27FC236}">
                  <a16:creationId xmlns:a16="http://schemas.microsoft.com/office/drawing/2014/main" id="{1DDBD850-FDAA-B952-F4CD-F9F268E0F0E8}"/>
                </a:ext>
              </a:extLst>
            </p:cNvPr>
            <p:cNvSpPr/>
            <p:nvPr/>
          </p:nvSpPr>
          <p:spPr>
            <a:xfrm>
              <a:off x="9542460" y="475392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1" name="Sechseck 260">
              <a:extLst>
                <a:ext uri="{FF2B5EF4-FFF2-40B4-BE49-F238E27FC236}">
                  <a16:creationId xmlns:a16="http://schemas.microsoft.com/office/drawing/2014/main" id="{7C4AD8FC-ECA1-E4FC-CE55-2C8BA776F7DA}"/>
                </a:ext>
              </a:extLst>
            </p:cNvPr>
            <p:cNvSpPr/>
            <p:nvPr/>
          </p:nvSpPr>
          <p:spPr>
            <a:xfrm>
              <a:off x="10190160" y="254571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2" name="Sechseck 261">
              <a:extLst>
                <a:ext uri="{FF2B5EF4-FFF2-40B4-BE49-F238E27FC236}">
                  <a16:creationId xmlns:a16="http://schemas.microsoft.com/office/drawing/2014/main" id="{1C6D84AD-E5AA-B823-07DF-69456F06D36E}"/>
                </a:ext>
              </a:extLst>
            </p:cNvPr>
            <p:cNvSpPr/>
            <p:nvPr/>
          </p:nvSpPr>
          <p:spPr>
            <a:xfrm>
              <a:off x="10190160" y="342899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3" name="Sechseck 262">
              <a:extLst>
                <a:ext uri="{FF2B5EF4-FFF2-40B4-BE49-F238E27FC236}">
                  <a16:creationId xmlns:a16="http://schemas.microsoft.com/office/drawing/2014/main" id="{CE4F94A6-D73E-0DED-D4C7-4B731836F7F2}"/>
                </a:ext>
              </a:extLst>
            </p:cNvPr>
            <p:cNvSpPr/>
            <p:nvPr/>
          </p:nvSpPr>
          <p:spPr>
            <a:xfrm>
              <a:off x="10190160" y="166243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4" name="Sechseck 263">
              <a:extLst>
                <a:ext uri="{FF2B5EF4-FFF2-40B4-BE49-F238E27FC236}">
                  <a16:creationId xmlns:a16="http://schemas.microsoft.com/office/drawing/2014/main" id="{16088092-3A89-B707-A530-70C804D85CFC}"/>
                </a:ext>
              </a:extLst>
            </p:cNvPr>
            <p:cNvSpPr/>
            <p:nvPr/>
          </p:nvSpPr>
          <p:spPr>
            <a:xfrm>
              <a:off x="10190160" y="7791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5" name="Sechseck 264">
              <a:extLst>
                <a:ext uri="{FF2B5EF4-FFF2-40B4-BE49-F238E27FC236}">
                  <a16:creationId xmlns:a16="http://schemas.microsoft.com/office/drawing/2014/main" id="{CD2727F4-4866-BC2A-AF70-C24F17D0E08F}"/>
                </a:ext>
              </a:extLst>
            </p:cNvPr>
            <p:cNvSpPr/>
            <p:nvPr/>
          </p:nvSpPr>
          <p:spPr>
            <a:xfrm>
              <a:off x="10190159" y="-1041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6" name="Sechseck 265">
              <a:extLst>
                <a:ext uri="{FF2B5EF4-FFF2-40B4-BE49-F238E27FC236}">
                  <a16:creationId xmlns:a16="http://schemas.microsoft.com/office/drawing/2014/main" id="{044DC255-8A22-7B3A-4219-5640F88198A7}"/>
                </a:ext>
              </a:extLst>
            </p:cNvPr>
            <p:cNvSpPr/>
            <p:nvPr/>
          </p:nvSpPr>
          <p:spPr>
            <a:xfrm>
              <a:off x="10190160" y="519556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7" name="Sechseck 266">
              <a:extLst>
                <a:ext uri="{FF2B5EF4-FFF2-40B4-BE49-F238E27FC236}">
                  <a16:creationId xmlns:a16="http://schemas.microsoft.com/office/drawing/2014/main" id="{D3BC1D2B-DC25-338E-B0F3-32E4267D12CE}"/>
                </a:ext>
              </a:extLst>
            </p:cNvPr>
            <p:cNvSpPr/>
            <p:nvPr/>
          </p:nvSpPr>
          <p:spPr>
            <a:xfrm>
              <a:off x="10190160" y="607884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8" name="Sechseck 267">
              <a:extLst>
                <a:ext uri="{FF2B5EF4-FFF2-40B4-BE49-F238E27FC236}">
                  <a16:creationId xmlns:a16="http://schemas.microsoft.com/office/drawing/2014/main" id="{7B74D41E-4175-BDC7-2A65-FA08269FBD90}"/>
                </a:ext>
              </a:extLst>
            </p:cNvPr>
            <p:cNvSpPr/>
            <p:nvPr/>
          </p:nvSpPr>
          <p:spPr>
            <a:xfrm>
              <a:off x="10190160" y="43122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9" name="Sechseck 268">
              <a:extLst>
                <a:ext uri="{FF2B5EF4-FFF2-40B4-BE49-F238E27FC236}">
                  <a16:creationId xmlns:a16="http://schemas.microsoft.com/office/drawing/2014/main" id="{480E9670-8456-5073-E69B-4445F1E1149F}"/>
                </a:ext>
              </a:extLst>
            </p:cNvPr>
            <p:cNvSpPr/>
            <p:nvPr/>
          </p:nvSpPr>
          <p:spPr>
            <a:xfrm>
              <a:off x="10837860" y="298735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0" name="Sechseck 269">
              <a:extLst>
                <a:ext uri="{FF2B5EF4-FFF2-40B4-BE49-F238E27FC236}">
                  <a16:creationId xmlns:a16="http://schemas.microsoft.com/office/drawing/2014/main" id="{8EBF43B8-4D23-4044-9893-031B3916E15D}"/>
                </a:ext>
              </a:extLst>
            </p:cNvPr>
            <p:cNvSpPr/>
            <p:nvPr/>
          </p:nvSpPr>
          <p:spPr>
            <a:xfrm>
              <a:off x="10837860" y="38706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1" name="Sechseck 270">
              <a:extLst>
                <a:ext uri="{FF2B5EF4-FFF2-40B4-BE49-F238E27FC236}">
                  <a16:creationId xmlns:a16="http://schemas.microsoft.com/office/drawing/2014/main" id="{DC5646F1-1D62-3A45-F47D-FCA5BBA77DF5}"/>
                </a:ext>
              </a:extLst>
            </p:cNvPr>
            <p:cNvSpPr/>
            <p:nvPr/>
          </p:nvSpPr>
          <p:spPr>
            <a:xfrm>
              <a:off x="10837860" y="210407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2" name="Sechseck 271">
              <a:extLst>
                <a:ext uri="{FF2B5EF4-FFF2-40B4-BE49-F238E27FC236}">
                  <a16:creationId xmlns:a16="http://schemas.microsoft.com/office/drawing/2014/main" id="{8E1F4716-65AE-8582-6C07-845A5E3FDB7F}"/>
                </a:ext>
              </a:extLst>
            </p:cNvPr>
            <p:cNvSpPr/>
            <p:nvPr/>
          </p:nvSpPr>
          <p:spPr>
            <a:xfrm>
              <a:off x="10837860" y="12207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3" name="Sechseck 272">
              <a:extLst>
                <a:ext uri="{FF2B5EF4-FFF2-40B4-BE49-F238E27FC236}">
                  <a16:creationId xmlns:a16="http://schemas.microsoft.com/office/drawing/2014/main" id="{424B3E35-96A6-19BB-6749-6C2B686B8C53}"/>
                </a:ext>
              </a:extLst>
            </p:cNvPr>
            <p:cNvSpPr/>
            <p:nvPr/>
          </p:nvSpPr>
          <p:spPr>
            <a:xfrm>
              <a:off x="10837859" y="3375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4" name="Sechseck 273">
              <a:extLst>
                <a:ext uri="{FF2B5EF4-FFF2-40B4-BE49-F238E27FC236}">
                  <a16:creationId xmlns:a16="http://schemas.microsoft.com/office/drawing/2014/main" id="{74AF091C-14EC-7329-E82F-7013694DCA9A}"/>
                </a:ext>
              </a:extLst>
            </p:cNvPr>
            <p:cNvSpPr/>
            <p:nvPr/>
          </p:nvSpPr>
          <p:spPr>
            <a:xfrm>
              <a:off x="10837858" y="-5457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5" name="Sechseck 274">
              <a:extLst>
                <a:ext uri="{FF2B5EF4-FFF2-40B4-BE49-F238E27FC236}">
                  <a16:creationId xmlns:a16="http://schemas.microsoft.com/office/drawing/2014/main" id="{42B97F2D-1F1A-7AB0-4E81-1E2F450A1578}"/>
                </a:ext>
              </a:extLst>
            </p:cNvPr>
            <p:cNvSpPr/>
            <p:nvPr/>
          </p:nvSpPr>
          <p:spPr>
            <a:xfrm>
              <a:off x="10837860" y="563720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6" name="Sechseck 275">
              <a:extLst>
                <a:ext uri="{FF2B5EF4-FFF2-40B4-BE49-F238E27FC236}">
                  <a16:creationId xmlns:a16="http://schemas.microsoft.com/office/drawing/2014/main" id="{4B7B78BB-BEE6-03B9-4204-2ABC2704F32E}"/>
                </a:ext>
              </a:extLst>
            </p:cNvPr>
            <p:cNvSpPr/>
            <p:nvPr/>
          </p:nvSpPr>
          <p:spPr>
            <a:xfrm>
              <a:off x="10837860" y="652048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7" name="Sechseck 276">
              <a:extLst>
                <a:ext uri="{FF2B5EF4-FFF2-40B4-BE49-F238E27FC236}">
                  <a16:creationId xmlns:a16="http://schemas.microsoft.com/office/drawing/2014/main" id="{623FEFB1-8AC1-2205-2716-5F406D38A70B}"/>
                </a:ext>
              </a:extLst>
            </p:cNvPr>
            <p:cNvSpPr/>
            <p:nvPr/>
          </p:nvSpPr>
          <p:spPr>
            <a:xfrm>
              <a:off x="10837860" y="475392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8" name="Sechseck 277">
              <a:extLst>
                <a:ext uri="{FF2B5EF4-FFF2-40B4-BE49-F238E27FC236}">
                  <a16:creationId xmlns:a16="http://schemas.microsoft.com/office/drawing/2014/main" id="{139445ED-9022-9887-2C97-88F12B594FB3}"/>
                </a:ext>
              </a:extLst>
            </p:cNvPr>
            <p:cNvSpPr/>
            <p:nvPr/>
          </p:nvSpPr>
          <p:spPr>
            <a:xfrm>
              <a:off x="11485560" y="254571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9" name="Sechseck 278">
              <a:extLst>
                <a:ext uri="{FF2B5EF4-FFF2-40B4-BE49-F238E27FC236}">
                  <a16:creationId xmlns:a16="http://schemas.microsoft.com/office/drawing/2014/main" id="{9B8D3649-22FA-A482-76F9-4975BAFD2694}"/>
                </a:ext>
              </a:extLst>
            </p:cNvPr>
            <p:cNvSpPr/>
            <p:nvPr/>
          </p:nvSpPr>
          <p:spPr>
            <a:xfrm>
              <a:off x="11485560" y="342899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0" name="Sechseck 279">
              <a:extLst>
                <a:ext uri="{FF2B5EF4-FFF2-40B4-BE49-F238E27FC236}">
                  <a16:creationId xmlns:a16="http://schemas.microsoft.com/office/drawing/2014/main" id="{A73785F0-75B5-1650-867B-3AC12F83C1E5}"/>
                </a:ext>
              </a:extLst>
            </p:cNvPr>
            <p:cNvSpPr/>
            <p:nvPr/>
          </p:nvSpPr>
          <p:spPr>
            <a:xfrm>
              <a:off x="11485560" y="166242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1" name="Sechseck 280">
              <a:extLst>
                <a:ext uri="{FF2B5EF4-FFF2-40B4-BE49-F238E27FC236}">
                  <a16:creationId xmlns:a16="http://schemas.microsoft.com/office/drawing/2014/main" id="{61825C70-B9C4-E729-6B50-B68C7D2B6DF4}"/>
                </a:ext>
              </a:extLst>
            </p:cNvPr>
            <p:cNvSpPr/>
            <p:nvPr/>
          </p:nvSpPr>
          <p:spPr>
            <a:xfrm>
              <a:off x="11485560" y="7791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2" name="Sechseck 281">
              <a:extLst>
                <a:ext uri="{FF2B5EF4-FFF2-40B4-BE49-F238E27FC236}">
                  <a16:creationId xmlns:a16="http://schemas.microsoft.com/office/drawing/2014/main" id="{BA7EA6BD-AB7B-C9AC-F670-117BCAA7D040}"/>
                </a:ext>
              </a:extLst>
            </p:cNvPr>
            <p:cNvSpPr/>
            <p:nvPr/>
          </p:nvSpPr>
          <p:spPr>
            <a:xfrm>
              <a:off x="11485559" y="-1041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3" name="Sechseck 282">
              <a:extLst>
                <a:ext uri="{FF2B5EF4-FFF2-40B4-BE49-F238E27FC236}">
                  <a16:creationId xmlns:a16="http://schemas.microsoft.com/office/drawing/2014/main" id="{F84F9776-2B6D-BD36-8508-4AA68D585ED4}"/>
                </a:ext>
              </a:extLst>
            </p:cNvPr>
            <p:cNvSpPr/>
            <p:nvPr/>
          </p:nvSpPr>
          <p:spPr>
            <a:xfrm>
              <a:off x="11485560" y="519556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4" name="Sechseck 283">
              <a:extLst>
                <a:ext uri="{FF2B5EF4-FFF2-40B4-BE49-F238E27FC236}">
                  <a16:creationId xmlns:a16="http://schemas.microsoft.com/office/drawing/2014/main" id="{29628E50-84C7-89A6-F5EF-3698308BDB8C}"/>
                </a:ext>
              </a:extLst>
            </p:cNvPr>
            <p:cNvSpPr/>
            <p:nvPr/>
          </p:nvSpPr>
          <p:spPr>
            <a:xfrm>
              <a:off x="11485560" y="607884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5" name="Sechseck 284">
              <a:extLst>
                <a:ext uri="{FF2B5EF4-FFF2-40B4-BE49-F238E27FC236}">
                  <a16:creationId xmlns:a16="http://schemas.microsoft.com/office/drawing/2014/main" id="{8EE0DA5C-618E-7A6F-A686-C1D30580F98B}"/>
                </a:ext>
              </a:extLst>
            </p:cNvPr>
            <p:cNvSpPr/>
            <p:nvPr/>
          </p:nvSpPr>
          <p:spPr>
            <a:xfrm>
              <a:off x="11485560" y="43122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6" name="Sechseck 285">
              <a:extLst>
                <a:ext uri="{FF2B5EF4-FFF2-40B4-BE49-F238E27FC236}">
                  <a16:creationId xmlns:a16="http://schemas.microsoft.com/office/drawing/2014/main" id="{18EEE67C-5064-FD84-AF8E-1FDBF205393C}"/>
                </a:ext>
              </a:extLst>
            </p:cNvPr>
            <p:cNvSpPr/>
            <p:nvPr/>
          </p:nvSpPr>
          <p:spPr>
            <a:xfrm>
              <a:off x="12131672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7" name="Sechseck 286">
              <a:extLst>
                <a:ext uri="{FF2B5EF4-FFF2-40B4-BE49-F238E27FC236}">
                  <a16:creationId xmlns:a16="http://schemas.microsoft.com/office/drawing/2014/main" id="{11C3A96C-7767-D9AB-97D5-2991D9224323}"/>
                </a:ext>
              </a:extLst>
            </p:cNvPr>
            <p:cNvSpPr/>
            <p:nvPr/>
          </p:nvSpPr>
          <p:spPr>
            <a:xfrm>
              <a:off x="12131672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8" name="Sechseck 287">
              <a:extLst>
                <a:ext uri="{FF2B5EF4-FFF2-40B4-BE49-F238E27FC236}">
                  <a16:creationId xmlns:a16="http://schemas.microsoft.com/office/drawing/2014/main" id="{12C143E7-2EA7-5D12-B693-50B0D5CBC5D3}"/>
                </a:ext>
              </a:extLst>
            </p:cNvPr>
            <p:cNvSpPr/>
            <p:nvPr/>
          </p:nvSpPr>
          <p:spPr>
            <a:xfrm>
              <a:off x="12131672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9" name="Sechseck 288">
              <a:extLst>
                <a:ext uri="{FF2B5EF4-FFF2-40B4-BE49-F238E27FC236}">
                  <a16:creationId xmlns:a16="http://schemas.microsoft.com/office/drawing/2014/main" id="{1A3B1B12-EAA1-6E04-E2BB-BFA7BCE353B1}"/>
                </a:ext>
              </a:extLst>
            </p:cNvPr>
            <p:cNvSpPr/>
            <p:nvPr/>
          </p:nvSpPr>
          <p:spPr>
            <a:xfrm>
              <a:off x="12131672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0" name="Sechseck 289">
              <a:extLst>
                <a:ext uri="{FF2B5EF4-FFF2-40B4-BE49-F238E27FC236}">
                  <a16:creationId xmlns:a16="http://schemas.microsoft.com/office/drawing/2014/main" id="{DE30C20F-91BC-E73F-0951-5B6197370E1D}"/>
                </a:ext>
              </a:extLst>
            </p:cNvPr>
            <p:cNvSpPr/>
            <p:nvPr/>
          </p:nvSpPr>
          <p:spPr>
            <a:xfrm>
              <a:off x="12131671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1" name="Sechseck 290">
              <a:extLst>
                <a:ext uri="{FF2B5EF4-FFF2-40B4-BE49-F238E27FC236}">
                  <a16:creationId xmlns:a16="http://schemas.microsoft.com/office/drawing/2014/main" id="{17592040-FEDA-3BA1-C109-3E8F94368194}"/>
                </a:ext>
              </a:extLst>
            </p:cNvPr>
            <p:cNvSpPr/>
            <p:nvPr/>
          </p:nvSpPr>
          <p:spPr>
            <a:xfrm>
              <a:off x="12131670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2" name="Sechseck 291">
              <a:extLst>
                <a:ext uri="{FF2B5EF4-FFF2-40B4-BE49-F238E27FC236}">
                  <a16:creationId xmlns:a16="http://schemas.microsoft.com/office/drawing/2014/main" id="{75037796-02B4-A00A-8E1D-8E4D85C1D192}"/>
                </a:ext>
              </a:extLst>
            </p:cNvPr>
            <p:cNvSpPr/>
            <p:nvPr/>
          </p:nvSpPr>
          <p:spPr>
            <a:xfrm>
              <a:off x="12131672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3" name="Sechseck 292">
              <a:extLst>
                <a:ext uri="{FF2B5EF4-FFF2-40B4-BE49-F238E27FC236}">
                  <a16:creationId xmlns:a16="http://schemas.microsoft.com/office/drawing/2014/main" id="{854CBEC9-9803-4D06-1144-A19C0B654EA8}"/>
                </a:ext>
              </a:extLst>
            </p:cNvPr>
            <p:cNvSpPr/>
            <p:nvPr/>
          </p:nvSpPr>
          <p:spPr>
            <a:xfrm>
              <a:off x="12131672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4" name="Sechseck 293">
              <a:extLst>
                <a:ext uri="{FF2B5EF4-FFF2-40B4-BE49-F238E27FC236}">
                  <a16:creationId xmlns:a16="http://schemas.microsoft.com/office/drawing/2014/main" id="{2B258713-613A-B3D2-B352-7AA3E582F677}"/>
                </a:ext>
              </a:extLst>
            </p:cNvPr>
            <p:cNvSpPr/>
            <p:nvPr/>
          </p:nvSpPr>
          <p:spPr>
            <a:xfrm>
              <a:off x="12131672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5" name="Sechseck 294">
              <a:extLst>
                <a:ext uri="{FF2B5EF4-FFF2-40B4-BE49-F238E27FC236}">
                  <a16:creationId xmlns:a16="http://schemas.microsoft.com/office/drawing/2014/main" id="{32CD17AA-D2A2-6B80-DA65-7C0B12FE779C}"/>
                </a:ext>
              </a:extLst>
            </p:cNvPr>
            <p:cNvSpPr/>
            <p:nvPr/>
          </p:nvSpPr>
          <p:spPr>
            <a:xfrm>
              <a:off x="476247" y="298735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6" name="Sechseck 295">
              <a:extLst>
                <a:ext uri="{FF2B5EF4-FFF2-40B4-BE49-F238E27FC236}">
                  <a16:creationId xmlns:a16="http://schemas.microsoft.com/office/drawing/2014/main" id="{382F3514-540A-C9D2-4A22-ABB70BB7A26E}"/>
                </a:ext>
              </a:extLst>
            </p:cNvPr>
            <p:cNvSpPr/>
            <p:nvPr/>
          </p:nvSpPr>
          <p:spPr>
            <a:xfrm>
              <a:off x="476247" y="38706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7" name="Sechseck 296">
              <a:extLst>
                <a:ext uri="{FF2B5EF4-FFF2-40B4-BE49-F238E27FC236}">
                  <a16:creationId xmlns:a16="http://schemas.microsoft.com/office/drawing/2014/main" id="{DD2319A2-BF3D-4815-A79D-FCD6F36451AA}"/>
                </a:ext>
              </a:extLst>
            </p:cNvPr>
            <p:cNvSpPr/>
            <p:nvPr/>
          </p:nvSpPr>
          <p:spPr>
            <a:xfrm>
              <a:off x="476247" y="210407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8" name="Sechseck 297">
              <a:extLst>
                <a:ext uri="{FF2B5EF4-FFF2-40B4-BE49-F238E27FC236}">
                  <a16:creationId xmlns:a16="http://schemas.microsoft.com/office/drawing/2014/main" id="{A9AD1928-57F4-E7F0-5D2C-53F80F32E5E9}"/>
                </a:ext>
              </a:extLst>
            </p:cNvPr>
            <p:cNvSpPr/>
            <p:nvPr/>
          </p:nvSpPr>
          <p:spPr>
            <a:xfrm>
              <a:off x="476247" y="12207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9" name="Sechseck 298">
              <a:extLst>
                <a:ext uri="{FF2B5EF4-FFF2-40B4-BE49-F238E27FC236}">
                  <a16:creationId xmlns:a16="http://schemas.microsoft.com/office/drawing/2014/main" id="{E65B0E72-80C8-EB16-E12C-B440C3DFAB34}"/>
                </a:ext>
              </a:extLst>
            </p:cNvPr>
            <p:cNvSpPr/>
            <p:nvPr/>
          </p:nvSpPr>
          <p:spPr>
            <a:xfrm>
              <a:off x="476246" y="3375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0" name="Sechseck 299">
              <a:extLst>
                <a:ext uri="{FF2B5EF4-FFF2-40B4-BE49-F238E27FC236}">
                  <a16:creationId xmlns:a16="http://schemas.microsoft.com/office/drawing/2014/main" id="{B0A32968-43B1-7899-260B-43E7A5B49C6C}"/>
                </a:ext>
              </a:extLst>
            </p:cNvPr>
            <p:cNvSpPr/>
            <p:nvPr/>
          </p:nvSpPr>
          <p:spPr>
            <a:xfrm>
              <a:off x="476245" y="-5457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1" name="Sechseck 300">
              <a:extLst>
                <a:ext uri="{FF2B5EF4-FFF2-40B4-BE49-F238E27FC236}">
                  <a16:creationId xmlns:a16="http://schemas.microsoft.com/office/drawing/2014/main" id="{9C40BED6-10B6-3084-A39F-2D35171723B2}"/>
                </a:ext>
              </a:extLst>
            </p:cNvPr>
            <p:cNvSpPr/>
            <p:nvPr/>
          </p:nvSpPr>
          <p:spPr>
            <a:xfrm>
              <a:off x="476247" y="563720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2" name="Sechseck 301">
              <a:extLst>
                <a:ext uri="{FF2B5EF4-FFF2-40B4-BE49-F238E27FC236}">
                  <a16:creationId xmlns:a16="http://schemas.microsoft.com/office/drawing/2014/main" id="{95837E81-7B74-37B2-C8DA-74A44C45701A}"/>
                </a:ext>
              </a:extLst>
            </p:cNvPr>
            <p:cNvSpPr/>
            <p:nvPr/>
          </p:nvSpPr>
          <p:spPr>
            <a:xfrm>
              <a:off x="476247" y="652048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3" name="Sechseck 302">
              <a:extLst>
                <a:ext uri="{FF2B5EF4-FFF2-40B4-BE49-F238E27FC236}">
                  <a16:creationId xmlns:a16="http://schemas.microsoft.com/office/drawing/2014/main" id="{CA5B3166-F277-B6FA-4B82-8F4EDD7B253B}"/>
                </a:ext>
              </a:extLst>
            </p:cNvPr>
            <p:cNvSpPr/>
            <p:nvPr/>
          </p:nvSpPr>
          <p:spPr>
            <a:xfrm>
              <a:off x="476247" y="475392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4" name="Sechseck 303">
              <a:extLst>
                <a:ext uri="{FF2B5EF4-FFF2-40B4-BE49-F238E27FC236}">
                  <a16:creationId xmlns:a16="http://schemas.microsoft.com/office/drawing/2014/main" id="{966C74C7-E046-A995-F5B2-17C418073EB8}"/>
                </a:ext>
              </a:extLst>
            </p:cNvPr>
            <p:cNvSpPr/>
            <p:nvPr/>
          </p:nvSpPr>
          <p:spPr>
            <a:xfrm>
              <a:off x="1123947" y="254571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5" name="Sechseck 304">
              <a:extLst>
                <a:ext uri="{FF2B5EF4-FFF2-40B4-BE49-F238E27FC236}">
                  <a16:creationId xmlns:a16="http://schemas.microsoft.com/office/drawing/2014/main" id="{2A65384F-AA08-B2B4-253E-8D65189F9809}"/>
                </a:ext>
              </a:extLst>
            </p:cNvPr>
            <p:cNvSpPr/>
            <p:nvPr/>
          </p:nvSpPr>
          <p:spPr>
            <a:xfrm>
              <a:off x="1123947" y="342899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6" name="Sechseck 305">
              <a:extLst>
                <a:ext uri="{FF2B5EF4-FFF2-40B4-BE49-F238E27FC236}">
                  <a16:creationId xmlns:a16="http://schemas.microsoft.com/office/drawing/2014/main" id="{3F1FCEEE-B233-9EE4-34ED-7F37303BA69D}"/>
                </a:ext>
              </a:extLst>
            </p:cNvPr>
            <p:cNvSpPr/>
            <p:nvPr/>
          </p:nvSpPr>
          <p:spPr>
            <a:xfrm>
              <a:off x="1123947" y="166242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7" name="Sechseck 306">
              <a:extLst>
                <a:ext uri="{FF2B5EF4-FFF2-40B4-BE49-F238E27FC236}">
                  <a16:creationId xmlns:a16="http://schemas.microsoft.com/office/drawing/2014/main" id="{6009A806-7E88-88C1-A4C8-1745CD0F72C2}"/>
                </a:ext>
              </a:extLst>
            </p:cNvPr>
            <p:cNvSpPr/>
            <p:nvPr/>
          </p:nvSpPr>
          <p:spPr>
            <a:xfrm>
              <a:off x="1123947" y="7791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8" name="Sechseck 307">
              <a:extLst>
                <a:ext uri="{FF2B5EF4-FFF2-40B4-BE49-F238E27FC236}">
                  <a16:creationId xmlns:a16="http://schemas.microsoft.com/office/drawing/2014/main" id="{CD793FFB-4A53-F93B-A3E2-BA2E6EC6BDAC}"/>
                </a:ext>
              </a:extLst>
            </p:cNvPr>
            <p:cNvSpPr/>
            <p:nvPr/>
          </p:nvSpPr>
          <p:spPr>
            <a:xfrm>
              <a:off x="1123946" y="-1041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9" name="Sechseck 308">
              <a:extLst>
                <a:ext uri="{FF2B5EF4-FFF2-40B4-BE49-F238E27FC236}">
                  <a16:creationId xmlns:a16="http://schemas.microsoft.com/office/drawing/2014/main" id="{7815AA39-33D5-5FFD-52B3-AA09BA77B95E}"/>
                </a:ext>
              </a:extLst>
            </p:cNvPr>
            <p:cNvSpPr/>
            <p:nvPr/>
          </p:nvSpPr>
          <p:spPr>
            <a:xfrm>
              <a:off x="1123947" y="519556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0" name="Sechseck 309">
              <a:extLst>
                <a:ext uri="{FF2B5EF4-FFF2-40B4-BE49-F238E27FC236}">
                  <a16:creationId xmlns:a16="http://schemas.microsoft.com/office/drawing/2014/main" id="{E5DCED60-4128-8893-4B90-C4BAFC466222}"/>
                </a:ext>
              </a:extLst>
            </p:cNvPr>
            <p:cNvSpPr/>
            <p:nvPr/>
          </p:nvSpPr>
          <p:spPr>
            <a:xfrm>
              <a:off x="1123947" y="607884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1" name="Sechseck 310">
              <a:extLst>
                <a:ext uri="{FF2B5EF4-FFF2-40B4-BE49-F238E27FC236}">
                  <a16:creationId xmlns:a16="http://schemas.microsoft.com/office/drawing/2014/main" id="{C712A7F2-C4BB-3CEC-54AB-2819E41B3CA2}"/>
                </a:ext>
              </a:extLst>
            </p:cNvPr>
            <p:cNvSpPr/>
            <p:nvPr/>
          </p:nvSpPr>
          <p:spPr>
            <a:xfrm>
              <a:off x="1123947" y="43122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2" name="Sechseck 311">
              <a:extLst>
                <a:ext uri="{FF2B5EF4-FFF2-40B4-BE49-F238E27FC236}">
                  <a16:creationId xmlns:a16="http://schemas.microsoft.com/office/drawing/2014/main" id="{42BE83F5-6A09-0FC8-C6BE-44BF28AC1637}"/>
                </a:ext>
              </a:extLst>
            </p:cNvPr>
            <p:cNvSpPr/>
            <p:nvPr/>
          </p:nvSpPr>
          <p:spPr>
            <a:xfrm>
              <a:off x="1771646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3" name="Sechseck 312">
              <a:extLst>
                <a:ext uri="{FF2B5EF4-FFF2-40B4-BE49-F238E27FC236}">
                  <a16:creationId xmlns:a16="http://schemas.microsoft.com/office/drawing/2014/main" id="{174F752A-4BAA-0C71-8A4D-B12537897557}"/>
                </a:ext>
              </a:extLst>
            </p:cNvPr>
            <p:cNvSpPr/>
            <p:nvPr/>
          </p:nvSpPr>
          <p:spPr>
            <a:xfrm>
              <a:off x="1771646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4" name="Sechseck 313">
              <a:extLst>
                <a:ext uri="{FF2B5EF4-FFF2-40B4-BE49-F238E27FC236}">
                  <a16:creationId xmlns:a16="http://schemas.microsoft.com/office/drawing/2014/main" id="{48FE04FA-9CE0-36A3-1DB9-1C492241F633}"/>
                </a:ext>
              </a:extLst>
            </p:cNvPr>
            <p:cNvSpPr/>
            <p:nvPr/>
          </p:nvSpPr>
          <p:spPr>
            <a:xfrm>
              <a:off x="1771646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5" name="Sechseck 314">
              <a:extLst>
                <a:ext uri="{FF2B5EF4-FFF2-40B4-BE49-F238E27FC236}">
                  <a16:creationId xmlns:a16="http://schemas.microsoft.com/office/drawing/2014/main" id="{0D26E973-4A83-276F-8C7D-55DA2597F409}"/>
                </a:ext>
              </a:extLst>
            </p:cNvPr>
            <p:cNvSpPr/>
            <p:nvPr/>
          </p:nvSpPr>
          <p:spPr>
            <a:xfrm>
              <a:off x="1771646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6" name="Sechseck 315">
              <a:extLst>
                <a:ext uri="{FF2B5EF4-FFF2-40B4-BE49-F238E27FC236}">
                  <a16:creationId xmlns:a16="http://schemas.microsoft.com/office/drawing/2014/main" id="{9D858B33-2B11-F184-71FC-AC4663419FDA}"/>
                </a:ext>
              </a:extLst>
            </p:cNvPr>
            <p:cNvSpPr/>
            <p:nvPr/>
          </p:nvSpPr>
          <p:spPr>
            <a:xfrm>
              <a:off x="1771645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7" name="Sechseck 316">
              <a:extLst>
                <a:ext uri="{FF2B5EF4-FFF2-40B4-BE49-F238E27FC236}">
                  <a16:creationId xmlns:a16="http://schemas.microsoft.com/office/drawing/2014/main" id="{BFB4FEB4-0EE6-96DA-D909-CA7A0B3A16A8}"/>
                </a:ext>
              </a:extLst>
            </p:cNvPr>
            <p:cNvSpPr/>
            <p:nvPr/>
          </p:nvSpPr>
          <p:spPr>
            <a:xfrm>
              <a:off x="1771644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8" name="Sechseck 317">
              <a:extLst>
                <a:ext uri="{FF2B5EF4-FFF2-40B4-BE49-F238E27FC236}">
                  <a16:creationId xmlns:a16="http://schemas.microsoft.com/office/drawing/2014/main" id="{FCDDD69B-F41E-73FB-DF56-3ADB82E5B66F}"/>
                </a:ext>
              </a:extLst>
            </p:cNvPr>
            <p:cNvSpPr/>
            <p:nvPr/>
          </p:nvSpPr>
          <p:spPr>
            <a:xfrm>
              <a:off x="1771646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9" name="Sechseck 318">
              <a:extLst>
                <a:ext uri="{FF2B5EF4-FFF2-40B4-BE49-F238E27FC236}">
                  <a16:creationId xmlns:a16="http://schemas.microsoft.com/office/drawing/2014/main" id="{D27A8BE4-41A4-41B4-53B0-4FA3C805EFF5}"/>
                </a:ext>
              </a:extLst>
            </p:cNvPr>
            <p:cNvSpPr/>
            <p:nvPr/>
          </p:nvSpPr>
          <p:spPr>
            <a:xfrm>
              <a:off x="1771646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0" name="Sechseck 319">
              <a:extLst>
                <a:ext uri="{FF2B5EF4-FFF2-40B4-BE49-F238E27FC236}">
                  <a16:creationId xmlns:a16="http://schemas.microsoft.com/office/drawing/2014/main" id="{3AE5B272-B3ED-F933-4034-C0C4FCA2E478}"/>
                </a:ext>
              </a:extLst>
            </p:cNvPr>
            <p:cNvSpPr/>
            <p:nvPr/>
          </p:nvSpPr>
          <p:spPr>
            <a:xfrm>
              <a:off x="1771646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5" name="Sechseck 324">
              <a:extLst>
                <a:ext uri="{FF2B5EF4-FFF2-40B4-BE49-F238E27FC236}">
                  <a16:creationId xmlns:a16="http://schemas.microsoft.com/office/drawing/2014/main" id="{05A406D2-B512-3BFD-0C4C-465543EC1EF6}"/>
                </a:ext>
              </a:extLst>
            </p:cNvPr>
            <p:cNvSpPr/>
            <p:nvPr/>
          </p:nvSpPr>
          <p:spPr>
            <a:xfrm>
              <a:off x="2419345" y="-1041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6" name="Sechseck 325">
              <a:extLst>
                <a:ext uri="{FF2B5EF4-FFF2-40B4-BE49-F238E27FC236}">
                  <a16:creationId xmlns:a16="http://schemas.microsoft.com/office/drawing/2014/main" id="{5C9DF081-0253-305F-D921-F28BB91AC568}"/>
                </a:ext>
              </a:extLst>
            </p:cNvPr>
            <p:cNvSpPr/>
            <p:nvPr/>
          </p:nvSpPr>
          <p:spPr>
            <a:xfrm>
              <a:off x="2419346" y="519556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7" name="Sechseck 326">
              <a:extLst>
                <a:ext uri="{FF2B5EF4-FFF2-40B4-BE49-F238E27FC236}">
                  <a16:creationId xmlns:a16="http://schemas.microsoft.com/office/drawing/2014/main" id="{CC232982-BFAB-CB03-EBA1-232845BA0934}"/>
                </a:ext>
              </a:extLst>
            </p:cNvPr>
            <p:cNvSpPr/>
            <p:nvPr/>
          </p:nvSpPr>
          <p:spPr>
            <a:xfrm>
              <a:off x="2419346" y="607884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9" name="Sechseck 328">
              <a:extLst>
                <a:ext uri="{FF2B5EF4-FFF2-40B4-BE49-F238E27FC236}">
                  <a16:creationId xmlns:a16="http://schemas.microsoft.com/office/drawing/2014/main" id="{6FC3253E-2EB4-28D1-0912-E5EFA455C652}"/>
                </a:ext>
              </a:extLst>
            </p:cNvPr>
            <p:cNvSpPr/>
            <p:nvPr/>
          </p:nvSpPr>
          <p:spPr>
            <a:xfrm>
              <a:off x="-819156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0" name="Sechseck 329">
              <a:extLst>
                <a:ext uri="{FF2B5EF4-FFF2-40B4-BE49-F238E27FC236}">
                  <a16:creationId xmlns:a16="http://schemas.microsoft.com/office/drawing/2014/main" id="{96675A15-30AF-1AE8-9C0C-418B00D2717C}"/>
                </a:ext>
              </a:extLst>
            </p:cNvPr>
            <p:cNvSpPr/>
            <p:nvPr/>
          </p:nvSpPr>
          <p:spPr>
            <a:xfrm>
              <a:off x="-819156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1" name="Sechseck 330">
              <a:extLst>
                <a:ext uri="{FF2B5EF4-FFF2-40B4-BE49-F238E27FC236}">
                  <a16:creationId xmlns:a16="http://schemas.microsoft.com/office/drawing/2014/main" id="{CC31613B-7F54-4376-A198-690A3EA26128}"/>
                </a:ext>
              </a:extLst>
            </p:cNvPr>
            <p:cNvSpPr/>
            <p:nvPr/>
          </p:nvSpPr>
          <p:spPr>
            <a:xfrm>
              <a:off x="-819156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2" name="Sechseck 331">
              <a:extLst>
                <a:ext uri="{FF2B5EF4-FFF2-40B4-BE49-F238E27FC236}">
                  <a16:creationId xmlns:a16="http://schemas.microsoft.com/office/drawing/2014/main" id="{9821854C-F571-BE91-2D00-38C77865BA84}"/>
                </a:ext>
              </a:extLst>
            </p:cNvPr>
            <p:cNvSpPr/>
            <p:nvPr/>
          </p:nvSpPr>
          <p:spPr>
            <a:xfrm>
              <a:off x="-819156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3" name="Sechseck 332">
              <a:extLst>
                <a:ext uri="{FF2B5EF4-FFF2-40B4-BE49-F238E27FC236}">
                  <a16:creationId xmlns:a16="http://schemas.microsoft.com/office/drawing/2014/main" id="{BEC10101-7E26-8C0E-FCA2-63E78FA28C03}"/>
                </a:ext>
              </a:extLst>
            </p:cNvPr>
            <p:cNvSpPr/>
            <p:nvPr/>
          </p:nvSpPr>
          <p:spPr>
            <a:xfrm>
              <a:off x="-819157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4" name="Sechseck 333">
              <a:extLst>
                <a:ext uri="{FF2B5EF4-FFF2-40B4-BE49-F238E27FC236}">
                  <a16:creationId xmlns:a16="http://schemas.microsoft.com/office/drawing/2014/main" id="{3AA61514-55BF-A0F6-124A-86BFEA514EB3}"/>
                </a:ext>
              </a:extLst>
            </p:cNvPr>
            <p:cNvSpPr/>
            <p:nvPr/>
          </p:nvSpPr>
          <p:spPr>
            <a:xfrm>
              <a:off x="-819158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5" name="Sechseck 334">
              <a:extLst>
                <a:ext uri="{FF2B5EF4-FFF2-40B4-BE49-F238E27FC236}">
                  <a16:creationId xmlns:a16="http://schemas.microsoft.com/office/drawing/2014/main" id="{ED8A13A0-1978-0A59-D3BA-78C9D8247B32}"/>
                </a:ext>
              </a:extLst>
            </p:cNvPr>
            <p:cNvSpPr/>
            <p:nvPr/>
          </p:nvSpPr>
          <p:spPr>
            <a:xfrm>
              <a:off x="-819156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6" name="Sechseck 335">
              <a:extLst>
                <a:ext uri="{FF2B5EF4-FFF2-40B4-BE49-F238E27FC236}">
                  <a16:creationId xmlns:a16="http://schemas.microsoft.com/office/drawing/2014/main" id="{E7D79426-FD30-C9F0-1430-E5FA5506AA22}"/>
                </a:ext>
              </a:extLst>
            </p:cNvPr>
            <p:cNvSpPr/>
            <p:nvPr/>
          </p:nvSpPr>
          <p:spPr>
            <a:xfrm>
              <a:off x="-819156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7" name="Sechseck 336">
              <a:extLst>
                <a:ext uri="{FF2B5EF4-FFF2-40B4-BE49-F238E27FC236}">
                  <a16:creationId xmlns:a16="http://schemas.microsoft.com/office/drawing/2014/main" id="{67F05F66-E984-C58B-D8BB-35D77145DFE7}"/>
                </a:ext>
              </a:extLst>
            </p:cNvPr>
            <p:cNvSpPr/>
            <p:nvPr/>
          </p:nvSpPr>
          <p:spPr>
            <a:xfrm>
              <a:off x="-819156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8" name="Sechseck 337">
              <a:extLst>
                <a:ext uri="{FF2B5EF4-FFF2-40B4-BE49-F238E27FC236}">
                  <a16:creationId xmlns:a16="http://schemas.microsoft.com/office/drawing/2014/main" id="{D9D69FBA-6BD1-4514-E73D-FC559319B098}"/>
                </a:ext>
              </a:extLst>
            </p:cNvPr>
            <p:cNvSpPr/>
            <p:nvPr/>
          </p:nvSpPr>
          <p:spPr>
            <a:xfrm>
              <a:off x="-171456" y="254571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9" name="Sechseck 338">
              <a:extLst>
                <a:ext uri="{FF2B5EF4-FFF2-40B4-BE49-F238E27FC236}">
                  <a16:creationId xmlns:a16="http://schemas.microsoft.com/office/drawing/2014/main" id="{34862DFD-523A-F04B-D589-F0487F1A198B}"/>
                </a:ext>
              </a:extLst>
            </p:cNvPr>
            <p:cNvSpPr/>
            <p:nvPr/>
          </p:nvSpPr>
          <p:spPr>
            <a:xfrm>
              <a:off x="-171456" y="342899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0" name="Sechseck 339">
              <a:extLst>
                <a:ext uri="{FF2B5EF4-FFF2-40B4-BE49-F238E27FC236}">
                  <a16:creationId xmlns:a16="http://schemas.microsoft.com/office/drawing/2014/main" id="{B70B7652-B489-A89B-0FD6-11EDE3A0BB1F}"/>
                </a:ext>
              </a:extLst>
            </p:cNvPr>
            <p:cNvSpPr/>
            <p:nvPr/>
          </p:nvSpPr>
          <p:spPr>
            <a:xfrm>
              <a:off x="-171456" y="166242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1" name="Sechseck 340">
              <a:extLst>
                <a:ext uri="{FF2B5EF4-FFF2-40B4-BE49-F238E27FC236}">
                  <a16:creationId xmlns:a16="http://schemas.microsoft.com/office/drawing/2014/main" id="{3E8186F7-6256-09F3-9486-9D1B54F0B699}"/>
                </a:ext>
              </a:extLst>
            </p:cNvPr>
            <p:cNvSpPr/>
            <p:nvPr/>
          </p:nvSpPr>
          <p:spPr>
            <a:xfrm>
              <a:off x="-171456" y="77914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2" name="Sechseck 341">
              <a:extLst>
                <a:ext uri="{FF2B5EF4-FFF2-40B4-BE49-F238E27FC236}">
                  <a16:creationId xmlns:a16="http://schemas.microsoft.com/office/drawing/2014/main" id="{246CB080-AA72-9EA9-2567-CB74BC629FDA}"/>
                </a:ext>
              </a:extLst>
            </p:cNvPr>
            <p:cNvSpPr/>
            <p:nvPr/>
          </p:nvSpPr>
          <p:spPr>
            <a:xfrm>
              <a:off x="-171457" y="-1041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3" name="Sechseck 342">
              <a:extLst>
                <a:ext uri="{FF2B5EF4-FFF2-40B4-BE49-F238E27FC236}">
                  <a16:creationId xmlns:a16="http://schemas.microsoft.com/office/drawing/2014/main" id="{B3FE2931-2BE0-77C4-2E3A-474EA1E7641D}"/>
                </a:ext>
              </a:extLst>
            </p:cNvPr>
            <p:cNvSpPr/>
            <p:nvPr/>
          </p:nvSpPr>
          <p:spPr>
            <a:xfrm>
              <a:off x="-171456" y="519556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4" name="Sechseck 343">
              <a:extLst>
                <a:ext uri="{FF2B5EF4-FFF2-40B4-BE49-F238E27FC236}">
                  <a16:creationId xmlns:a16="http://schemas.microsoft.com/office/drawing/2014/main" id="{6D6B4D13-CC4B-ED22-70ED-45BD035C03DF}"/>
                </a:ext>
              </a:extLst>
            </p:cNvPr>
            <p:cNvSpPr/>
            <p:nvPr/>
          </p:nvSpPr>
          <p:spPr>
            <a:xfrm>
              <a:off x="-171456" y="607884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5" name="Sechseck 344">
              <a:extLst>
                <a:ext uri="{FF2B5EF4-FFF2-40B4-BE49-F238E27FC236}">
                  <a16:creationId xmlns:a16="http://schemas.microsoft.com/office/drawing/2014/main" id="{830B55D3-38FF-2481-A0D4-E0546974A853}"/>
                </a:ext>
              </a:extLst>
            </p:cNvPr>
            <p:cNvSpPr/>
            <p:nvPr/>
          </p:nvSpPr>
          <p:spPr>
            <a:xfrm>
              <a:off x="-171456" y="431227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85518541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Person, Kleidung, Flasche, Menschen enthält.&#10;&#10;Automatisch generierte Beschreibung">
            <a:extLst>
              <a:ext uri="{FF2B5EF4-FFF2-40B4-BE49-F238E27FC236}">
                <a16:creationId xmlns:a16="http://schemas.microsoft.com/office/drawing/2014/main" id="{3015F109-93FD-F82F-384E-F09ECD0DF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0990" y="-745064"/>
            <a:ext cx="12947647" cy="8631764"/>
          </a:xfrm>
          <a:prstGeom prst="rect">
            <a:avLst/>
          </a:prstGeo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100F80D1-A2AF-FCF5-CA13-915D6D326B63}"/>
              </a:ext>
            </a:extLst>
          </p:cNvPr>
          <p:cNvGrpSpPr/>
          <p:nvPr/>
        </p:nvGrpSpPr>
        <p:grpSpPr>
          <a:xfrm>
            <a:off x="-5943600" y="-3295650"/>
            <a:ext cx="24136350" cy="14763750"/>
            <a:chOff x="-819158" y="-545779"/>
            <a:chExt cx="13830305" cy="7949552"/>
          </a:xfrm>
        </p:grpSpPr>
        <p:sp>
          <p:nvSpPr>
            <p:cNvPr id="170" name="Sechseck 169">
              <a:extLst>
                <a:ext uri="{FF2B5EF4-FFF2-40B4-BE49-F238E27FC236}">
                  <a16:creationId xmlns:a16="http://schemas.microsoft.com/office/drawing/2014/main" id="{A3931273-D7D1-37B3-A3B5-61D7F7107C5E}"/>
                </a:ext>
              </a:extLst>
            </p:cNvPr>
            <p:cNvSpPr/>
            <p:nvPr/>
          </p:nvSpPr>
          <p:spPr>
            <a:xfrm>
              <a:off x="5656261" y="33750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1" name="Sechseck 170">
              <a:extLst>
                <a:ext uri="{FF2B5EF4-FFF2-40B4-BE49-F238E27FC236}">
                  <a16:creationId xmlns:a16="http://schemas.microsoft.com/office/drawing/2014/main" id="{4B15D718-FECD-5F68-F55B-389010F9891B}"/>
                </a:ext>
              </a:extLst>
            </p:cNvPr>
            <p:cNvSpPr/>
            <p:nvPr/>
          </p:nvSpPr>
          <p:spPr>
            <a:xfrm>
              <a:off x="5656260" y="-54577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2" name="Sechseck 171">
              <a:extLst>
                <a:ext uri="{FF2B5EF4-FFF2-40B4-BE49-F238E27FC236}">
                  <a16:creationId xmlns:a16="http://schemas.microsoft.com/office/drawing/2014/main" id="{BEA319E4-C5DF-5A2F-B12D-3BDBC574C460}"/>
                </a:ext>
              </a:extLst>
            </p:cNvPr>
            <p:cNvSpPr/>
            <p:nvPr/>
          </p:nvSpPr>
          <p:spPr>
            <a:xfrm>
              <a:off x="5656262" y="56372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3" name="Sechseck 172">
              <a:extLst>
                <a:ext uri="{FF2B5EF4-FFF2-40B4-BE49-F238E27FC236}">
                  <a16:creationId xmlns:a16="http://schemas.microsoft.com/office/drawing/2014/main" id="{F0C51DBA-BB24-65D3-A4D2-30D02A3AF241}"/>
                </a:ext>
              </a:extLst>
            </p:cNvPr>
            <p:cNvSpPr/>
            <p:nvPr/>
          </p:nvSpPr>
          <p:spPr>
            <a:xfrm>
              <a:off x="5656262" y="652049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9" name="Sechseck 178">
              <a:extLst>
                <a:ext uri="{FF2B5EF4-FFF2-40B4-BE49-F238E27FC236}">
                  <a16:creationId xmlns:a16="http://schemas.microsoft.com/office/drawing/2014/main" id="{B0DF63BB-133C-A964-339B-84FA6320A9F0}"/>
                </a:ext>
              </a:extLst>
            </p:cNvPr>
            <p:cNvSpPr/>
            <p:nvPr/>
          </p:nvSpPr>
          <p:spPr>
            <a:xfrm>
              <a:off x="6303961" y="-10413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1" name="Sechseck 180">
              <a:extLst>
                <a:ext uri="{FF2B5EF4-FFF2-40B4-BE49-F238E27FC236}">
                  <a16:creationId xmlns:a16="http://schemas.microsoft.com/office/drawing/2014/main" id="{0401A66E-0C08-2055-30E6-49DB28171AFE}"/>
                </a:ext>
              </a:extLst>
            </p:cNvPr>
            <p:cNvSpPr/>
            <p:nvPr/>
          </p:nvSpPr>
          <p:spPr>
            <a:xfrm>
              <a:off x="6303962" y="519556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2" name="Sechseck 181">
              <a:extLst>
                <a:ext uri="{FF2B5EF4-FFF2-40B4-BE49-F238E27FC236}">
                  <a16:creationId xmlns:a16="http://schemas.microsoft.com/office/drawing/2014/main" id="{C8DB283B-C6FA-9260-3874-699547BD81D2}"/>
                </a:ext>
              </a:extLst>
            </p:cNvPr>
            <p:cNvSpPr/>
            <p:nvPr/>
          </p:nvSpPr>
          <p:spPr>
            <a:xfrm>
              <a:off x="6303962" y="607884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8" name="Sechseck 187">
              <a:extLst>
                <a:ext uri="{FF2B5EF4-FFF2-40B4-BE49-F238E27FC236}">
                  <a16:creationId xmlns:a16="http://schemas.microsoft.com/office/drawing/2014/main" id="{57613BE4-F9D5-7D29-52DF-D16DEEA22792}"/>
                </a:ext>
              </a:extLst>
            </p:cNvPr>
            <p:cNvSpPr/>
            <p:nvPr/>
          </p:nvSpPr>
          <p:spPr>
            <a:xfrm>
              <a:off x="6951660" y="33750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9" name="Sechseck 188">
              <a:extLst>
                <a:ext uri="{FF2B5EF4-FFF2-40B4-BE49-F238E27FC236}">
                  <a16:creationId xmlns:a16="http://schemas.microsoft.com/office/drawing/2014/main" id="{6880AAE1-41CA-76B5-6703-0311DE81577A}"/>
                </a:ext>
              </a:extLst>
            </p:cNvPr>
            <p:cNvSpPr/>
            <p:nvPr/>
          </p:nvSpPr>
          <p:spPr>
            <a:xfrm>
              <a:off x="6951659" y="-54577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0" name="Sechseck 189">
              <a:extLst>
                <a:ext uri="{FF2B5EF4-FFF2-40B4-BE49-F238E27FC236}">
                  <a16:creationId xmlns:a16="http://schemas.microsoft.com/office/drawing/2014/main" id="{0A403097-F6BC-450F-6EBE-37EFA3F92282}"/>
                </a:ext>
              </a:extLst>
            </p:cNvPr>
            <p:cNvSpPr/>
            <p:nvPr/>
          </p:nvSpPr>
          <p:spPr>
            <a:xfrm>
              <a:off x="6951661" y="56372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1" name="Sechseck 190">
              <a:extLst>
                <a:ext uri="{FF2B5EF4-FFF2-40B4-BE49-F238E27FC236}">
                  <a16:creationId xmlns:a16="http://schemas.microsoft.com/office/drawing/2014/main" id="{906BC755-0C47-23D2-4A31-789F8018FA2F}"/>
                </a:ext>
              </a:extLst>
            </p:cNvPr>
            <p:cNvSpPr/>
            <p:nvPr/>
          </p:nvSpPr>
          <p:spPr>
            <a:xfrm>
              <a:off x="6951661" y="65204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7" name="Sechseck 196">
              <a:extLst>
                <a:ext uri="{FF2B5EF4-FFF2-40B4-BE49-F238E27FC236}">
                  <a16:creationId xmlns:a16="http://schemas.microsoft.com/office/drawing/2014/main" id="{C0EC518D-8AE7-71A5-B2AF-5C02D03A30FB}"/>
                </a:ext>
              </a:extLst>
            </p:cNvPr>
            <p:cNvSpPr/>
            <p:nvPr/>
          </p:nvSpPr>
          <p:spPr>
            <a:xfrm>
              <a:off x="7599360" y="-10413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8" name="Sechseck 197">
              <a:extLst>
                <a:ext uri="{FF2B5EF4-FFF2-40B4-BE49-F238E27FC236}">
                  <a16:creationId xmlns:a16="http://schemas.microsoft.com/office/drawing/2014/main" id="{33146D5D-78B4-E94A-D60A-8F0C5CDD88DA}"/>
                </a:ext>
              </a:extLst>
            </p:cNvPr>
            <p:cNvSpPr/>
            <p:nvPr/>
          </p:nvSpPr>
          <p:spPr>
            <a:xfrm>
              <a:off x="7599361" y="519556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9" name="Sechseck 198">
              <a:extLst>
                <a:ext uri="{FF2B5EF4-FFF2-40B4-BE49-F238E27FC236}">
                  <a16:creationId xmlns:a16="http://schemas.microsoft.com/office/drawing/2014/main" id="{9ED1BD72-713F-5DF9-AA16-58795DE1C0BC}"/>
                </a:ext>
              </a:extLst>
            </p:cNvPr>
            <p:cNvSpPr/>
            <p:nvPr/>
          </p:nvSpPr>
          <p:spPr>
            <a:xfrm>
              <a:off x="7599361" y="60788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5" name="Sechseck 204">
              <a:extLst>
                <a:ext uri="{FF2B5EF4-FFF2-40B4-BE49-F238E27FC236}">
                  <a16:creationId xmlns:a16="http://schemas.microsoft.com/office/drawing/2014/main" id="{DEFDC681-35AD-9E90-5C07-1EC9FA3E0C98}"/>
                </a:ext>
              </a:extLst>
            </p:cNvPr>
            <p:cNvSpPr/>
            <p:nvPr/>
          </p:nvSpPr>
          <p:spPr>
            <a:xfrm>
              <a:off x="3067047" y="33750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6" name="Sechseck 205">
              <a:extLst>
                <a:ext uri="{FF2B5EF4-FFF2-40B4-BE49-F238E27FC236}">
                  <a16:creationId xmlns:a16="http://schemas.microsoft.com/office/drawing/2014/main" id="{640389F7-5F80-D07E-7967-8192BAB60644}"/>
                </a:ext>
              </a:extLst>
            </p:cNvPr>
            <p:cNvSpPr/>
            <p:nvPr/>
          </p:nvSpPr>
          <p:spPr>
            <a:xfrm>
              <a:off x="3067046" y="-54577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7" name="Sechseck 206">
              <a:extLst>
                <a:ext uri="{FF2B5EF4-FFF2-40B4-BE49-F238E27FC236}">
                  <a16:creationId xmlns:a16="http://schemas.microsoft.com/office/drawing/2014/main" id="{90B40A7C-09B5-6EBE-B27F-4631ECB30FEA}"/>
                </a:ext>
              </a:extLst>
            </p:cNvPr>
            <p:cNvSpPr/>
            <p:nvPr/>
          </p:nvSpPr>
          <p:spPr>
            <a:xfrm>
              <a:off x="3067048" y="56372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8" name="Sechseck 207">
              <a:extLst>
                <a:ext uri="{FF2B5EF4-FFF2-40B4-BE49-F238E27FC236}">
                  <a16:creationId xmlns:a16="http://schemas.microsoft.com/office/drawing/2014/main" id="{F3BD6B07-572E-BD70-09CE-9490264A3CA9}"/>
                </a:ext>
              </a:extLst>
            </p:cNvPr>
            <p:cNvSpPr/>
            <p:nvPr/>
          </p:nvSpPr>
          <p:spPr>
            <a:xfrm>
              <a:off x="3067048" y="65204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2" name="Sechseck 211">
              <a:extLst>
                <a:ext uri="{FF2B5EF4-FFF2-40B4-BE49-F238E27FC236}">
                  <a16:creationId xmlns:a16="http://schemas.microsoft.com/office/drawing/2014/main" id="{DEBC170A-41C7-43A0-346B-37292626AD1E}"/>
                </a:ext>
              </a:extLst>
            </p:cNvPr>
            <p:cNvSpPr/>
            <p:nvPr/>
          </p:nvSpPr>
          <p:spPr>
            <a:xfrm>
              <a:off x="3714748" y="166243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4" name="Sechseck 213">
              <a:extLst>
                <a:ext uri="{FF2B5EF4-FFF2-40B4-BE49-F238E27FC236}">
                  <a16:creationId xmlns:a16="http://schemas.microsoft.com/office/drawing/2014/main" id="{A0130838-D499-47FF-C96E-D866E35786E5}"/>
                </a:ext>
              </a:extLst>
            </p:cNvPr>
            <p:cNvSpPr/>
            <p:nvPr/>
          </p:nvSpPr>
          <p:spPr>
            <a:xfrm>
              <a:off x="3714747" y="-10413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5" name="Sechseck 214">
              <a:extLst>
                <a:ext uri="{FF2B5EF4-FFF2-40B4-BE49-F238E27FC236}">
                  <a16:creationId xmlns:a16="http://schemas.microsoft.com/office/drawing/2014/main" id="{416F0816-3F39-FFAA-A4DD-33E17717484F}"/>
                </a:ext>
              </a:extLst>
            </p:cNvPr>
            <p:cNvSpPr/>
            <p:nvPr/>
          </p:nvSpPr>
          <p:spPr>
            <a:xfrm>
              <a:off x="3714748" y="519556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6" name="Sechseck 215">
              <a:extLst>
                <a:ext uri="{FF2B5EF4-FFF2-40B4-BE49-F238E27FC236}">
                  <a16:creationId xmlns:a16="http://schemas.microsoft.com/office/drawing/2014/main" id="{A039CF25-23B5-3307-AAE0-50D1213DAA8D}"/>
                </a:ext>
              </a:extLst>
            </p:cNvPr>
            <p:cNvSpPr/>
            <p:nvPr/>
          </p:nvSpPr>
          <p:spPr>
            <a:xfrm>
              <a:off x="3714748" y="60788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2" name="Sechseck 221">
              <a:extLst>
                <a:ext uri="{FF2B5EF4-FFF2-40B4-BE49-F238E27FC236}">
                  <a16:creationId xmlns:a16="http://schemas.microsoft.com/office/drawing/2014/main" id="{0A2DFC93-3A9C-7379-776F-CD7F0EA5292C}"/>
                </a:ext>
              </a:extLst>
            </p:cNvPr>
            <p:cNvSpPr/>
            <p:nvPr/>
          </p:nvSpPr>
          <p:spPr>
            <a:xfrm>
              <a:off x="4362446" y="3375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3" name="Sechseck 222">
              <a:extLst>
                <a:ext uri="{FF2B5EF4-FFF2-40B4-BE49-F238E27FC236}">
                  <a16:creationId xmlns:a16="http://schemas.microsoft.com/office/drawing/2014/main" id="{4C9B2203-03D5-939F-7964-88E55C074480}"/>
                </a:ext>
              </a:extLst>
            </p:cNvPr>
            <p:cNvSpPr/>
            <p:nvPr/>
          </p:nvSpPr>
          <p:spPr>
            <a:xfrm>
              <a:off x="4362445" y="-54577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4" name="Sechseck 223">
              <a:extLst>
                <a:ext uri="{FF2B5EF4-FFF2-40B4-BE49-F238E27FC236}">
                  <a16:creationId xmlns:a16="http://schemas.microsoft.com/office/drawing/2014/main" id="{AA0BA42C-00D5-FF58-93C5-A82823C18BA2}"/>
                </a:ext>
              </a:extLst>
            </p:cNvPr>
            <p:cNvSpPr/>
            <p:nvPr/>
          </p:nvSpPr>
          <p:spPr>
            <a:xfrm>
              <a:off x="4362447" y="56372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5" name="Sechseck 224">
              <a:extLst>
                <a:ext uri="{FF2B5EF4-FFF2-40B4-BE49-F238E27FC236}">
                  <a16:creationId xmlns:a16="http://schemas.microsoft.com/office/drawing/2014/main" id="{AFE895DF-EF07-6120-9704-FE75C4B0D17B}"/>
                </a:ext>
              </a:extLst>
            </p:cNvPr>
            <p:cNvSpPr/>
            <p:nvPr/>
          </p:nvSpPr>
          <p:spPr>
            <a:xfrm>
              <a:off x="4362447" y="65204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1" name="Sechseck 230">
              <a:extLst>
                <a:ext uri="{FF2B5EF4-FFF2-40B4-BE49-F238E27FC236}">
                  <a16:creationId xmlns:a16="http://schemas.microsoft.com/office/drawing/2014/main" id="{53AC77E6-E59F-194A-3695-05BCA5317B7C}"/>
                </a:ext>
              </a:extLst>
            </p:cNvPr>
            <p:cNvSpPr/>
            <p:nvPr/>
          </p:nvSpPr>
          <p:spPr>
            <a:xfrm>
              <a:off x="5010146" y="-10413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2" name="Sechseck 231">
              <a:extLst>
                <a:ext uri="{FF2B5EF4-FFF2-40B4-BE49-F238E27FC236}">
                  <a16:creationId xmlns:a16="http://schemas.microsoft.com/office/drawing/2014/main" id="{F5E83919-F47B-F684-70E6-B38AC454DD2C}"/>
                </a:ext>
              </a:extLst>
            </p:cNvPr>
            <p:cNvSpPr/>
            <p:nvPr/>
          </p:nvSpPr>
          <p:spPr>
            <a:xfrm>
              <a:off x="5010147" y="519556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3" name="Sechseck 232">
              <a:extLst>
                <a:ext uri="{FF2B5EF4-FFF2-40B4-BE49-F238E27FC236}">
                  <a16:creationId xmlns:a16="http://schemas.microsoft.com/office/drawing/2014/main" id="{54366C7D-02C1-FCC1-B07A-35A769090ECE}"/>
                </a:ext>
              </a:extLst>
            </p:cNvPr>
            <p:cNvSpPr/>
            <p:nvPr/>
          </p:nvSpPr>
          <p:spPr>
            <a:xfrm>
              <a:off x="5010147" y="60788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6" name="Sechseck 235">
              <a:extLst>
                <a:ext uri="{FF2B5EF4-FFF2-40B4-BE49-F238E27FC236}">
                  <a16:creationId xmlns:a16="http://schemas.microsoft.com/office/drawing/2014/main" id="{848FD815-8AD0-A51B-3FDC-C61699069AE5}"/>
                </a:ext>
              </a:extLst>
            </p:cNvPr>
            <p:cNvSpPr/>
            <p:nvPr/>
          </p:nvSpPr>
          <p:spPr>
            <a:xfrm>
              <a:off x="8247061" y="387063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9" name="Sechseck 238">
              <a:extLst>
                <a:ext uri="{FF2B5EF4-FFF2-40B4-BE49-F238E27FC236}">
                  <a16:creationId xmlns:a16="http://schemas.microsoft.com/office/drawing/2014/main" id="{A285C087-C2F5-1523-C1FF-299DAE94C85A}"/>
                </a:ext>
              </a:extLst>
            </p:cNvPr>
            <p:cNvSpPr/>
            <p:nvPr/>
          </p:nvSpPr>
          <p:spPr>
            <a:xfrm>
              <a:off x="8247060" y="3375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0" name="Sechseck 239">
              <a:extLst>
                <a:ext uri="{FF2B5EF4-FFF2-40B4-BE49-F238E27FC236}">
                  <a16:creationId xmlns:a16="http://schemas.microsoft.com/office/drawing/2014/main" id="{2F231919-FDE4-D2C8-AAB6-245CC47C2A9D}"/>
                </a:ext>
              </a:extLst>
            </p:cNvPr>
            <p:cNvSpPr/>
            <p:nvPr/>
          </p:nvSpPr>
          <p:spPr>
            <a:xfrm>
              <a:off x="8247059" y="-54577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1" name="Sechseck 240">
              <a:extLst>
                <a:ext uri="{FF2B5EF4-FFF2-40B4-BE49-F238E27FC236}">
                  <a16:creationId xmlns:a16="http://schemas.microsoft.com/office/drawing/2014/main" id="{264FA14E-6D5F-2C0A-91DB-6C486D9D368B}"/>
                </a:ext>
              </a:extLst>
            </p:cNvPr>
            <p:cNvSpPr/>
            <p:nvPr/>
          </p:nvSpPr>
          <p:spPr>
            <a:xfrm>
              <a:off x="8247061" y="56372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2" name="Sechseck 241">
              <a:extLst>
                <a:ext uri="{FF2B5EF4-FFF2-40B4-BE49-F238E27FC236}">
                  <a16:creationId xmlns:a16="http://schemas.microsoft.com/office/drawing/2014/main" id="{8E5B9D4E-B46D-A0AF-2E82-FA3962EE9D12}"/>
                </a:ext>
              </a:extLst>
            </p:cNvPr>
            <p:cNvSpPr/>
            <p:nvPr/>
          </p:nvSpPr>
          <p:spPr>
            <a:xfrm>
              <a:off x="8247061" y="65204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8" name="Sechseck 247">
              <a:extLst>
                <a:ext uri="{FF2B5EF4-FFF2-40B4-BE49-F238E27FC236}">
                  <a16:creationId xmlns:a16="http://schemas.microsoft.com/office/drawing/2014/main" id="{8EE2A589-3AD2-00AF-AAA8-BBEE1C67BB00}"/>
                </a:ext>
              </a:extLst>
            </p:cNvPr>
            <p:cNvSpPr/>
            <p:nvPr/>
          </p:nvSpPr>
          <p:spPr>
            <a:xfrm>
              <a:off x="8894760" y="-10413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9" name="Sechseck 248">
              <a:extLst>
                <a:ext uri="{FF2B5EF4-FFF2-40B4-BE49-F238E27FC236}">
                  <a16:creationId xmlns:a16="http://schemas.microsoft.com/office/drawing/2014/main" id="{F4A3C0C1-E9C8-4657-4EC3-FF51457699A4}"/>
                </a:ext>
              </a:extLst>
            </p:cNvPr>
            <p:cNvSpPr/>
            <p:nvPr/>
          </p:nvSpPr>
          <p:spPr>
            <a:xfrm>
              <a:off x="8894761" y="519556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0" name="Sechseck 249">
              <a:extLst>
                <a:ext uri="{FF2B5EF4-FFF2-40B4-BE49-F238E27FC236}">
                  <a16:creationId xmlns:a16="http://schemas.microsoft.com/office/drawing/2014/main" id="{ED8CFB1D-8BF1-089A-E048-B2E5A1FB73BD}"/>
                </a:ext>
              </a:extLst>
            </p:cNvPr>
            <p:cNvSpPr/>
            <p:nvPr/>
          </p:nvSpPr>
          <p:spPr>
            <a:xfrm>
              <a:off x="8894761" y="60788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2" name="Sechseck 251">
              <a:extLst>
                <a:ext uri="{FF2B5EF4-FFF2-40B4-BE49-F238E27FC236}">
                  <a16:creationId xmlns:a16="http://schemas.microsoft.com/office/drawing/2014/main" id="{5300F3BD-0368-0781-E0F5-B54631FE7ADE}"/>
                </a:ext>
              </a:extLst>
            </p:cNvPr>
            <p:cNvSpPr/>
            <p:nvPr/>
          </p:nvSpPr>
          <p:spPr>
            <a:xfrm>
              <a:off x="9542460" y="298735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3" name="Sechseck 252">
              <a:extLst>
                <a:ext uri="{FF2B5EF4-FFF2-40B4-BE49-F238E27FC236}">
                  <a16:creationId xmlns:a16="http://schemas.microsoft.com/office/drawing/2014/main" id="{3BBC05E2-1E9C-BE26-1229-6D16E7C7E29F}"/>
                </a:ext>
              </a:extLst>
            </p:cNvPr>
            <p:cNvSpPr/>
            <p:nvPr/>
          </p:nvSpPr>
          <p:spPr>
            <a:xfrm>
              <a:off x="9542460" y="38706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4" name="Sechseck 253">
              <a:extLst>
                <a:ext uri="{FF2B5EF4-FFF2-40B4-BE49-F238E27FC236}">
                  <a16:creationId xmlns:a16="http://schemas.microsoft.com/office/drawing/2014/main" id="{C67C0B69-9644-1020-1C30-B881FEB50DAD}"/>
                </a:ext>
              </a:extLst>
            </p:cNvPr>
            <p:cNvSpPr/>
            <p:nvPr/>
          </p:nvSpPr>
          <p:spPr>
            <a:xfrm>
              <a:off x="9542460" y="210407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5" name="Sechseck 254">
              <a:extLst>
                <a:ext uri="{FF2B5EF4-FFF2-40B4-BE49-F238E27FC236}">
                  <a16:creationId xmlns:a16="http://schemas.microsoft.com/office/drawing/2014/main" id="{6161029D-F451-94CE-4AAE-437E0F307D4D}"/>
                </a:ext>
              </a:extLst>
            </p:cNvPr>
            <p:cNvSpPr/>
            <p:nvPr/>
          </p:nvSpPr>
          <p:spPr>
            <a:xfrm>
              <a:off x="9542460" y="12207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6" name="Sechseck 255">
              <a:extLst>
                <a:ext uri="{FF2B5EF4-FFF2-40B4-BE49-F238E27FC236}">
                  <a16:creationId xmlns:a16="http://schemas.microsoft.com/office/drawing/2014/main" id="{D546FF50-29B8-096B-D182-DBF2C168DCF4}"/>
                </a:ext>
              </a:extLst>
            </p:cNvPr>
            <p:cNvSpPr/>
            <p:nvPr/>
          </p:nvSpPr>
          <p:spPr>
            <a:xfrm>
              <a:off x="9542459" y="3375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7" name="Sechseck 256">
              <a:extLst>
                <a:ext uri="{FF2B5EF4-FFF2-40B4-BE49-F238E27FC236}">
                  <a16:creationId xmlns:a16="http://schemas.microsoft.com/office/drawing/2014/main" id="{EB131AE6-38F1-2E4B-6E95-3CB2F999B3A7}"/>
                </a:ext>
              </a:extLst>
            </p:cNvPr>
            <p:cNvSpPr/>
            <p:nvPr/>
          </p:nvSpPr>
          <p:spPr>
            <a:xfrm>
              <a:off x="9542458" y="-54577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8" name="Sechseck 257">
              <a:extLst>
                <a:ext uri="{FF2B5EF4-FFF2-40B4-BE49-F238E27FC236}">
                  <a16:creationId xmlns:a16="http://schemas.microsoft.com/office/drawing/2014/main" id="{8EB771F4-3FDF-E896-68E0-BA6A0BF9BB57}"/>
                </a:ext>
              </a:extLst>
            </p:cNvPr>
            <p:cNvSpPr/>
            <p:nvPr/>
          </p:nvSpPr>
          <p:spPr>
            <a:xfrm>
              <a:off x="9542460" y="56372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9" name="Sechseck 258">
              <a:extLst>
                <a:ext uri="{FF2B5EF4-FFF2-40B4-BE49-F238E27FC236}">
                  <a16:creationId xmlns:a16="http://schemas.microsoft.com/office/drawing/2014/main" id="{FCE61F08-AA53-46CF-B9EC-963C2E028FEA}"/>
                </a:ext>
              </a:extLst>
            </p:cNvPr>
            <p:cNvSpPr/>
            <p:nvPr/>
          </p:nvSpPr>
          <p:spPr>
            <a:xfrm>
              <a:off x="9542460" y="65204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0" name="Sechseck 259">
              <a:extLst>
                <a:ext uri="{FF2B5EF4-FFF2-40B4-BE49-F238E27FC236}">
                  <a16:creationId xmlns:a16="http://schemas.microsoft.com/office/drawing/2014/main" id="{1DDBD850-FDAA-B952-F4CD-F9F268E0F0E8}"/>
                </a:ext>
              </a:extLst>
            </p:cNvPr>
            <p:cNvSpPr/>
            <p:nvPr/>
          </p:nvSpPr>
          <p:spPr>
            <a:xfrm>
              <a:off x="9542460" y="475392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1" name="Sechseck 260">
              <a:extLst>
                <a:ext uri="{FF2B5EF4-FFF2-40B4-BE49-F238E27FC236}">
                  <a16:creationId xmlns:a16="http://schemas.microsoft.com/office/drawing/2014/main" id="{7C4AD8FC-ECA1-E4FC-CE55-2C8BA776F7DA}"/>
                </a:ext>
              </a:extLst>
            </p:cNvPr>
            <p:cNvSpPr/>
            <p:nvPr/>
          </p:nvSpPr>
          <p:spPr>
            <a:xfrm>
              <a:off x="10190160" y="254571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2" name="Sechseck 261">
              <a:extLst>
                <a:ext uri="{FF2B5EF4-FFF2-40B4-BE49-F238E27FC236}">
                  <a16:creationId xmlns:a16="http://schemas.microsoft.com/office/drawing/2014/main" id="{1C6D84AD-E5AA-B823-07DF-69456F06D36E}"/>
                </a:ext>
              </a:extLst>
            </p:cNvPr>
            <p:cNvSpPr/>
            <p:nvPr/>
          </p:nvSpPr>
          <p:spPr>
            <a:xfrm>
              <a:off x="10190160" y="342899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3" name="Sechseck 262">
              <a:extLst>
                <a:ext uri="{FF2B5EF4-FFF2-40B4-BE49-F238E27FC236}">
                  <a16:creationId xmlns:a16="http://schemas.microsoft.com/office/drawing/2014/main" id="{CE4F94A6-D73E-0DED-D4C7-4B731836F7F2}"/>
                </a:ext>
              </a:extLst>
            </p:cNvPr>
            <p:cNvSpPr/>
            <p:nvPr/>
          </p:nvSpPr>
          <p:spPr>
            <a:xfrm>
              <a:off x="10190160" y="166243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4" name="Sechseck 263">
              <a:extLst>
                <a:ext uri="{FF2B5EF4-FFF2-40B4-BE49-F238E27FC236}">
                  <a16:creationId xmlns:a16="http://schemas.microsoft.com/office/drawing/2014/main" id="{16088092-3A89-B707-A530-70C804D85CFC}"/>
                </a:ext>
              </a:extLst>
            </p:cNvPr>
            <p:cNvSpPr/>
            <p:nvPr/>
          </p:nvSpPr>
          <p:spPr>
            <a:xfrm>
              <a:off x="10190160" y="7791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5" name="Sechseck 264">
              <a:extLst>
                <a:ext uri="{FF2B5EF4-FFF2-40B4-BE49-F238E27FC236}">
                  <a16:creationId xmlns:a16="http://schemas.microsoft.com/office/drawing/2014/main" id="{CD2727F4-4866-BC2A-AF70-C24F17D0E08F}"/>
                </a:ext>
              </a:extLst>
            </p:cNvPr>
            <p:cNvSpPr/>
            <p:nvPr/>
          </p:nvSpPr>
          <p:spPr>
            <a:xfrm>
              <a:off x="10190159" y="-1041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6" name="Sechseck 265">
              <a:extLst>
                <a:ext uri="{FF2B5EF4-FFF2-40B4-BE49-F238E27FC236}">
                  <a16:creationId xmlns:a16="http://schemas.microsoft.com/office/drawing/2014/main" id="{044DC255-8A22-7B3A-4219-5640F88198A7}"/>
                </a:ext>
              </a:extLst>
            </p:cNvPr>
            <p:cNvSpPr/>
            <p:nvPr/>
          </p:nvSpPr>
          <p:spPr>
            <a:xfrm>
              <a:off x="10190160" y="519556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7" name="Sechseck 266">
              <a:extLst>
                <a:ext uri="{FF2B5EF4-FFF2-40B4-BE49-F238E27FC236}">
                  <a16:creationId xmlns:a16="http://schemas.microsoft.com/office/drawing/2014/main" id="{D3BC1D2B-DC25-338E-B0F3-32E4267D12CE}"/>
                </a:ext>
              </a:extLst>
            </p:cNvPr>
            <p:cNvSpPr/>
            <p:nvPr/>
          </p:nvSpPr>
          <p:spPr>
            <a:xfrm>
              <a:off x="10190160" y="607884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8" name="Sechseck 267">
              <a:extLst>
                <a:ext uri="{FF2B5EF4-FFF2-40B4-BE49-F238E27FC236}">
                  <a16:creationId xmlns:a16="http://schemas.microsoft.com/office/drawing/2014/main" id="{7B74D41E-4175-BDC7-2A65-FA08269FBD90}"/>
                </a:ext>
              </a:extLst>
            </p:cNvPr>
            <p:cNvSpPr/>
            <p:nvPr/>
          </p:nvSpPr>
          <p:spPr>
            <a:xfrm>
              <a:off x="10190160" y="43122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9" name="Sechseck 268">
              <a:extLst>
                <a:ext uri="{FF2B5EF4-FFF2-40B4-BE49-F238E27FC236}">
                  <a16:creationId xmlns:a16="http://schemas.microsoft.com/office/drawing/2014/main" id="{480E9670-8456-5073-E69B-4445F1E1149F}"/>
                </a:ext>
              </a:extLst>
            </p:cNvPr>
            <p:cNvSpPr/>
            <p:nvPr/>
          </p:nvSpPr>
          <p:spPr>
            <a:xfrm>
              <a:off x="10837860" y="298735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0" name="Sechseck 269">
              <a:extLst>
                <a:ext uri="{FF2B5EF4-FFF2-40B4-BE49-F238E27FC236}">
                  <a16:creationId xmlns:a16="http://schemas.microsoft.com/office/drawing/2014/main" id="{8EBF43B8-4D23-4044-9893-031B3916E15D}"/>
                </a:ext>
              </a:extLst>
            </p:cNvPr>
            <p:cNvSpPr/>
            <p:nvPr/>
          </p:nvSpPr>
          <p:spPr>
            <a:xfrm>
              <a:off x="10837860" y="38706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1" name="Sechseck 270">
              <a:extLst>
                <a:ext uri="{FF2B5EF4-FFF2-40B4-BE49-F238E27FC236}">
                  <a16:creationId xmlns:a16="http://schemas.microsoft.com/office/drawing/2014/main" id="{DC5646F1-1D62-3A45-F47D-FCA5BBA77DF5}"/>
                </a:ext>
              </a:extLst>
            </p:cNvPr>
            <p:cNvSpPr/>
            <p:nvPr/>
          </p:nvSpPr>
          <p:spPr>
            <a:xfrm>
              <a:off x="10837860" y="210407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2" name="Sechseck 271">
              <a:extLst>
                <a:ext uri="{FF2B5EF4-FFF2-40B4-BE49-F238E27FC236}">
                  <a16:creationId xmlns:a16="http://schemas.microsoft.com/office/drawing/2014/main" id="{8E1F4716-65AE-8582-6C07-845A5E3FDB7F}"/>
                </a:ext>
              </a:extLst>
            </p:cNvPr>
            <p:cNvSpPr/>
            <p:nvPr/>
          </p:nvSpPr>
          <p:spPr>
            <a:xfrm>
              <a:off x="10837860" y="12207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3" name="Sechseck 272">
              <a:extLst>
                <a:ext uri="{FF2B5EF4-FFF2-40B4-BE49-F238E27FC236}">
                  <a16:creationId xmlns:a16="http://schemas.microsoft.com/office/drawing/2014/main" id="{424B3E35-96A6-19BB-6749-6C2B686B8C53}"/>
                </a:ext>
              </a:extLst>
            </p:cNvPr>
            <p:cNvSpPr/>
            <p:nvPr/>
          </p:nvSpPr>
          <p:spPr>
            <a:xfrm>
              <a:off x="10837859" y="3375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4" name="Sechseck 273">
              <a:extLst>
                <a:ext uri="{FF2B5EF4-FFF2-40B4-BE49-F238E27FC236}">
                  <a16:creationId xmlns:a16="http://schemas.microsoft.com/office/drawing/2014/main" id="{74AF091C-14EC-7329-E82F-7013694DCA9A}"/>
                </a:ext>
              </a:extLst>
            </p:cNvPr>
            <p:cNvSpPr/>
            <p:nvPr/>
          </p:nvSpPr>
          <p:spPr>
            <a:xfrm>
              <a:off x="10837858" y="-5457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5" name="Sechseck 274">
              <a:extLst>
                <a:ext uri="{FF2B5EF4-FFF2-40B4-BE49-F238E27FC236}">
                  <a16:creationId xmlns:a16="http://schemas.microsoft.com/office/drawing/2014/main" id="{42B97F2D-1F1A-7AB0-4E81-1E2F450A1578}"/>
                </a:ext>
              </a:extLst>
            </p:cNvPr>
            <p:cNvSpPr/>
            <p:nvPr/>
          </p:nvSpPr>
          <p:spPr>
            <a:xfrm>
              <a:off x="10837860" y="563720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6" name="Sechseck 275">
              <a:extLst>
                <a:ext uri="{FF2B5EF4-FFF2-40B4-BE49-F238E27FC236}">
                  <a16:creationId xmlns:a16="http://schemas.microsoft.com/office/drawing/2014/main" id="{4B7B78BB-BEE6-03B9-4204-2ABC2704F32E}"/>
                </a:ext>
              </a:extLst>
            </p:cNvPr>
            <p:cNvSpPr/>
            <p:nvPr/>
          </p:nvSpPr>
          <p:spPr>
            <a:xfrm>
              <a:off x="10837860" y="652048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7" name="Sechseck 276">
              <a:extLst>
                <a:ext uri="{FF2B5EF4-FFF2-40B4-BE49-F238E27FC236}">
                  <a16:creationId xmlns:a16="http://schemas.microsoft.com/office/drawing/2014/main" id="{623FEFB1-8AC1-2205-2716-5F406D38A70B}"/>
                </a:ext>
              </a:extLst>
            </p:cNvPr>
            <p:cNvSpPr/>
            <p:nvPr/>
          </p:nvSpPr>
          <p:spPr>
            <a:xfrm>
              <a:off x="10837860" y="475392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8" name="Sechseck 277">
              <a:extLst>
                <a:ext uri="{FF2B5EF4-FFF2-40B4-BE49-F238E27FC236}">
                  <a16:creationId xmlns:a16="http://schemas.microsoft.com/office/drawing/2014/main" id="{139445ED-9022-9887-2C97-88F12B594FB3}"/>
                </a:ext>
              </a:extLst>
            </p:cNvPr>
            <p:cNvSpPr/>
            <p:nvPr/>
          </p:nvSpPr>
          <p:spPr>
            <a:xfrm>
              <a:off x="11485560" y="254571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9" name="Sechseck 278">
              <a:extLst>
                <a:ext uri="{FF2B5EF4-FFF2-40B4-BE49-F238E27FC236}">
                  <a16:creationId xmlns:a16="http://schemas.microsoft.com/office/drawing/2014/main" id="{9B8D3649-22FA-A482-76F9-4975BAFD2694}"/>
                </a:ext>
              </a:extLst>
            </p:cNvPr>
            <p:cNvSpPr/>
            <p:nvPr/>
          </p:nvSpPr>
          <p:spPr>
            <a:xfrm>
              <a:off x="11485560" y="342899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0" name="Sechseck 279">
              <a:extLst>
                <a:ext uri="{FF2B5EF4-FFF2-40B4-BE49-F238E27FC236}">
                  <a16:creationId xmlns:a16="http://schemas.microsoft.com/office/drawing/2014/main" id="{A73785F0-75B5-1650-867B-3AC12F83C1E5}"/>
                </a:ext>
              </a:extLst>
            </p:cNvPr>
            <p:cNvSpPr/>
            <p:nvPr/>
          </p:nvSpPr>
          <p:spPr>
            <a:xfrm>
              <a:off x="11485560" y="166242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1" name="Sechseck 280">
              <a:extLst>
                <a:ext uri="{FF2B5EF4-FFF2-40B4-BE49-F238E27FC236}">
                  <a16:creationId xmlns:a16="http://schemas.microsoft.com/office/drawing/2014/main" id="{61825C70-B9C4-E729-6B50-B68C7D2B6DF4}"/>
                </a:ext>
              </a:extLst>
            </p:cNvPr>
            <p:cNvSpPr/>
            <p:nvPr/>
          </p:nvSpPr>
          <p:spPr>
            <a:xfrm>
              <a:off x="11485560" y="7791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2" name="Sechseck 281">
              <a:extLst>
                <a:ext uri="{FF2B5EF4-FFF2-40B4-BE49-F238E27FC236}">
                  <a16:creationId xmlns:a16="http://schemas.microsoft.com/office/drawing/2014/main" id="{BA7EA6BD-AB7B-C9AC-F670-117BCAA7D040}"/>
                </a:ext>
              </a:extLst>
            </p:cNvPr>
            <p:cNvSpPr/>
            <p:nvPr/>
          </p:nvSpPr>
          <p:spPr>
            <a:xfrm>
              <a:off x="11485559" y="-1041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3" name="Sechseck 282">
              <a:extLst>
                <a:ext uri="{FF2B5EF4-FFF2-40B4-BE49-F238E27FC236}">
                  <a16:creationId xmlns:a16="http://schemas.microsoft.com/office/drawing/2014/main" id="{F84F9776-2B6D-BD36-8508-4AA68D585ED4}"/>
                </a:ext>
              </a:extLst>
            </p:cNvPr>
            <p:cNvSpPr/>
            <p:nvPr/>
          </p:nvSpPr>
          <p:spPr>
            <a:xfrm>
              <a:off x="11485560" y="519556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4" name="Sechseck 283">
              <a:extLst>
                <a:ext uri="{FF2B5EF4-FFF2-40B4-BE49-F238E27FC236}">
                  <a16:creationId xmlns:a16="http://schemas.microsoft.com/office/drawing/2014/main" id="{29628E50-84C7-89A6-F5EF-3698308BDB8C}"/>
                </a:ext>
              </a:extLst>
            </p:cNvPr>
            <p:cNvSpPr/>
            <p:nvPr/>
          </p:nvSpPr>
          <p:spPr>
            <a:xfrm>
              <a:off x="11485560" y="607884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5" name="Sechseck 284">
              <a:extLst>
                <a:ext uri="{FF2B5EF4-FFF2-40B4-BE49-F238E27FC236}">
                  <a16:creationId xmlns:a16="http://schemas.microsoft.com/office/drawing/2014/main" id="{8EE0DA5C-618E-7A6F-A686-C1D30580F98B}"/>
                </a:ext>
              </a:extLst>
            </p:cNvPr>
            <p:cNvSpPr/>
            <p:nvPr/>
          </p:nvSpPr>
          <p:spPr>
            <a:xfrm>
              <a:off x="11485560" y="43122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6" name="Sechseck 285">
              <a:extLst>
                <a:ext uri="{FF2B5EF4-FFF2-40B4-BE49-F238E27FC236}">
                  <a16:creationId xmlns:a16="http://schemas.microsoft.com/office/drawing/2014/main" id="{18EEE67C-5064-FD84-AF8E-1FDBF205393C}"/>
                </a:ext>
              </a:extLst>
            </p:cNvPr>
            <p:cNvSpPr/>
            <p:nvPr/>
          </p:nvSpPr>
          <p:spPr>
            <a:xfrm>
              <a:off x="12131672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7" name="Sechseck 286">
              <a:extLst>
                <a:ext uri="{FF2B5EF4-FFF2-40B4-BE49-F238E27FC236}">
                  <a16:creationId xmlns:a16="http://schemas.microsoft.com/office/drawing/2014/main" id="{11C3A96C-7767-D9AB-97D5-2991D9224323}"/>
                </a:ext>
              </a:extLst>
            </p:cNvPr>
            <p:cNvSpPr/>
            <p:nvPr/>
          </p:nvSpPr>
          <p:spPr>
            <a:xfrm>
              <a:off x="12131672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8" name="Sechseck 287">
              <a:extLst>
                <a:ext uri="{FF2B5EF4-FFF2-40B4-BE49-F238E27FC236}">
                  <a16:creationId xmlns:a16="http://schemas.microsoft.com/office/drawing/2014/main" id="{12C143E7-2EA7-5D12-B693-50B0D5CBC5D3}"/>
                </a:ext>
              </a:extLst>
            </p:cNvPr>
            <p:cNvSpPr/>
            <p:nvPr/>
          </p:nvSpPr>
          <p:spPr>
            <a:xfrm>
              <a:off x="12131672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9" name="Sechseck 288">
              <a:extLst>
                <a:ext uri="{FF2B5EF4-FFF2-40B4-BE49-F238E27FC236}">
                  <a16:creationId xmlns:a16="http://schemas.microsoft.com/office/drawing/2014/main" id="{1A3B1B12-EAA1-6E04-E2BB-BFA7BCE353B1}"/>
                </a:ext>
              </a:extLst>
            </p:cNvPr>
            <p:cNvSpPr/>
            <p:nvPr/>
          </p:nvSpPr>
          <p:spPr>
            <a:xfrm>
              <a:off x="12131672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0" name="Sechseck 289">
              <a:extLst>
                <a:ext uri="{FF2B5EF4-FFF2-40B4-BE49-F238E27FC236}">
                  <a16:creationId xmlns:a16="http://schemas.microsoft.com/office/drawing/2014/main" id="{DE30C20F-91BC-E73F-0951-5B6197370E1D}"/>
                </a:ext>
              </a:extLst>
            </p:cNvPr>
            <p:cNvSpPr/>
            <p:nvPr/>
          </p:nvSpPr>
          <p:spPr>
            <a:xfrm>
              <a:off x="12131671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1" name="Sechseck 290">
              <a:extLst>
                <a:ext uri="{FF2B5EF4-FFF2-40B4-BE49-F238E27FC236}">
                  <a16:creationId xmlns:a16="http://schemas.microsoft.com/office/drawing/2014/main" id="{17592040-FEDA-3BA1-C109-3E8F94368194}"/>
                </a:ext>
              </a:extLst>
            </p:cNvPr>
            <p:cNvSpPr/>
            <p:nvPr/>
          </p:nvSpPr>
          <p:spPr>
            <a:xfrm>
              <a:off x="12131670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2" name="Sechseck 291">
              <a:extLst>
                <a:ext uri="{FF2B5EF4-FFF2-40B4-BE49-F238E27FC236}">
                  <a16:creationId xmlns:a16="http://schemas.microsoft.com/office/drawing/2014/main" id="{75037796-02B4-A00A-8E1D-8E4D85C1D192}"/>
                </a:ext>
              </a:extLst>
            </p:cNvPr>
            <p:cNvSpPr/>
            <p:nvPr/>
          </p:nvSpPr>
          <p:spPr>
            <a:xfrm>
              <a:off x="12131672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3" name="Sechseck 292">
              <a:extLst>
                <a:ext uri="{FF2B5EF4-FFF2-40B4-BE49-F238E27FC236}">
                  <a16:creationId xmlns:a16="http://schemas.microsoft.com/office/drawing/2014/main" id="{854CBEC9-9803-4D06-1144-A19C0B654EA8}"/>
                </a:ext>
              </a:extLst>
            </p:cNvPr>
            <p:cNvSpPr/>
            <p:nvPr/>
          </p:nvSpPr>
          <p:spPr>
            <a:xfrm>
              <a:off x="12131672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4" name="Sechseck 293">
              <a:extLst>
                <a:ext uri="{FF2B5EF4-FFF2-40B4-BE49-F238E27FC236}">
                  <a16:creationId xmlns:a16="http://schemas.microsoft.com/office/drawing/2014/main" id="{2B258713-613A-B3D2-B352-7AA3E582F677}"/>
                </a:ext>
              </a:extLst>
            </p:cNvPr>
            <p:cNvSpPr/>
            <p:nvPr/>
          </p:nvSpPr>
          <p:spPr>
            <a:xfrm>
              <a:off x="12131672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5" name="Sechseck 294">
              <a:extLst>
                <a:ext uri="{FF2B5EF4-FFF2-40B4-BE49-F238E27FC236}">
                  <a16:creationId xmlns:a16="http://schemas.microsoft.com/office/drawing/2014/main" id="{32CD17AA-D2A2-6B80-DA65-7C0B12FE779C}"/>
                </a:ext>
              </a:extLst>
            </p:cNvPr>
            <p:cNvSpPr/>
            <p:nvPr/>
          </p:nvSpPr>
          <p:spPr>
            <a:xfrm>
              <a:off x="476247" y="298735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6" name="Sechseck 295">
              <a:extLst>
                <a:ext uri="{FF2B5EF4-FFF2-40B4-BE49-F238E27FC236}">
                  <a16:creationId xmlns:a16="http://schemas.microsoft.com/office/drawing/2014/main" id="{382F3514-540A-C9D2-4A22-ABB70BB7A26E}"/>
                </a:ext>
              </a:extLst>
            </p:cNvPr>
            <p:cNvSpPr/>
            <p:nvPr/>
          </p:nvSpPr>
          <p:spPr>
            <a:xfrm>
              <a:off x="476247" y="38706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7" name="Sechseck 296">
              <a:extLst>
                <a:ext uri="{FF2B5EF4-FFF2-40B4-BE49-F238E27FC236}">
                  <a16:creationId xmlns:a16="http://schemas.microsoft.com/office/drawing/2014/main" id="{DD2319A2-BF3D-4815-A79D-FCD6F36451AA}"/>
                </a:ext>
              </a:extLst>
            </p:cNvPr>
            <p:cNvSpPr/>
            <p:nvPr/>
          </p:nvSpPr>
          <p:spPr>
            <a:xfrm>
              <a:off x="476247" y="210407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8" name="Sechseck 297">
              <a:extLst>
                <a:ext uri="{FF2B5EF4-FFF2-40B4-BE49-F238E27FC236}">
                  <a16:creationId xmlns:a16="http://schemas.microsoft.com/office/drawing/2014/main" id="{A9AD1928-57F4-E7F0-5D2C-53F80F32E5E9}"/>
                </a:ext>
              </a:extLst>
            </p:cNvPr>
            <p:cNvSpPr/>
            <p:nvPr/>
          </p:nvSpPr>
          <p:spPr>
            <a:xfrm>
              <a:off x="476247" y="12207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9" name="Sechseck 298">
              <a:extLst>
                <a:ext uri="{FF2B5EF4-FFF2-40B4-BE49-F238E27FC236}">
                  <a16:creationId xmlns:a16="http://schemas.microsoft.com/office/drawing/2014/main" id="{E65B0E72-80C8-EB16-E12C-B440C3DFAB34}"/>
                </a:ext>
              </a:extLst>
            </p:cNvPr>
            <p:cNvSpPr/>
            <p:nvPr/>
          </p:nvSpPr>
          <p:spPr>
            <a:xfrm>
              <a:off x="476246" y="3375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0" name="Sechseck 299">
              <a:extLst>
                <a:ext uri="{FF2B5EF4-FFF2-40B4-BE49-F238E27FC236}">
                  <a16:creationId xmlns:a16="http://schemas.microsoft.com/office/drawing/2014/main" id="{B0A32968-43B1-7899-260B-43E7A5B49C6C}"/>
                </a:ext>
              </a:extLst>
            </p:cNvPr>
            <p:cNvSpPr/>
            <p:nvPr/>
          </p:nvSpPr>
          <p:spPr>
            <a:xfrm>
              <a:off x="476245" y="-5457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1" name="Sechseck 300">
              <a:extLst>
                <a:ext uri="{FF2B5EF4-FFF2-40B4-BE49-F238E27FC236}">
                  <a16:creationId xmlns:a16="http://schemas.microsoft.com/office/drawing/2014/main" id="{9C40BED6-10B6-3084-A39F-2D35171723B2}"/>
                </a:ext>
              </a:extLst>
            </p:cNvPr>
            <p:cNvSpPr/>
            <p:nvPr/>
          </p:nvSpPr>
          <p:spPr>
            <a:xfrm>
              <a:off x="476247" y="563720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2" name="Sechseck 301">
              <a:extLst>
                <a:ext uri="{FF2B5EF4-FFF2-40B4-BE49-F238E27FC236}">
                  <a16:creationId xmlns:a16="http://schemas.microsoft.com/office/drawing/2014/main" id="{95837E81-7B74-37B2-C8DA-74A44C45701A}"/>
                </a:ext>
              </a:extLst>
            </p:cNvPr>
            <p:cNvSpPr/>
            <p:nvPr/>
          </p:nvSpPr>
          <p:spPr>
            <a:xfrm>
              <a:off x="476247" y="652048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3" name="Sechseck 302">
              <a:extLst>
                <a:ext uri="{FF2B5EF4-FFF2-40B4-BE49-F238E27FC236}">
                  <a16:creationId xmlns:a16="http://schemas.microsoft.com/office/drawing/2014/main" id="{CA5B3166-F277-B6FA-4B82-8F4EDD7B253B}"/>
                </a:ext>
              </a:extLst>
            </p:cNvPr>
            <p:cNvSpPr/>
            <p:nvPr/>
          </p:nvSpPr>
          <p:spPr>
            <a:xfrm>
              <a:off x="476247" y="475392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4" name="Sechseck 303">
              <a:extLst>
                <a:ext uri="{FF2B5EF4-FFF2-40B4-BE49-F238E27FC236}">
                  <a16:creationId xmlns:a16="http://schemas.microsoft.com/office/drawing/2014/main" id="{966C74C7-E046-A995-F5B2-17C418073EB8}"/>
                </a:ext>
              </a:extLst>
            </p:cNvPr>
            <p:cNvSpPr/>
            <p:nvPr/>
          </p:nvSpPr>
          <p:spPr>
            <a:xfrm>
              <a:off x="1123947" y="254571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5" name="Sechseck 304">
              <a:extLst>
                <a:ext uri="{FF2B5EF4-FFF2-40B4-BE49-F238E27FC236}">
                  <a16:creationId xmlns:a16="http://schemas.microsoft.com/office/drawing/2014/main" id="{2A65384F-AA08-B2B4-253E-8D65189F9809}"/>
                </a:ext>
              </a:extLst>
            </p:cNvPr>
            <p:cNvSpPr/>
            <p:nvPr/>
          </p:nvSpPr>
          <p:spPr>
            <a:xfrm>
              <a:off x="1123947" y="342899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6" name="Sechseck 305">
              <a:extLst>
                <a:ext uri="{FF2B5EF4-FFF2-40B4-BE49-F238E27FC236}">
                  <a16:creationId xmlns:a16="http://schemas.microsoft.com/office/drawing/2014/main" id="{3F1FCEEE-B233-9EE4-34ED-7F37303BA69D}"/>
                </a:ext>
              </a:extLst>
            </p:cNvPr>
            <p:cNvSpPr/>
            <p:nvPr/>
          </p:nvSpPr>
          <p:spPr>
            <a:xfrm>
              <a:off x="1123947" y="166242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7" name="Sechseck 306">
              <a:extLst>
                <a:ext uri="{FF2B5EF4-FFF2-40B4-BE49-F238E27FC236}">
                  <a16:creationId xmlns:a16="http://schemas.microsoft.com/office/drawing/2014/main" id="{6009A806-7E88-88C1-A4C8-1745CD0F72C2}"/>
                </a:ext>
              </a:extLst>
            </p:cNvPr>
            <p:cNvSpPr/>
            <p:nvPr/>
          </p:nvSpPr>
          <p:spPr>
            <a:xfrm>
              <a:off x="1123947" y="7791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8" name="Sechseck 307">
              <a:extLst>
                <a:ext uri="{FF2B5EF4-FFF2-40B4-BE49-F238E27FC236}">
                  <a16:creationId xmlns:a16="http://schemas.microsoft.com/office/drawing/2014/main" id="{CD793FFB-4A53-F93B-A3E2-BA2E6EC6BDAC}"/>
                </a:ext>
              </a:extLst>
            </p:cNvPr>
            <p:cNvSpPr/>
            <p:nvPr/>
          </p:nvSpPr>
          <p:spPr>
            <a:xfrm>
              <a:off x="1123946" y="-1041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9" name="Sechseck 308">
              <a:extLst>
                <a:ext uri="{FF2B5EF4-FFF2-40B4-BE49-F238E27FC236}">
                  <a16:creationId xmlns:a16="http://schemas.microsoft.com/office/drawing/2014/main" id="{7815AA39-33D5-5FFD-52B3-AA09BA77B95E}"/>
                </a:ext>
              </a:extLst>
            </p:cNvPr>
            <p:cNvSpPr/>
            <p:nvPr/>
          </p:nvSpPr>
          <p:spPr>
            <a:xfrm>
              <a:off x="1123947" y="519556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0" name="Sechseck 309">
              <a:extLst>
                <a:ext uri="{FF2B5EF4-FFF2-40B4-BE49-F238E27FC236}">
                  <a16:creationId xmlns:a16="http://schemas.microsoft.com/office/drawing/2014/main" id="{E5DCED60-4128-8893-4B90-C4BAFC466222}"/>
                </a:ext>
              </a:extLst>
            </p:cNvPr>
            <p:cNvSpPr/>
            <p:nvPr/>
          </p:nvSpPr>
          <p:spPr>
            <a:xfrm>
              <a:off x="1123947" y="607884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1" name="Sechseck 310">
              <a:extLst>
                <a:ext uri="{FF2B5EF4-FFF2-40B4-BE49-F238E27FC236}">
                  <a16:creationId xmlns:a16="http://schemas.microsoft.com/office/drawing/2014/main" id="{C712A7F2-C4BB-3CEC-54AB-2819E41B3CA2}"/>
                </a:ext>
              </a:extLst>
            </p:cNvPr>
            <p:cNvSpPr/>
            <p:nvPr/>
          </p:nvSpPr>
          <p:spPr>
            <a:xfrm>
              <a:off x="1123947" y="43122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2" name="Sechseck 311">
              <a:extLst>
                <a:ext uri="{FF2B5EF4-FFF2-40B4-BE49-F238E27FC236}">
                  <a16:creationId xmlns:a16="http://schemas.microsoft.com/office/drawing/2014/main" id="{42BE83F5-6A09-0FC8-C6BE-44BF28AC1637}"/>
                </a:ext>
              </a:extLst>
            </p:cNvPr>
            <p:cNvSpPr/>
            <p:nvPr/>
          </p:nvSpPr>
          <p:spPr>
            <a:xfrm>
              <a:off x="1771646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3" name="Sechseck 312">
              <a:extLst>
                <a:ext uri="{FF2B5EF4-FFF2-40B4-BE49-F238E27FC236}">
                  <a16:creationId xmlns:a16="http://schemas.microsoft.com/office/drawing/2014/main" id="{174F752A-4BAA-0C71-8A4D-B12537897557}"/>
                </a:ext>
              </a:extLst>
            </p:cNvPr>
            <p:cNvSpPr/>
            <p:nvPr/>
          </p:nvSpPr>
          <p:spPr>
            <a:xfrm>
              <a:off x="1771646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4" name="Sechseck 313">
              <a:extLst>
                <a:ext uri="{FF2B5EF4-FFF2-40B4-BE49-F238E27FC236}">
                  <a16:creationId xmlns:a16="http://schemas.microsoft.com/office/drawing/2014/main" id="{48FE04FA-9CE0-36A3-1DB9-1C492241F633}"/>
                </a:ext>
              </a:extLst>
            </p:cNvPr>
            <p:cNvSpPr/>
            <p:nvPr/>
          </p:nvSpPr>
          <p:spPr>
            <a:xfrm>
              <a:off x="1771646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5" name="Sechseck 314">
              <a:extLst>
                <a:ext uri="{FF2B5EF4-FFF2-40B4-BE49-F238E27FC236}">
                  <a16:creationId xmlns:a16="http://schemas.microsoft.com/office/drawing/2014/main" id="{0D26E973-4A83-276F-8C7D-55DA2597F409}"/>
                </a:ext>
              </a:extLst>
            </p:cNvPr>
            <p:cNvSpPr/>
            <p:nvPr/>
          </p:nvSpPr>
          <p:spPr>
            <a:xfrm>
              <a:off x="1771646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6" name="Sechseck 315">
              <a:extLst>
                <a:ext uri="{FF2B5EF4-FFF2-40B4-BE49-F238E27FC236}">
                  <a16:creationId xmlns:a16="http://schemas.microsoft.com/office/drawing/2014/main" id="{9D858B33-2B11-F184-71FC-AC4663419FDA}"/>
                </a:ext>
              </a:extLst>
            </p:cNvPr>
            <p:cNvSpPr/>
            <p:nvPr/>
          </p:nvSpPr>
          <p:spPr>
            <a:xfrm>
              <a:off x="1771645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7" name="Sechseck 316">
              <a:extLst>
                <a:ext uri="{FF2B5EF4-FFF2-40B4-BE49-F238E27FC236}">
                  <a16:creationId xmlns:a16="http://schemas.microsoft.com/office/drawing/2014/main" id="{BFB4FEB4-0EE6-96DA-D909-CA7A0B3A16A8}"/>
                </a:ext>
              </a:extLst>
            </p:cNvPr>
            <p:cNvSpPr/>
            <p:nvPr/>
          </p:nvSpPr>
          <p:spPr>
            <a:xfrm>
              <a:off x="1771644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8" name="Sechseck 317">
              <a:extLst>
                <a:ext uri="{FF2B5EF4-FFF2-40B4-BE49-F238E27FC236}">
                  <a16:creationId xmlns:a16="http://schemas.microsoft.com/office/drawing/2014/main" id="{FCDDD69B-F41E-73FB-DF56-3ADB82E5B66F}"/>
                </a:ext>
              </a:extLst>
            </p:cNvPr>
            <p:cNvSpPr/>
            <p:nvPr/>
          </p:nvSpPr>
          <p:spPr>
            <a:xfrm>
              <a:off x="1771646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9" name="Sechseck 318">
              <a:extLst>
                <a:ext uri="{FF2B5EF4-FFF2-40B4-BE49-F238E27FC236}">
                  <a16:creationId xmlns:a16="http://schemas.microsoft.com/office/drawing/2014/main" id="{D27A8BE4-41A4-41B4-53B0-4FA3C805EFF5}"/>
                </a:ext>
              </a:extLst>
            </p:cNvPr>
            <p:cNvSpPr/>
            <p:nvPr/>
          </p:nvSpPr>
          <p:spPr>
            <a:xfrm>
              <a:off x="1771646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0" name="Sechseck 319">
              <a:extLst>
                <a:ext uri="{FF2B5EF4-FFF2-40B4-BE49-F238E27FC236}">
                  <a16:creationId xmlns:a16="http://schemas.microsoft.com/office/drawing/2014/main" id="{3AE5B272-B3ED-F933-4034-C0C4FCA2E478}"/>
                </a:ext>
              </a:extLst>
            </p:cNvPr>
            <p:cNvSpPr/>
            <p:nvPr/>
          </p:nvSpPr>
          <p:spPr>
            <a:xfrm>
              <a:off x="1771646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5" name="Sechseck 324">
              <a:extLst>
                <a:ext uri="{FF2B5EF4-FFF2-40B4-BE49-F238E27FC236}">
                  <a16:creationId xmlns:a16="http://schemas.microsoft.com/office/drawing/2014/main" id="{05A406D2-B512-3BFD-0C4C-465543EC1EF6}"/>
                </a:ext>
              </a:extLst>
            </p:cNvPr>
            <p:cNvSpPr/>
            <p:nvPr/>
          </p:nvSpPr>
          <p:spPr>
            <a:xfrm>
              <a:off x="2419345" y="-1041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6" name="Sechseck 325">
              <a:extLst>
                <a:ext uri="{FF2B5EF4-FFF2-40B4-BE49-F238E27FC236}">
                  <a16:creationId xmlns:a16="http://schemas.microsoft.com/office/drawing/2014/main" id="{5C9DF081-0253-305F-D921-F28BB91AC568}"/>
                </a:ext>
              </a:extLst>
            </p:cNvPr>
            <p:cNvSpPr/>
            <p:nvPr/>
          </p:nvSpPr>
          <p:spPr>
            <a:xfrm>
              <a:off x="2419346" y="519556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7" name="Sechseck 326">
              <a:extLst>
                <a:ext uri="{FF2B5EF4-FFF2-40B4-BE49-F238E27FC236}">
                  <a16:creationId xmlns:a16="http://schemas.microsoft.com/office/drawing/2014/main" id="{CC232982-BFAB-CB03-EBA1-232845BA0934}"/>
                </a:ext>
              </a:extLst>
            </p:cNvPr>
            <p:cNvSpPr/>
            <p:nvPr/>
          </p:nvSpPr>
          <p:spPr>
            <a:xfrm>
              <a:off x="2419346" y="607884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9" name="Sechseck 328">
              <a:extLst>
                <a:ext uri="{FF2B5EF4-FFF2-40B4-BE49-F238E27FC236}">
                  <a16:creationId xmlns:a16="http://schemas.microsoft.com/office/drawing/2014/main" id="{6FC3253E-2EB4-28D1-0912-E5EFA455C652}"/>
                </a:ext>
              </a:extLst>
            </p:cNvPr>
            <p:cNvSpPr/>
            <p:nvPr/>
          </p:nvSpPr>
          <p:spPr>
            <a:xfrm>
              <a:off x="-819156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0" name="Sechseck 329">
              <a:extLst>
                <a:ext uri="{FF2B5EF4-FFF2-40B4-BE49-F238E27FC236}">
                  <a16:creationId xmlns:a16="http://schemas.microsoft.com/office/drawing/2014/main" id="{96675A15-30AF-1AE8-9C0C-418B00D2717C}"/>
                </a:ext>
              </a:extLst>
            </p:cNvPr>
            <p:cNvSpPr/>
            <p:nvPr/>
          </p:nvSpPr>
          <p:spPr>
            <a:xfrm>
              <a:off x="-819156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1" name="Sechseck 330">
              <a:extLst>
                <a:ext uri="{FF2B5EF4-FFF2-40B4-BE49-F238E27FC236}">
                  <a16:creationId xmlns:a16="http://schemas.microsoft.com/office/drawing/2014/main" id="{CC31613B-7F54-4376-A198-690A3EA26128}"/>
                </a:ext>
              </a:extLst>
            </p:cNvPr>
            <p:cNvSpPr/>
            <p:nvPr/>
          </p:nvSpPr>
          <p:spPr>
            <a:xfrm>
              <a:off x="-819156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2" name="Sechseck 331">
              <a:extLst>
                <a:ext uri="{FF2B5EF4-FFF2-40B4-BE49-F238E27FC236}">
                  <a16:creationId xmlns:a16="http://schemas.microsoft.com/office/drawing/2014/main" id="{9821854C-F571-BE91-2D00-38C77865BA84}"/>
                </a:ext>
              </a:extLst>
            </p:cNvPr>
            <p:cNvSpPr/>
            <p:nvPr/>
          </p:nvSpPr>
          <p:spPr>
            <a:xfrm>
              <a:off x="-819156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3" name="Sechseck 332">
              <a:extLst>
                <a:ext uri="{FF2B5EF4-FFF2-40B4-BE49-F238E27FC236}">
                  <a16:creationId xmlns:a16="http://schemas.microsoft.com/office/drawing/2014/main" id="{BEC10101-7E26-8C0E-FCA2-63E78FA28C03}"/>
                </a:ext>
              </a:extLst>
            </p:cNvPr>
            <p:cNvSpPr/>
            <p:nvPr/>
          </p:nvSpPr>
          <p:spPr>
            <a:xfrm>
              <a:off x="-819157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4" name="Sechseck 333">
              <a:extLst>
                <a:ext uri="{FF2B5EF4-FFF2-40B4-BE49-F238E27FC236}">
                  <a16:creationId xmlns:a16="http://schemas.microsoft.com/office/drawing/2014/main" id="{3AA61514-55BF-A0F6-124A-86BFEA514EB3}"/>
                </a:ext>
              </a:extLst>
            </p:cNvPr>
            <p:cNvSpPr/>
            <p:nvPr/>
          </p:nvSpPr>
          <p:spPr>
            <a:xfrm>
              <a:off x="-819158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5" name="Sechseck 334">
              <a:extLst>
                <a:ext uri="{FF2B5EF4-FFF2-40B4-BE49-F238E27FC236}">
                  <a16:creationId xmlns:a16="http://schemas.microsoft.com/office/drawing/2014/main" id="{ED8A13A0-1978-0A59-D3BA-78C9D8247B32}"/>
                </a:ext>
              </a:extLst>
            </p:cNvPr>
            <p:cNvSpPr/>
            <p:nvPr/>
          </p:nvSpPr>
          <p:spPr>
            <a:xfrm>
              <a:off x="-819156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6" name="Sechseck 335">
              <a:extLst>
                <a:ext uri="{FF2B5EF4-FFF2-40B4-BE49-F238E27FC236}">
                  <a16:creationId xmlns:a16="http://schemas.microsoft.com/office/drawing/2014/main" id="{E7D79426-FD30-C9F0-1430-E5FA5506AA22}"/>
                </a:ext>
              </a:extLst>
            </p:cNvPr>
            <p:cNvSpPr/>
            <p:nvPr/>
          </p:nvSpPr>
          <p:spPr>
            <a:xfrm>
              <a:off x="-819156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7" name="Sechseck 336">
              <a:extLst>
                <a:ext uri="{FF2B5EF4-FFF2-40B4-BE49-F238E27FC236}">
                  <a16:creationId xmlns:a16="http://schemas.microsoft.com/office/drawing/2014/main" id="{67F05F66-E984-C58B-D8BB-35D77145DFE7}"/>
                </a:ext>
              </a:extLst>
            </p:cNvPr>
            <p:cNvSpPr/>
            <p:nvPr/>
          </p:nvSpPr>
          <p:spPr>
            <a:xfrm>
              <a:off x="-819156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8" name="Sechseck 337">
              <a:extLst>
                <a:ext uri="{FF2B5EF4-FFF2-40B4-BE49-F238E27FC236}">
                  <a16:creationId xmlns:a16="http://schemas.microsoft.com/office/drawing/2014/main" id="{D9D69FBA-6BD1-4514-E73D-FC559319B098}"/>
                </a:ext>
              </a:extLst>
            </p:cNvPr>
            <p:cNvSpPr/>
            <p:nvPr/>
          </p:nvSpPr>
          <p:spPr>
            <a:xfrm>
              <a:off x="-171456" y="254571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9" name="Sechseck 338">
              <a:extLst>
                <a:ext uri="{FF2B5EF4-FFF2-40B4-BE49-F238E27FC236}">
                  <a16:creationId xmlns:a16="http://schemas.microsoft.com/office/drawing/2014/main" id="{34862DFD-523A-F04B-D589-F0487F1A198B}"/>
                </a:ext>
              </a:extLst>
            </p:cNvPr>
            <p:cNvSpPr/>
            <p:nvPr/>
          </p:nvSpPr>
          <p:spPr>
            <a:xfrm>
              <a:off x="-171456" y="342899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0" name="Sechseck 339">
              <a:extLst>
                <a:ext uri="{FF2B5EF4-FFF2-40B4-BE49-F238E27FC236}">
                  <a16:creationId xmlns:a16="http://schemas.microsoft.com/office/drawing/2014/main" id="{B70B7652-B489-A89B-0FD6-11EDE3A0BB1F}"/>
                </a:ext>
              </a:extLst>
            </p:cNvPr>
            <p:cNvSpPr/>
            <p:nvPr/>
          </p:nvSpPr>
          <p:spPr>
            <a:xfrm>
              <a:off x="-171456" y="166242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1" name="Sechseck 340">
              <a:extLst>
                <a:ext uri="{FF2B5EF4-FFF2-40B4-BE49-F238E27FC236}">
                  <a16:creationId xmlns:a16="http://schemas.microsoft.com/office/drawing/2014/main" id="{3E8186F7-6256-09F3-9486-9D1B54F0B699}"/>
                </a:ext>
              </a:extLst>
            </p:cNvPr>
            <p:cNvSpPr/>
            <p:nvPr/>
          </p:nvSpPr>
          <p:spPr>
            <a:xfrm>
              <a:off x="-171456" y="77914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2" name="Sechseck 341">
              <a:extLst>
                <a:ext uri="{FF2B5EF4-FFF2-40B4-BE49-F238E27FC236}">
                  <a16:creationId xmlns:a16="http://schemas.microsoft.com/office/drawing/2014/main" id="{246CB080-AA72-9EA9-2567-CB74BC629FDA}"/>
                </a:ext>
              </a:extLst>
            </p:cNvPr>
            <p:cNvSpPr/>
            <p:nvPr/>
          </p:nvSpPr>
          <p:spPr>
            <a:xfrm>
              <a:off x="-171457" y="-1041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3" name="Sechseck 342">
              <a:extLst>
                <a:ext uri="{FF2B5EF4-FFF2-40B4-BE49-F238E27FC236}">
                  <a16:creationId xmlns:a16="http://schemas.microsoft.com/office/drawing/2014/main" id="{B3FE2931-2BE0-77C4-2E3A-474EA1E7641D}"/>
                </a:ext>
              </a:extLst>
            </p:cNvPr>
            <p:cNvSpPr/>
            <p:nvPr/>
          </p:nvSpPr>
          <p:spPr>
            <a:xfrm>
              <a:off x="-171456" y="519556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4" name="Sechseck 343">
              <a:extLst>
                <a:ext uri="{FF2B5EF4-FFF2-40B4-BE49-F238E27FC236}">
                  <a16:creationId xmlns:a16="http://schemas.microsoft.com/office/drawing/2014/main" id="{6D6B4D13-CC4B-ED22-70ED-45BD035C03DF}"/>
                </a:ext>
              </a:extLst>
            </p:cNvPr>
            <p:cNvSpPr/>
            <p:nvPr/>
          </p:nvSpPr>
          <p:spPr>
            <a:xfrm>
              <a:off x="-171456" y="607884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5" name="Sechseck 344">
              <a:extLst>
                <a:ext uri="{FF2B5EF4-FFF2-40B4-BE49-F238E27FC236}">
                  <a16:creationId xmlns:a16="http://schemas.microsoft.com/office/drawing/2014/main" id="{830B55D3-38FF-2481-A0D4-E0546974A853}"/>
                </a:ext>
              </a:extLst>
            </p:cNvPr>
            <p:cNvSpPr/>
            <p:nvPr/>
          </p:nvSpPr>
          <p:spPr>
            <a:xfrm>
              <a:off x="-171456" y="431227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38310574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Person, Kleidung, Flasche, Menschen enthält.&#10;&#10;Automatisch generierte Beschreibung">
            <a:extLst>
              <a:ext uri="{FF2B5EF4-FFF2-40B4-BE49-F238E27FC236}">
                <a16:creationId xmlns:a16="http://schemas.microsoft.com/office/drawing/2014/main" id="{3015F109-93FD-F82F-384E-F09ECD0DF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0990" y="-745064"/>
            <a:ext cx="12947647" cy="8631764"/>
          </a:xfrm>
          <a:prstGeom prst="rect">
            <a:avLst/>
          </a:prstGeo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100F80D1-A2AF-FCF5-CA13-915D6D326B63}"/>
              </a:ext>
            </a:extLst>
          </p:cNvPr>
          <p:cNvGrpSpPr/>
          <p:nvPr/>
        </p:nvGrpSpPr>
        <p:grpSpPr>
          <a:xfrm>
            <a:off x="-5943600" y="-3295650"/>
            <a:ext cx="24136350" cy="14763750"/>
            <a:chOff x="-819158" y="-545779"/>
            <a:chExt cx="13830305" cy="7949552"/>
          </a:xfrm>
        </p:grpSpPr>
        <p:sp>
          <p:nvSpPr>
            <p:cNvPr id="170" name="Sechseck 169">
              <a:extLst>
                <a:ext uri="{FF2B5EF4-FFF2-40B4-BE49-F238E27FC236}">
                  <a16:creationId xmlns:a16="http://schemas.microsoft.com/office/drawing/2014/main" id="{A3931273-D7D1-37B3-A3B5-61D7F7107C5E}"/>
                </a:ext>
              </a:extLst>
            </p:cNvPr>
            <p:cNvSpPr/>
            <p:nvPr/>
          </p:nvSpPr>
          <p:spPr>
            <a:xfrm>
              <a:off x="5656261" y="33750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1" name="Sechseck 170">
              <a:extLst>
                <a:ext uri="{FF2B5EF4-FFF2-40B4-BE49-F238E27FC236}">
                  <a16:creationId xmlns:a16="http://schemas.microsoft.com/office/drawing/2014/main" id="{4B15D718-FECD-5F68-F55B-389010F9891B}"/>
                </a:ext>
              </a:extLst>
            </p:cNvPr>
            <p:cNvSpPr/>
            <p:nvPr/>
          </p:nvSpPr>
          <p:spPr>
            <a:xfrm>
              <a:off x="5656260" y="-54577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2" name="Sechseck 171">
              <a:extLst>
                <a:ext uri="{FF2B5EF4-FFF2-40B4-BE49-F238E27FC236}">
                  <a16:creationId xmlns:a16="http://schemas.microsoft.com/office/drawing/2014/main" id="{BEA319E4-C5DF-5A2F-B12D-3BDBC574C460}"/>
                </a:ext>
              </a:extLst>
            </p:cNvPr>
            <p:cNvSpPr/>
            <p:nvPr/>
          </p:nvSpPr>
          <p:spPr>
            <a:xfrm>
              <a:off x="5656262" y="56372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3" name="Sechseck 172">
              <a:extLst>
                <a:ext uri="{FF2B5EF4-FFF2-40B4-BE49-F238E27FC236}">
                  <a16:creationId xmlns:a16="http://schemas.microsoft.com/office/drawing/2014/main" id="{F0C51DBA-BB24-65D3-A4D2-30D02A3AF241}"/>
                </a:ext>
              </a:extLst>
            </p:cNvPr>
            <p:cNvSpPr/>
            <p:nvPr/>
          </p:nvSpPr>
          <p:spPr>
            <a:xfrm>
              <a:off x="5656262" y="652049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9" name="Sechseck 178">
              <a:extLst>
                <a:ext uri="{FF2B5EF4-FFF2-40B4-BE49-F238E27FC236}">
                  <a16:creationId xmlns:a16="http://schemas.microsoft.com/office/drawing/2014/main" id="{B0DF63BB-133C-A964-339B-84FA6320A9F0}"/>
                </a:ext>
              </a:extLst>
            </p:cNvPr>
            <p:cNvSpPr/>
            <p:nvPr/>
          </p:nvSpPr>
          <p:spPr>
            <a:xfrm>
              <a:off x="6303961" y="-10413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1" name="Sechseck 180">
              <a:extLst>
                <a:ext uri="{FF2B5EF4-FFF2-40B4-BE49-F238E27FC236}">
                  <a16:creationId xmlns:a16="http://schemas.microsoft.com/office/drawing/2014/main" id="{0401A66E-0C08-2055-30E6-49DB28171AFE}"/>
                </a:ext>
              </a:extLst>
            </p:cNvPr>
            <p:cNvSpPr/>
            <p:nvPr/>
          </p:nvSpPr>
          <p:spPr>
            <a:xfrm>
              <a:off x="6303962" y="519556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2" name="Sechseck 181">
              <a:extLst>
                <a:ext uri="{FF2B5EF4-FFF2-40B4-BE49-F238E27FC236}">
                  <a16:creationId xmlns:a16="http://schemas.microsoft.com/office/drawing/2014/main" id="{C8DB283B-C6FA-9260-3874-699547BD81D2}"/>
                </a:ext>
              </a:extLst>
            </p:cNvPr>
            <p:cNvSpPr/>
            <p:nvPr/>
          </p:nvSpPr>
          <p:spPr>
            <a:xfrm>
              <a:off x="6303962" y="607884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8" name="Sechseck 187">
              <a:extLst>
                <a:ext uri="{FF2B5EF4-FFF2-40B4-BE49-F238E27FC236}">
                  <a16:creationId xmlns:a16="http://schemas.microsoft.com/office/drawing/2014/main" id="{57613BE4-F9D5-7D29-52DF-D16DEEA22792}"/>
                </a:ext>
              </a:extLst>
            </p:cNvPr>
            <p:cNvSpPr/>
            <p:nvPr/>
          </p:nvSpPr>
          <p:spPr>
            <a:xfrm>
              <a:off x="6951660" y="33750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9" name="Sechseck 188">
              <a:extLst>
                <a:ext uri="{FF2B5EF4-FFF2-40B4-BE49-F238E27FC236}">
                  <a16:creationId xmlns:a16="http://schemas.microsoft.com/office/drawing/2014/main" id="{6880AAE1-41CA-76B5-6703-0311DE81577A}"/>
                </a:ext>
              </a:extLst>
            </p:cNvPr>
            <p:cNvSpPr/>
            <p:nvPr/>
          </p:nvSpPr>
          <p:spPr>
            <a:xfrm>
              <a:off x="6951659" y="-54577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0" name="Sechseck 189">
              <a:extLst>
                <a:ext uri="{FF2B5EF4-FFF2-40B4-BE49-F238E27FC236}">
                  <a16:creationId xmlns:a16="http://schemas.microsoft.com/office/drawing/2014/main" id="{0A403097-F6BC-450F-6EBE-37EFA3F92282}"/>
                </a:ext>
              </a:extLst>
            </p:cNvPr>
            <p:cNvSpPr/>
            <p:nvPr/>
          </p:nvSpPr>
          <p:spPr>
            <a:xfrm>
              <a:off x="6951661" y="56372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1" name="Sechseck 190">
              <a:extLst>
                <a:ext uri="{FF2B5EF4-FFF2-40B4-BE49-F238E27FC236}">
                  <a16:creationId xmlns:a16="http://schemas.microsoft.com/office/drawing/2014/main" id="{906BC755-0C47-23D2-4A31-789F8018FA2F}"/>
                </a:ext>
              </a:extLst>
            </p:cNvPr>
            <p:cNvSpPr/>
            <p:nvPr/>
          </p:nvSpPr>
          <p:spPr>
            <a:xfrm>
              <a:off x="6951661" y="65204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7" name="Sechseck 196">
              <a:extLst>
                <a:ext uri="{FF2B5EF4-FFF2-40B4-BE49-F238E27FC236}">
                  <a16:creationId xmlns:a16="http://schemas.microsoft.com/office/drawing/2014/main" id="{C0EC518D-8AE7-71A5-B2AF-5C02D03A30FB}"/>
                </a:ext>
              </a:extLst>
            </p:cNvPr>
            <p:cNvSpPr/>
            <p:nvPr/>
          </p:nvSpPr>
          <p:spPr>
            <a:xfrm>
              <a:off x="7599360" y="-10413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8" name="Sechseck 197">
              <a:extLst>
                <a:ext uri="{FF2B5EF4-FFF2-40B4-BE49-F238E27FC236}">
                  <a16:creationId xmlns:a16="http://schemas.microsoft.com/office/drawing/2014/main" id="{33146D5D-78B4-E94A-D60A-8F0C5CDD88DA}"/>
                </a:ext>
              </a:extLst>
            </p:cNvPr>
            <p:cNvSpPr/>
            <p:nvPr/>
          </p:nvSpPr>
          <p:spPr>
            <a:xfrm>
              <a:off x="7599361" y="519556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9" name="Sechseck 198">
              <a:extLst>
                <a:ext uri="{FF2B5EF4-FFF2-40B4-BE49-F238E27FC236}">
                  <a16:creationId xmlns:a16="http://schemas.microsoft.com/office/drawing/2014/main" id="{9ED1BD72-713F-5DF9-AA16-58795DE1C0BC}"/>
                </a:ext>
              </a:extLst>
            </p:cNvPr>
            <p:cNvSpPr/>
            <p:nvPr/>
          </p:nvSpPr>
          <p:spPr>
            <a:xfrm>
              <a:off x="7599361" y="60788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5" name="Sechseck 204">
              <a:extLst>
                <a:ext uri="{FF2B5EF4-FFF2-40B4-BE49-F238E27FC236}">
                  <a16:creationId xmlns:a16="http://schemas.microsoft.com/office/drawing/2014/main" id="{DEFDC681-35AD-9E90-5C07-1EC9FA3E0C98}"/>
                </a:ext>
              </a:extLst>
            </p:cNvPr>
            <p:cNvSpPr/>
            <p:nvPr/>
          </p:nvSpPr>
          <p:spPr>
            <a:xfrm>
              <a:off x="3067047" y="33750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6" name="Sechseck 205">
              <a:extLst>
                <a:ext uri="{FF2B5EF4-FFF2-40B4-BE49-F238E27FC236}">
                  <a16:creationId xmlns:a16="http://schemas.microsoft.com/office/drawing/2014/main" id="{640389F7-5F80-D07E-7967-8192BAB60644}"/>
                </a:ext>
              </a:extLst>
            </p:cNvPr>
            <p:cNvSpPr/>
            <p:nvPr/>
          </p:nvSpPr>
          <p:spPr>
            <a:xfrm>
              <a:off x="3067046" y="-54577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7" name="Sechseck 206">
              <a:extLst>
                <a:ext uri="{FF2B5EF4-FFF2-40B4-BE49-F238E27FC236}">
                  <a16:creationId xmlns:a16="http://schemas.microsoft.com/office/drawing/2014/main" id="{90B40A7C-09B5-6EBE-B27F-4631ECB30FEA}"/>
                </a:ext>
              </a:extLst>
            </p:cNvPr>
            <p:cNvSpPr/>
            <p:nvPr/>
          </p:nvSpPr>
          <p:spPr>
            <a:xfrm>
              <a:off x="3067048" y="56372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8" name="Sechseck 207">
              <a:extLst>
                <a:ext uri="{FF2B5EF4-FFF2-40B4-BE49-F238E27FC236}">
                  <a16:creationId xmlns:a16="http://schemas.microsoft.com/office/drawing/2014/main" id="{F3BD6B07-572E-BD70-09CE-9490264A3CA9}"/>
                </a:ext>
              </a:extLst>
            </p:cNvPr>
            <p:cNvSpPr/>
            <p:nvPr/>
          </p:nvSpPr>
          <p:spPr>
            <a:xfrm>
              <a:off x="3067048" y="65204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4" name="Sechseck 213">
              <a:extLst>
                <a:ext uri="{FF2B5EF4-FFF2-40B4-BE49-F238E27FC236}">
                  <a16:creationId xmlns:a16="http://schemas.microsoft.com/office/drawing/2014/main" id="{A0130838-D499-47FF-C96E-D866E35786E5}"/>
                </a:ext>
              </a:extLst>
            </p:cNvPr>
            <p:cNvSpPr/>
            <p:nvPr/>
          </p:nvSpPr>
          <p:spPr>
            <a:xfrm>
              <a:off x="3714747" y="-10413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5" name="Sechseck 214">
              <a:extLst>
                <a:ext uri="{FF2B5EF4-FFF2-40B4-BE49-F238E27FC236}">
                  <a16:creationId xmlns:a16="http://schemas.microsoft.com/office/drawing/2014/main" id="{416F0816-3F39-FFAA-A4DD-33E17717484F}"/>
                </a:ext>
              </a:extLst>
            </p:cNvPr>
            <p:cNvSpPr/>
            <p:nvPr/>
          </p:nvSpPr>
          <p:spPr>
            <a:xfrm>
              <a:off x="3714748" y="519556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6" name="Sechseck 215">
              <a:extLst>
                <a:ext uri="{FF2B5EF4-FFF2-40B4-BE49-F238E27FC236}">
                  <a16:creationId xmlns:a16="http://schemas.microsoft.com/office/drawing/2014/main" id="{A039CF25-23B5-3307-AAE0-50D1213DAA8D}"/>
                </a:ext>
              </a:extLst>
            </p:cNvPr>
            <p:cNvSpPr/>
            <p:nvPr/>
          </p:nvSpPr>
          <p:spPr>
            <a:xfrm>
              <a:off x="3714748" y="60788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2" name="Sechseck 221">
              <a:extLst>
                <a:ext uri="{FF2B5EF4-FFF2-40B4-BE49-F238E27FC236}">
                  <a16:creationId xmlns:a16="http://schemas.microsoft.com/office/drawing/2014/main" id="{0A2DFC93-3A9C-7379-776F-CD7F0EA5292C}"/>
                </a:ext>
              </a:extLst>
            </p:cNvPr>
            <p:cNvSpPr/>
            <p:nvPr/>
          </p:nvSpPr>
          <p:spPr>
            <a:xfrm>
              <a:off x="4362446" y="3375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3" name="Sechseck 222">
              <a:extLst>
                <a:ext uri="{FF2B5EF4-FFF2-40B4-BE49-F238E27FC236}">
                  <a16:creationId xmlns:a16="http://schemas.microsoft.com/office/drawing/2014/main" id="{4C9B2203-03D5-939F-7964-88E55C074480}"/>
                </a:ext>
              </a:extLst>
            </p:cNvPr>
            <p:cNvSpPr/>
            <p:nvPr/>
          </p:nvSpPr>
          <p:spPr>
            <a:xfrm>
              <a:off x="4362445" y="-54577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4" name="Sechseck 223">
              <a:extLst>
                <a:ext uri="{FF2B5EF4-FFF2-40B4-BE49-F238E27FC236}">
                  <a16:creationId xmlns:a16="http://schemas.microsoft.com/office/drawing/2014/main" id="{AA0BA42C-00D5-FF58-93C5-A82823C18BA2}"/>
                </a:ext>
              </a:extLst>
            </p:cNvPr>
            <p:cNvSpPr/>
            <p:nvPr/>
          </p:nvSpPr>
          <p:spPr>
            <a:xfrm>
              <a:off x="4362447" y="56372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5" name="Sechseck 224">
              <a:extLst>
                <a:ext uri="{FF2B5EF4-FFF2-40B4-BE49-F238E27FC236}">
                  <a16:creationId xmlns:a16="http://schemas.microsoft.com/office/drawing/2014/main" id="{AFE895DF-EF07-6120-9704-FE75C4B0D17B}"/>
                </a:ext>
              </a:extLst>
            </p:cNvPr>
            <p:cNvSpPr/>
            <p:nvPr/>
          </p:nvSpPr>
          <p:spPr>
            <a:xfrm>
              <a:off x="4362447" y="65204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1" name="Sechseck 230">
              <a:extLst>
                <a:ext uri="{FF2B5EF4-FFF2-40B4-BE49-F238E27FC236}">
                  <a16:creationId xmlns:a16="http://schemas.microsoft.com/office/drawing/2014/main" id="{53AC77E6-E59F-194A-3695-05BCA5317B7C}"/>
                </a:ext>
              </a:extLst>
            </p:cNvPr>
            <p:cNvSpPr/>
            <p:nvPr/>
          </p:nvSpPr>
          <p:spPr>
            <a:xfrm>
              <a:off x="5010146" y="-10413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2" name="Sechseck 231">
              <a:extLst>
                <a:ext uri="{FF2B5EF4-FFF2-40B4-BE49-F238E27FC236}">
                  <a16:creationId xmlns:a16="http://schemas.microsoft.com/office/drawing/2014/main" id="{F5E83919-F47B-F684-70E6-B38AC454DD2C}"/>
                </a:ext>
              </a:extLst>
            </p:cNvPr>
            <p:cNvSpPr/>
            <p:nvPr/>
          </p:nvSpPr>
          <p:spPr>
            <a:xfrm>
              <a:off x="5010147" y="519556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3" name="Sechseck 232">
              <a:extLst>
                <a:ext uri="{FF2B5EF4-FFF2-40B4-BE49-F238E27FC236}">
                  <a16:creationId xmlns:a16="http://schemas.microsoft.com/office/drawing/2014/main" id="{54366C7D-02C1-FCC1-B07A-35A769090ECE}"/>
                </a:ext>
              </a:extLst>
            </p:cNvPr>
            <p:cNvSpPr/>
            <p:nvPr/>
          </p:nvSpPr>
          <p:spPr>
            <a:xfrm>
              <a:off x="5010147" y="60788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6" name="Sechseck 235">
              <a:extLst>
                <a:ext uri="{FF2B5EF4-FFF2-40B4-BE49-F238E27FC236}">
                  <a16:creationId xmlns:a16="http://schemas.microsoft.com/office/drawing/2014/main" id="{848FD815-8AD0-A51B-3FDC-C61699069AE5}"/>
                </a:ext>
              </a:extLst>
            </p:cNvPr>
            <p:cNvSpPr/>
            <p:nvPr/>
          </p:nvSpPr>
          <p:spPr>
            <a:xfrm>
              <a:off x="8247061" y="387063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9" name="Sechseck 238">
              <a:extLst>
                <a:ext uri="{FF2B5EF4-FFF2-40B4-BE49-F238E27FC236}">
                  <a16:creationId xmlns:a16="http://schemas.microsoft.com/office/drawing/2014/main" id="{A285C087-C2F5-1523-C1FF-299DAE94C85A}"/>
                </a:ext>
              </a:extLst>
            </p:cNvPr>
            <p:cNvSpPr/>
            <p:nvPr/>
          </p:nvSpPr>
          <p:spPr>
            <a:xfrm>
              <a:off x="8247060" y="3375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0" name="Sechseck 239">
              <a:extLst>
                <a:ext uri="{FF2B5EF4-FFF2-40B4-BE49-F238E27FC236}">
                  <a16:creationId xmlns:a16="http://schemas.microsoft.com/office/drawing/2014/main" id="{2F231919-FDE4-D2C8-AAB6-245CC47C2A9D}"/>
                </a:ext>
              </a:extLst>
            </p:cNvPr>
            <p:cNvSpPr/>
            <p:nvPr/>
          </p:nvSpPr>
          <p:spPr>
            <a:xfrm>
              <a:off x="8247059" y="-54577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1" name="Sechseck 240">
              <a:extLst>
                <a:ext uri="{FF2B5EF4-FFF2-40B4-BE49-F238E27FC236}">
                  <a16:creationId xmlns:a16="http://schemas.microsoft.com/office/drawing/2014/main" id="{264FA14E-6D5F-2C0A-91DB-6C486D9D368B}"/>
                </a:ext>
              </a:extLst>
            </p:cNvPr>
            <p:cNvSpPr/>
            <p:nvPr/>
          </p:nvSpPr>
          <p:spPr>
            <a:xfrm>
              <a:off x="8247061" y="56372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2" name="Sechseck 241">
              <a:extLst>
                <a:ext uri="{FF2B5EF4-FFF2-40B4-BE49-F238E27FC236}">
                  <a16:creationId xmlns:a16="http://schemas.microsoft.com/office/drawing/2014/main" id="{8E5B9D4E-B46D-A0AF-2E82-FA3962EE9D12}"/>
                </a:ext>
              </a:extLst>
            </p:cNvPr>
            <p:cNvSpPr/>
            <p:nvPr/>
          </p:nvSpPr>
          <p:spPr>
            <a:xfrm>
              <a:off x="8247061" y="65204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8" name="Sechseck 247">
              <a:extLst>
                <a:ext uri="{FF2B5EF4-FFF2-40B4-BE49-F238E27FC236}">
                  <a16:creationId xmlns:a16="http://schemas.microsoft.com/office/drawing/2014/main" id="{8EE2A589-3AD2-00AF-AAA8-BBEE1C67BB00}"/>
                </a:ext>
              </a:extLst>
            </p:cNvPr>
            <p:cNvSpPr/>
            <p:nvPr/>
          </p:nvSpPr>
          <p:spPr>
            <a:xfrm>
              <a:off x="8894760" y="-10413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9" name="Sechseck 248">
              <a:extLst>
                <a:ext uri="{FF2B5EF4-FFF2-40B4-BE49-F238E27FC236}">
                  <a16:creationId xmlns:a16="http://schemas.microsoft.com/office/drawing/2014/main" id="{F4A3C0C1-E9C8-4657-4EC3-FF51457699A4}"/>
                </a:ext>
              </a:extLst>
            </p:cNvPr>
            <p:cNvSpPr/>
            <p:nvPr/>
          </p:nvSpPr>
          <p:spPr>
            <a:xfrm>
              <a:off x="8894761" y="519556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0" name="Sechseck 249">
              <a:extLst>
                <a:ext uri="{FF2B5EF4-FFF2-40B4-BE49-F238E27FC236}">
                  <a16:creationId xmlns:a16="http://schemas.microsoft.com/office/drawing/2014/main" id="{ED8CFB1D-8BF1-089A-E048-B2E5A1FB73BD}"/>
                </a:ext>
              </a:extLst>
            </p:cNvPr>
            <p:cNvSpPr/>
            <p:nvPr/>
          </p:nvSpPr>
          <p:spPr>
            <a:xfrm>
              <a:off x="8894761" y="60788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2" name="Sechseck 251">
              <a:extLst>
                <a:ext uri="{FF2B5EF4-FFF2-40B4-BE49-F238E27FC236}">
                  <a16:creationId xmlns:a16="http://schemas.microsoft.com/office/drawing/2014/main" id="{5300F3BD-0368-0781-E0F5-B54631FE7ADE}"/>
                </a:ext>
              </a:extLst>
            </p:cNvPr>
            <p:cNvSpPr/>
            <p:nvPr/>
          </p:nvSpPr>
          <p:spPr>
            <a:xfrm>
              <a:off x="9542460" y="298735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3" name="Sechseck 252">
              <a:extLst>
                <a:ext uri="{FF2B5EF4-FFF2-40B4-BE49-F238E27FC236}">
                  <a16:creationId xmlns:a16="http://schemas.microsoft.com/office/drawing/2014/main" id="{3BBC05E2-1E9C-BE26-1229-6D16E7C7E29F}"/>
                </a:ext>
              </a:extLst>
            </p:cNvPr>
            <p:cNvSpPr/>
            <p:nvPr/>
          </p:nvSpPr>
          <p:spPr>
            <a:xfrm>
              <a:off x="9542460" y="38706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4" name="Sechseck 253">
              <a:extLst>
                <a:ext uri="{FF2B5EF4-FFF2-40B4-BE49-F238E27FC236}">
                  <a16:creationId xmlns:a16="http://schemas.microsoft.com/office/drawing/2014/main" id="{C67C0B69-9644-1020-1C30-B881FEB50DAD}"/>
                </a:ext>
              </a:extLst>
            </p:cNvPr>
            <p:cNvSpPr/>
            <p:nvPr/>
          </p:nvSpPr>
          <p:spPr>
            <a:xfrm>
              <a:off x="9542460" y="210407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5" name="Sechseck 254">
              <a:extLst>
                <a:ext uri="{FF2B5EF4-FFF2-40B4-BE49-F238E27FC236}">
                  <a16:creationId xmlns:a16="http://schemas.microsoft.com/office/drawing/2014/main" id="{6161029D-F451-94CE-4AAE-437E0F307D4D}"/>
                </a:ext>
              </a:extLst>
            </p:cNvPr>
            <p:cNvSpPr/>
            <p:nvPr/>
          </p:nvSpPr>
          <p:spPr>
            <a:xfrm>
              <a:off x="9542460" y="12207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6" name="Sechseck 255">
              <a:extLst>
                <a:ext uri="{FF2B5EF4-FFF2-40B4-BE49-F238E27FC236}">
                  <a16:creationId xmlns:a16="http://schemas.microsoft.com/office/drawing/2014/main" id="{D546FF50-29B8-096B-D182-DBF2C168DCF4}"/>
                </a:ext>
              </a:extLst>
            </p:cNvPr>
            <p:cNvSpPr/>
            <p:nvPr/>
          </p:nvSpPr>
          <p:spPr>
            <a:xfrm>
              <a:off x="9542459" y="3375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7" name="Sechseck 256">
              <a:extLst>
                <a:ext uri="{FF2B5EF4-FFF2-40B4-BE49-F238E27FC236}">
                  <a16:creationId xmlns:a16="http://schemas.microsoft.com/office/drawing/2014/main" id="{EB131AE6-38F1-2E4B-6E95-3CB2F999B3A7}"/>
                </a:ext>
              </a:extLst>
            </p:cNvPr>
            <p:cNvSpPr/>
            <p:nvPr/>
          </p:nvSpPr>
          <p:spPr>
            <a:xfrm>
              <a:off x="9542458" y="-54577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8" name="Sechseck 257">
              <a:extLst>
                <a:ext uri="{FF2B5EF4-FFF2-40B4-BE49-F238E27FC236}">
                  <a16:creationId xmlns:a16="http://schemas.microsoft.com/office/drawing/2014/main" id="{8EB771F4-3FDF-E896-68E0-BA6A0BF9BB57}"/>
                </a:ext>
              </a:extLst>
            </p:cNvPr>
            <p:cNvSpPr/>
            <p:nvPr/>
          </p:nvSpPr>
          <p:spPr>
            <a:xfrm>
              <a:off x="9542460" y="56372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9" name="Sechseck 258">
              <a:extLst>
                <a:ext uri="{FF2B5EF4-FFF2-40B4-BE49-F238E27FC236}">
                  <a16:creationId xmlns:a16="http://schemas.microsoft.com/office/drawing/2014/main" id="{FCE61F08-AA53-46CF-B9EC-963C2E028FEA}"/>
                </a:ext>
              </a:extLst>
            </p:cNvPr>
            <p:cNvSpPr/>
            <p:nvPr/>
          </p:nvSpPr>
          <p:spPr>
            <a:xfrm>
              <a:off x="9542460" y="65204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0" name="Sechseck 259">
              <a:extLst>
                <a:ext uri="{FF2B5EF4-FFF2-40B4-BE49-F238E27FC236}">
                  <a16:creationId xmlns:a16="http://schemas.microsoft.com/office/drawing/2014/main" id="{1DDBD850-FDAA-B952-F4CD-F9F268E0F0E8}"/>
                </a:ext>
              </a:extLst>
            </p:cNvPr>
            <p:cNvSpPr/>
            <p:nvPr/>
          </p:nvSpPr>
          <p:spPr>
            <a:xfrm>
              <a:off x="9542460" y="475392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1" name="Sechseck 260">
              <a:extLst>
                <a:ext uri="{FF2B5EF4-FFF2-40B4-BE49-F238E27FC236}">
                  <a16:creationId xmlns:a16="http://schemas.microsoft.com/office/drawing/2014/main" id="{7C4AD8FC-ECA1-E4FC-CE55-2C8BA776F7DA}"/>
                </a:ext>
              </a:extLst>
            </p:cNvPr>
            <p:cNvSpPr/>
            <p:nvPr/>
          </p:nvSpPr>
          <p:spPr>
            <a:xfrm>
              <a:off x="10190160" y="254571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2" name="Sechseck 261">
              <a:extLst>
                <a:ext uri="{FF2B5EF4-FFF2-40B4-BE49-F238E27FC236}">
                  <a16:creationId xmlns:a16="http://schemas.microsoft.com/office/drawing/2014/main" id="{1C6D84AD-E5AA-B823-07DF-69456F06D36E}"/>
                </a:ext>
              </a:extLst>
            </p:cNvPr>
            <p:cNvSpPr/>
            <p:nvPr/>
          </p:nvSpPr>
          <p:spPr>
            <a:xfrm>
              <a:off x="10190160" y="342899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3" name="Sechseck 262">
              <a:extLst>
                <a:ext uri="{FF2B5EF4-FFF2-40B4-BE49-F238E27FC236}">
                  <a16:creationId xmlns:a16="http://schemas.microsoft.com/office/drawing/2014/main" id="{CE4F94A6-D73E-0DED-D4C7-4B731836F7F2}"/>
                </a:ext>
              </a:extLst>
            </p:cNvPr>
            <p:cNvSpPr/>
            <p:nvPr/>
          </p:nvSpPr>
          <p:spPr>
            <a:xfrm>
              <a:off x="10190160" y="166243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4" name="Sechseck 263">
              <a:extLst>
                <a:ext uri="{FF2B5EF4-FFF2-40B4-BE49-F238E27FC236}">
                  <a16:creationId xmlns:a16="http://schemas.microsoft.com/office/drawing/2014/main" id="{16088092-3A89-B707-A530-70C804D85CFC}"/>
                </a:ext>
              </a:extLst>
            </p:cNvPr>
            <p:cNvSpPr/>
            <p:nvPr/>
          </p:nvSpPr>
          <p:spPr>
            <a:xfrm>
              <a:off x="10190160" y="7791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5" name="Sechseck 264">
              <a:extLst>
                <a:ext uri="{FF2B5EF4-FFF2-40B4-BE49-F238E27FC236}">
                  <a16:creationId xmlns:a16="http://schemas.microsoft.com/office/drawing/2014/main" id="{CD2727F4-4866-BC2A-AF70-C24F17D0E08F}"/>
                </a:ext>
              </a:extLst>
            </p:cNvPr>
            <p:cNvSpPr/>
            <p:nvPr/>
          </p:nvSpPr>
          <p:spPr>
            <a:xfrm>
              <a:off x="10190159" y="-1041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6" name="Sechseck 265">
              <a:extLst>
                <a:ext uri="{FF2B5EF4-FFF2-40B4-BE49-F238E27FC236}">
                  <a16:creationId xmlns:a16="http://schemas.microsoft.com/office/drawing/2014/main" id="{044DC255-8A22-7B3A-4219-5640F88198A7}"/>
                </a:ext>
              </a:extLst>
            </p:cNvPr>
            <p:cNvSpPr/>
            <p:nvPr/>
          </p:nvSpPr>
          <p:spPr>
            <a:xfrm>
              <a:off x="10190160" y="519556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7" name="Sechseck 266">
              <a:extLst>
                <a:ext uri="{FF2B5EF4-FFF2-40B4-BE49-F238E27FC236}">
                  <a16:creationId xmlns:a16="http://schemas.microsoft.com/office/drawing/2014/main" id="{D3BC1D2B-DC25-338E-B0F3-32E4267D12CE}"/>
                </a:ext>
              </a:extLst>
            </p:cNvPr>
            <p:cNvSpPr/>
            <p:nvPr/>
          </p:nvSpPr>
          <p:spPr>
            <a:xfrm>
              <a:off x="10190160" y="607884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8" name="Sechseck 267">
              <a:extLst>
                <a:ext uri="{FF2B5EF4-FFF2-40B4-BE49-F238E27FC236}">
                  <a16:creationId xmlns:a16="http://schemas.microsoft.com/office/drawing/2014/main" id="{7B74D41E-4175-BDC7-2A65-FA08269FBD90}"/>
                </a:ext>
              </a:extLst>
            </p:cNvPr>
            <p:cNvSpPr/>
            <p:nvPr/>
          </p:nvSpPr>
          <p:spPr>
            <a:xfrm>
              <a:off x="10190160" y="43122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9" name="Sechseck 268">
              <a:extLst>
                <a:ext uri="{FF2B5EF4-FFF2-40B4-BE49-F238E27FC236}">
                  <a16:creationId xmlns:a16="http://schemas.microsoft.com/office/drawing/2014/main" id="{480E9670-8456-5073-E69B-4445F1E1149F}"/>
                </a:ext>
              </a:extLst>
            </p:cNvPr>
            <p:cNvSpPr/>
            <p:nvPr/>
          </p:nvSpPr>
          <p:spPr>
            <a:xfrm>
              <a:off x="10837860" y="298735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0" name="Sechseck 269">
              <a:extLst>
                <a:ext uri="{FF2B5EF4-FFF2-40B4-BE49-F238E27FC236}">
                  <a16:creationId xmlns:a16="http://schemas.microsoft.com/office/drawing/2014/main" id="{8EBF43B8-4D23-4044-9893-031B3916E15D}"/>
                </a:ext>
              </a:extLst>
            </p:cNvPr>
            <p:cNvSpPr/>
            <p:nvPr/>
          </p:nvSpPr>
          <p:spPr>
            <a:xfrm>
              <a:off x="10837860" y="38706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1" name="Sechseck 270">
              <a:extLst>
                <a:ext uri="{FF2B5EF4-FFF2-40B4-BE49-F238E27FC236}">
                  <a16:creationId xmlns:a16="http://schemas.microsoft.com/office/drawing/2014/main" id="{DC5646F1-1D62-3A45-F47D-FCA5BBA77DF5}"/>
                </a:ext>
              </a:extLst>
            </p:cNvPr>
            <p:cNvSpPr/>
            <p:nvPr/>
          </p:nvSpPr>
          <p:spPr>
            <a:xfrm>
              <a:off x="10837860" y="210407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2" name="Sechseck 271">
              <a:extLst>
                <a:ext uri="{FF2B5EF4-FFF2-40B4-BE49-F238E27FC236}">
                  <a16:creationId xmlns:a16="http://schemas.microsoft.com/office/drawing/2014/main" id="{8E1F4716-65AE-8582-6C07-845A5E3FDB7F}"/>
                </a:ext>
              </a:extLst>
            </p:cNvPr>
            <p:cNvSpPr/>
            <p:nvPr/>
          </p:nvSpPr>
          <p:spPr>
            <a:xfrm>
              <a:off x="10837860" y="12207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3" name="Sechseck 272">
              <a:extLst>
                <a:ext uri="{FF2B5EF4-FFF2-40B4-BE49-F238E27FC236}">
                  <a16:creationId xmlns:a16="http://schemas.microsoft.com/office/drawing/2014/main" id="{424B3E35-96A6-19BB-6749-6C2B686B8C53}"/>
                </a:ext>
              </a:extLst>
            </p:cNvPr>
            <p:cNvSpPr/>
            <p:nvPr/>
          </p:nvSpPr>
          <p:spPr>
            <a:xfrm>
              <a:off x="10837859" y="3375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4" name="Sechseck 273">
              <a:extLst>
                <a:ext uri="{FF2B5EF4-FFF2-40B4-BE49-F238E27FC236}">
                  <a16:creationId xmlns:a16="http://schemas.microsoft.com/office/drawing/2014/main" id="{74AF091C-14EC-7329-E82F-7013694DCA9A}"/>
                </a:ext>
              </a:extLst>
            </p:cNvPr>
            <p:cNvSpPr/>
            <p:nvPr/>
          </p:nvSpPr>
          <p:spPr>
            <a:xfrm>
              <a:off x="10837858" y="-5457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5" name="Sechseck 274">
              <a:extLst>
                <a:ext uri="{FF2B5EF4-FFF2-40B4-BE49-F238E27FC236}">
                  <a16:creationId xmlns:a16="http://schemas.microsoft.com/office/drawing/2014/main" id="{42B97F2D-1F1A-7AB0-4E81-1E2F450A1578}"/>
                </a:ext>
              </a:extLst>
            </p:cNvPr>
            <p:cNvSpPr/>
            <p:nvPr/>
          </p:nvSpPr>
          <p:spPr>
            <a:xfrm>
              <a:off x="10837860" y="563720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6" name="Sechseck 275">
              <a:extLst>
                <a:ext uri="{FF2B5EF4-FFF2-40B4-BE49-F238E27FC236}">
                  <a16:creationId xmlns:a16="http://schemas.microsoft.com/office/drawing/2014/main" id="{4B7B78BB-BEE6-03B9-4204-2ABC2704F32E}"/>
                </a:ext>
              </a:extLst>
            </p:cNvPr>
            <p:cNvSpPr/>
            <p:nvPr/>
          </p:nvSpPr>
          <p:spPr>
            <a:xfrm>
              <a:off x="10837860" y="652048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7" name="Sechseck 276">
              <a:extLst>
                <a:ext uri="{FF2B5EF4-FFF2-40B4-BE49-F238E27FC236}">
                  <a16:creationId xmlns:a16="http://schemas.microsoft.com/office/drawing/2014/main" id="{623FEFB1-8AC1-2205-2716-5F406D38A70B}"/>
                </a:ext>
              </a:extLst>
            </p:cNvPr>
            <p:cNvSpPr/>
            <p:nvPr/>
          </p:nvSpPr>
          <p:spPr>
            <a:xfrm>
              <a:off x="10837860" y="475392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8" name="Sechseck 277">
              <a:extLst>
                <a:ext uri="{FF2B5EF4-FFF2-40B4-BE49-F238E27FC236}">
                  <a16:creationId xmlns:a16="http://schemas.microsoft.com/office/drawing/2014/main" id="{139445ED-9022-9887-2C97-88F12B594FB3}"/>
                </a:ext>
              </a:extLst>
            </p:cNvPr>
            <p:cNvSpPr/>
            <p:nvPr/>
          </p:nvSpPr>
          <p:spPr>
            <a:xfrm>
              <a:off x="11485560" y="254571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9" name="Sechseck 278">
              <a:extLst>
                <a:ext uri="{FF2B5EF4-FFF2-40B4-BE49-F238E27FC236}">
                  <a16:creationId xmlns:a16="http://schemas.microsoft.com/office/drawing/2014/main" id="{9B8D3649-22FA-A482-76F9-4975BAFD2694}"/>
                </a:ext>
              </a:extLst>
            </p:cNvPr>
            <p:cNvSpPr/>
            <p:nvPr/>
          </p:nvSpPr>
          <p:spPr>
            <a:xfrm>
              <a:off x="11485560" y="342899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0" name="Sechseck 279">
              <a:extLst>
                <a:ext uri="{FF2B5EF4-FFF2-40B4-BE49-F238E27FC236}">
                  <a16:creationId xmlns:a16="http://schemas.microsoft.com/office/drawing/2014/main" id="{A73785F0-75B5-1650-867B-3AC12F83C1E5}"/>
                </a:ext>
              </a:extLst>
            </p:cNvPr>
            <p:cNvSpPr/>
            <p:nvPr/>
          </p:nvSpPr>
          <p:spPr>
            <a:xfrm>
              <a:off x="11485560" y="166242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1" name="Sechseck 280">
              <a:extLst>
                <a:ext uri="{FF2B5EF4-FFF2-40B4-BE49-F238E27FC236}">
                  <a16:creationId xmlns:a16="http://schemas.microsoft.com/office/drawing/2014/main" id="{61825C70-B9C4-E729-6B50-B68C7D2B6DF4}"/>
                </a:ext>
              </a:extLst>
            </p:cNvPr>
            <p:cNvSpPr/>
            <p:nvPr/>
          </p:nvSpPr>
          <p:spPr>
            <a:xfrm>
              <a:off x="11485560" y="7791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2" name="Sechseck 281">
              <a:extLst>
                <a:ext uri="{FF2B5EF4-FFF2-40B4-BE49-F238E27FC236}">
                  <a16:creationId xmlns:a16="http://schemas.microsoft.com/office/drawing/2014/main" id="{BA7EA6BD-AB7B-C9AC-F670-117BCAA7D040}"/>
                </a:ext>
              </a:extLst>
            </p:cNvPr>
            <p:cNvSpPr/>
            <p:nvPr/>
          </p:nvSpPr>
          <p:spPr>
            <a:xfrm>
              <a:off x="11485559" y="-1041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3" name="Sechseck 282">
              <a:extLst>
                <a:ext uri="{FF2B5EF4-FFF2-40B4-BE49-F238E27FC236}">
                  <a16:creationId xmlns:a16="http://schemas.microsoft.com/office/drawing/2014/main" id="{F84F9776-2B6D-BD36-8508-4AA68D585ED4}"/>
                </a:ext>
              </a:extLst>
            </p:cNvPr>
            <p:cNvSpPr/>
            <p:nvPr/>
          </p:nvSpPr>
          <p:spPr>
            <a:xfrm>
              <a:off x="11485560" y="519556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4" name="Sechseck 283">
              <a:extLst>
                <a:ext uri="{FF2B5EF4-FFF2-40B4-BE49-F238E27FC236}">
                  <a16:creationId xmlns:a16="http://schemas.microsoft.com/office/drawing/2014/main" id="{29628E50-84C7-89A6-F5EF-3698308BDB8C}"/>
                </a:ext>
              </a:extLst>
            </p:cNvPr>
            <p:cNvSpPr/>
            <p:nvPr/>
          </p:nvSpPr>
          <p:spPr>
            <a:xfrm>
              <a:off x="11485560" y="607884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5" name="Sechseck 284">
              <a:extLst>
                <a:ext uri="{FF2B5EF4-FFF2-40B4-BE49-F238E27FC236}">
                  <a16:creationId xmlns:a16="http://schemas.microsoft.com/office/drawing/2014/main" id="{8EE0DA5C-618E-7A6F-A686-C1D30580F98B}"/>
                </a:ext>
              </a:extLst>
            </p:cNvPr>
            <p:cNvSpPr/>
            <p:nvPr/>
          </p:nvSpPr>
          <p:spPr>
            <a:xfrm>
              <a:off x="11485560" y="43122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6" name="Sechseck 285">
              <a:extLst>
                <a:ext uri="{FF2B5EF4-FFF2-40B4-BE49-F238E27FC236}">
                  <a16:creationId xmlns:a16="http://schemas.microsoft.com/office/drawing/2014/main" id="{18EEE67C-5064-FD84-AF8E-1FDBF205393C}"/>
                </a:ext>
              </a:extLst>
            </p:cNvPr>
            <p:cNvSpPr/>
            <p:nvPr/>
          </p:nvSpPr>
          <p:spPr>
            <a:xfrm>
              <a:off x="12131672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7" name="Sechseck 286">
              <a:extLst>
                <a:ext uri="{FF2B5EF4-FFF2-40B4-BE49-F238E27FC236}">
                  <a16:creationId xmlns:a16="http://schemas.microsoft.com/office/drawing/2014/main" id="{11C3A96C-7767-D9AB-97D5-2991D9224323}"/>
                </a:ext>
              </a:extLst>
            </p:cNvPr>
            <p:cNvSpPr/>
            <p:nvPr/>
          </p:nvSpPr>
          <p:spPr>
            <a:xfrm>
              <a:off x="12131672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8" name="Sechseck 287">
              <a:extLst>
                <a:ext uri="{FF2B5EF4-FFF2-40B4-BE49-F238E27FC236}">
                  <a16:creationId xmlns:a16="http://schemas.microsoft.com/office/drawing/2014/main" id="{12C143E7-2EA7-5D12-B693-50B0D5CBC5D3}"/>
                </a:ext>
              </a:extLst>
            </p:cNvPr>
            <p:cNvSpPr/>
            <p:nvPr/>
          </p:nvSpPr>
          <p:spPr>
            <a:xfrm>
              <a:off x="12131672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9" name="Sechseck 288">
              <a:extLst>
                <a:ext uri="{FF2B5EF4-FFF2-40B4-BE49-F238E27FC236}">
                  <a16:creationId xmlns:a16="http://schemas.microsoft.com/office/drawing/2014/main" id="{1A3B1B12-EAA1-6E04-E2BB-BFA7BCE353B1}"/>
                </a:ext>
              </a:extLst>
            </p:cNvPr>
            <p:cNvSpPr/>
            <p:nvPr/>
          </p:nvSpPr>
          <p:spPr>
            <a:xfrm>
              <a:off x="12131672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0" name="Sechseck 289">
              <a:extLst>
                <a:ext uri="{FF2B5EF4-FFF2-40B4-BE49-F238E27FC236}">
                  <a16:creationId xmlns:a16="http://schemas.microsoft.com/office/drawing/2014/main" id="{DE30C20F-91BC-E73F-0951-5B6197370E1D}"/>
                </a:ext>
              </a:extLst>
            </p:cNvPr>
            <p:cNvSpPr/>
            <p:nvPr/>
          </p:nvSpPr>
          <p:spPr>
            <a:xfrm>
              <a:off x="12131671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1" name="Sechseck 290">
              <a:extLst>
                <a:ext uri="{FF2B5EF4-FFF2-40B4-BE49-F238E27FC236}">
                  <a16:creationId xmlns:a16="http://schemas.microsoft.com/office/drawing/2014/main" id="{17592040-FEDA-3BA1-C109-3E8F94368194}"/>
                </a:ext>
              </a:extLst>
            </p:cNvPr>
            <p:cNvSpPr/>
            <p:nvPr/>
          </p:nvSpPr>
          <p:spPr>
            <a:xfrm>
              <a:off x="12131670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2" name="Sechseck 291">
              <a:extLst>
                <a:ext uri="{FF2B5EF4-FFF2-40B4-BE49-F238E27FC236}">
                  <a16:creationId xmlns:a16="http://schemas.microsoft.com/office/drawing/2014/main" id="{75037796-02B4-A00A-8E1D-8E4D85C1D192}"/>
                </a:ext>
              </a:extLst>
            </p:cNvPr>
            <p:cNvSpPr/>
            <p:nvPr/>
          </p:nvSpPr>
          <p:spPr>
            <a:xfrm>
              <a:off x="12131672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3" name="Sechseck 292">
              <a:extLst>
                <a:ext uri="{FF2B5EF4-FFF2-40B4-BE49-F238E27FC236}">
                  <a16:creationId xmlns:a16="http://schemas.microsoft.com/office/drawing/2014/main" id="{854CBEC9-9803-4D06-1144-A19C0B654EA8}"/>
                </a:ext>
              </a:extLst>
            </p:cNvPr>
            <p:cNvSpPr/>
            <p:nvPr/>
          </p:nvSpPr>
          <p:spPr>
            <a:xfrm>
              <a:off x="12131672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4" name="Sechseck 293">
              <a:extLst>
                <a:ext uri="{FF2B5EF4-FFF2-40B4-BE49-F238E27FC236}">
                  <a16:creationId xmlns:a16="http://schemas.microsoft.com/office/drawing/2014/main" id="{2B258713-613A-B3D2-B352-7AA3E582F677}"/>
                </a:ext>
              </a:extLst>
            </p:cNvPr>
            <p:cNvSpPr/>
            <p:nvPr/>
          </p:nvSpPr>
          <p:spPr>
            <a:xfrm>
              <a:off x="12131672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5" name="Sechseck 294">
              <a:extLst>
                <a:ext uri="{FF2B5EF4-FFF2-40B4-BE49-F238E27FC236}">
                  <a16:creationId xmlns:a16="http://schemas.microsoft.com/office/drawing/2014/main" id="{32CD17AA-D2A2-6B80-DA65-7C0B12FE779C}"/>
                </a:ext>
              </a:extLst>
            </p:cNvPr>
            <p:cNvSpPr/>
            <p:nvPr/>
          </p:nvSpPr>
          <p:spPr>
            <a:xfrm>
              <a:off x="476247" y="298735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6" name="Sechseck 295">
              <a:extLst>
                <a:ext uri="{FF2B5EF4-FFF2-40B4-BE49-F238E27FC236}">
                  <a16:creationId xmlns:a16="http://schemas.microsoft.com/office/drawing/2014/main" id="{382F3514-540A-C9D2-4A22-ABB70BB7A26E}"/>
                </a:ext>
              </a:extLst>
            </p:cNvPr>
            <p:cNvSpPr/>
            <p:nvPr/>
          </p:nvSpPr>
          <p:spPr>
            <a:xfrm>
              <a:off x="476247" y="38706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7" name="Sechseck 296">
              <a:extLst>
                <a:ext uri="{FF2B5EF4-FFF2-40B4-BE49-F238E27FC236}">
                  <a16:creationId xmlns:a16="http://schemas.microsoft.com/office/drawing/2014/main" id="{DD2319A2-BF3D-4815-A79D-FCD6F36451AA}"/>
                </a:ext>
              </a:extLst>
            </p:cNvPr>
            <p:cNvSpPr/>
            <p:nvPr/>
          </p:nvSpPr>
          <p:spPr>
            <a:xfrm>
              <a:off x="476247" y="210407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8" name="Sechseck 297">
              <a:extLst>
                <a:ext uri="{FF2B5EF4-FFF2-40B4-BE49-F238E27FC236}">
                  <a16:creationId xmlns:a16="http://schemas.microsoft.com/office/drawing/2014/main" id="{A9AD1928-57F4-E7F0-5D2C-53F80F32E5E9}"/>
                </a:ext>
              </a:extLst>
            </p:cNvPr>
            <p:cNvSpPr/>
            <p:nvPr/>
          </p:nvSpPr>
          <p:spPr>
            <a:xfrm>
              <a:off x="476247" y="12207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9" name="Sechseck 298">
              <a:extLst>
                <a:ext uri="{FF2B5EF4-FFF2-40B4-BE49-F238E27FC236}">
                  <a16:creationId xmlns:a16="http://schemas.microsoft.com/office/drawing/2014/main" id="{E65B0E72-80C8-EB16-E12C-B440C3DFAB34}"/>
                </a:ext>
              </a:extLst>
            </p:cNvPr>
            <p:cNvSpPr/>
            <p:nvPr/>
          </p:nvSpPr>
          <p:spPr>
            <a:xfrm>
              <a:off x="476246" y="3375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0" name="Sechseck 299">
              <a:extLst>
                <a:ext uri="{FF2B5EF4-FFF2-40B4-BE49-F238E27FC236}">
                  <a16:creationId xmlns:a16="http://schemas.microsoft.com/office/drawing/2014/main" id="{B0A32968-43B1-7899-260B-43E7A5B49C6C}"/>
                </a:ext>
              </a:extLst>
            </p:cNvPr>
            <p:cNvSpPr/>
            <p:nvPr/>
          </p:nvSpPr>
          <p:spPr>
            <a:xfrm>
              <a:off x="476245" y="-5457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1" name="Sechseck 300">
              <a:extLst>
                <a:ext uri="{FF2B5EF4-FFF2-40B4-BE49-F238E27FC236}">
                  <a16:creationId xmlns:a16="http://schemas.microsoft.com/office/drawing/2014/main" id="{9C40BED6-10B6-3084-A39F-2D35171723B2}"/>
                </a:ext>
              </a:extLst>
            </p:cNvPr>
            <p:cNvSpPr/>
            <p:nvPr/>
          </p:nvSpPr>
          <p:spPr>
            <a:xfrm>
              <a:off x="476247" y="563720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2" name="Sechseck 301">
              <a:extLst>
                <a:ext uri="{FF2B5EF4-FFF2-40B4-BE49-F238E27FC236}">
                  <a16:creationId xmlns:a16="http://schemas.microsoft.com/office/drawing/2014/main" id="{95837E81-7B74-37B2-C8DA-74A44C45701A}"/>
                </a:ext>
              </a:extLst>
            </p:cNvPr>
            <p:cNvSpPr/>
            <p:nvPr/>
          </p:nvSpPr>
          <p:spPr>
            <a:xfrm>
              <a:off x="476247" y="652048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3" name="Sechseck 302">
              <a:extLst>
                <a:ext uri="{FF2B5EF4-FFF2-40B4-BE49-F238E27FC236}">
                  <a16:creationId xmlns:a16="http://schemas.microsoft.com/office/drawing/2014/main" id="{CA5B3166-F277-B6FA-4B82-8F4EDD7B253B}"/>
                </a:ext>
              </a:extLst>
            </p:cNvPr>
            <p:cNvSpPr/>
            <p:nvPr/>
          </p:nvSpPr>
          <p:spPr>
            <a:xfrm>
              <a:off x="476247" y="475392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4" name="Sechseck 303">
              <a:extLst>
                <a:ext uri="{FF2B5EF4-FFF2-40B4-BE49-F238E27FC236}">
                  <a16:creationId xmlns:a16="http://schemas.microsoft.com/office/drawing/2014/main" id="{966C74C7-E046-A995-F5B2-17C418073EB8}"/>
                </a:ext>
              </a:extLst>
            </p:cNvPr>
            <p:cNvSpPr/>
            <p:nvPr/>
          </p:nvSpPr>
          <p:spPr>
            <a:xfrm>
              <a:off x="1123947" y="254571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5" name="Sechseck 304">
              <a:extLst>
                <a:ext uri="{FF2B5EF4-FFF2-40B4-BE49-F238E27FC236}">
                  <a16:creationId xmlns:a16="http://schemas.microsoft.com/office/drawing/2014/main" id="{2A65384F-AA08-B2B4-253E-8D65189F9809}"/>
                </a:ext>
              </a:extLst>
            </p:cNvPr>
            <p:cNvSpPr/>
            <p:nvPr/>
          </p:nvSpPr>
          <p:spPr>
            <a:xfrm>
              <a:off x="1123947" y="342899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6" name="Sechseck 305">
              <a:extLst>
                <a:ext uri="{FF2B5EF4-FFF2-40B4-BE49-F238E27FC236}">
                  <a16:creationId xmlns:a16="http://schemas.microsoft.com/office/drawing/2014/main" id="{3F1FCEEE-B233-9EE4-34ED-7F37303BA69D}"/>
                </a:ext>
              </a:extLst>
            </p:cNvPr>
            <p:cNvSpPr/>
            <p:nvPr/>
          </p:nvSpPr>
          <p:spPr>
            <a:xfrm>
              <a:off x="1123947" y="166242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7" name="Sechseck 306">
              <a:extLst>
                <a:ext uri="{FF2B5EF4-FFF2-40B4-BE49-F238E27FC236}">
                  <a16:creationId xmlns:a16="http://schemas.microsoft.com/office/drawing/2014/main" id="{6009A806-7E88-88C1-A4C8-1745CD0F72C2}"/>
                </a:ext>
              </a:extLst>
            </p:cNvPr>
            <p:cNvSpPr/>
            <p:nvPr/>
          </p:nvSpPr>
          <p:spPr>
            <a:xfrm>
              <a:off x="1123947" y="7791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8" name="Sechseck 307">
              <a:extLst>
                <a:ext uri="{FF2B5EF4-FFF2-40B4-BE49-F238E27FC236}">
                  <a16:creationId xmlns:a16="http://schemas.microsoft.com/office/drawing/2014/main" id="{CD793FFB-4A53-F93B-A3E2-BA2E6EC6BDAC}"/>
                </a:ext>
              </a:extLst>
            </p:cNvPr>
            <p:cNvSpPr/>
            <p:nvPr/>
          </p:nvSpPr>
          <p:spPr>
            <a:xfrm>
              <a:off x="1123946" y="-1041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9" name="Sechseck 308">
              <a:extLst>
                <a:ext uri="{FF2B5EF4-FFF2-40B4-BE49-F238E27FC236}">
                  <a16:creationId xmlns:a16="http://schemas.microsoft.com/office/drawing/2014/main" id="{7815AA39-33D5-5FFD-52B3-AA09BA77B95E}"/>
                </a:ext>
              </a:extLst>
            </p:cNvPr>
            <p:cNvSpPr/>
            <p:nvPr/>
          </p:nvSpPr>
          <p:spPr>
            <a:xfrm>
              <a:off x="1123947" y="519556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0" name="Sechseck 309">
              <a:extLst>
                <a:ext uri="{FF2B5EF4-FFF2-40B4-BE49-F238E27FC236}">
                  <a16:creationId xmlns:a16="http://schemas.microsoft.com/office/drawing/2014/main" id="{E5DCED60-4128-8893-4B90-C4BAFC466222}"/>
                </a:ext>
              </a:extLst>
            </p:cNvPr>
            <p:cNvSpPr/>
            <p:nvPr/>
          </p:nvSpPr>
          <p:spPr>
            <a:xfrm>
              <a:off x="1123947" y="607884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1" name="Sechseck 310">
              <a:extLst>
                <a:ext uri="{FF2B5EF4-FFF2-40B4-BE49-F238E27FC236}">
                  <a16:creationId xmlns:a16="http://schemas.microsoft.com/office/drawing/2014/main" id="{C712A7F2-C4BB-3CEC-54AB-2819E41B3CA2}"/>
                </a:ext>
              </a:extLst>
            </p:cNvPr>
            <p:cNvSpPr/>
            <p:nvPr/>
          </p:nvSpPr>
          <p:spPr>
            <a:xfrm>
              <a:off x="1123947" y="43122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2" name="Sechseck 311">
              <a:extLst>
                <a:ext uri="{FF2B5EF4-FFF2-40B4-BE49-F238E27FC236}">
                  <a16:creationId xmlns:a16="http://schemas.microsoft.com/office/drawing/2014/main" id="{42BE83F5-6A09-0FC8-C6BE-44BF28AC1637}"/>
                </a:ext>
              </a:extLst>
            </p:cNvPr>
            <p:cNvSpPr/>
            <p:nvPr/>
          </p:nvSpPr>
          <p:spPr>
            <a:xfrm>
              <a:off x="1771646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3" name="Sechseck 312">
              <a:extLst>
                <a:ext uri="{FF2B5EF4-FFF2-40B4-BE49-F238E27FC236}">
                  <a16:creationId xmlns:a16="http://schemas.microsoft.com/office/drawing/2014/main" id="{174F752A-4BAA-0C71-8A4D-B12537897557}"/>
                </a:ext>
              </a:extLst>
            </p:cNvPr>
            <p:cNvSpPr/>
            <p:nvPr/>
          </p:nvSpPr>
          <p:spPr>
            <a:xfrm>
              <a:off x="1771646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4" name="Sechseck 313">
              <a:extLst>
                <a:ext uri="{FF2B5EF4-FFF2-40B4-BE49-F238E27FC236}">
                  <a16:creationId xmlns:a16="http://schemas.microsoft.com/office/drawing/2014/main" id="{48FE04FA-9CE0-36A3-1DB9-1C492241F633}"/>
                </a:ext>
              </a:extLst>
            </p:cNvPr>
            <p:cNvSpPr/>
            <p:nvPr/>
          </p:nvSpPr>
          <p:spPr>
            <a:xfrm>
              <a:off x="1771646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5" name="Sechseck 314">
              <a:extLst>
                <a:ext uri="{FF2B5EF4-FFF2-40B4-BE49-F238E27FC236}">
                  <a16:creationId xmlns:a16="http://schemas.microsoft.com/office/drawing/2014/main" id="{0D26E973-4A83-276F-8C7D-55DA2597F409}"/>
                </a:ext>
              </a:extLst>
            </p:cNvPr>
            <p:cNvSpPr/>
            <p:nvPr/>
          </p:nvSpPr>
          <p:spPr>
            <a:xfrm>
              <a:off x="1771646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6" name="Sechseck 315">
              <a:extLst>
                <a:ext uri="{FF2B5EF4-FFF2-40B4-BE49-F238E27FC236}">
                  <a16:creationId xmlns:a16="http://schemas.microsoft.com/office/drawing/2014/main" id="{9D858B33-2B11-F184-71FC-AC4663419FDA}"/>
                </a:ext>
              </a:extLst>
            </p:cNvPr>
            <p:cNvSpPr/>
            <p:nvPr/>
          </p:nvSpPr>
          <p:spPr>
            <a:xfrm>
              <a:off x="1771645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7" name="Sechseck 316">
              <a:extLst>
                <a:ext uri="{FF2B5EF4-FFF2-40B4-BE49-F238E27FC236}">
                  <a16:creationId xmlns:a16="http://schemas.microsoft.com/office/drawing/2014/main" id="{BFB4FEB4-0EE6-96DA-D909-CA7A0B3A16A8}"/>
                </a:ext>
              </a:extLst>
            </p:cNvPr>
            <p:cNvSpPr/>
            <p:nvPr/>
          </p:nvSpPr>
          <p:spPr>
            <a:xfrm>
              <a:off x="1771644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8" name="Sechseck 317">
              <a:extLst>
                <a:ext uri="{FF2B5EF4-FFF2-40B4-BE49-F238E27FC236}">
                  <a16:creationId xmlns:a16="http://schemas.microsoft.com/office/drawing/2014/main" id="{FCDDD69B-F41E-73FB-DF56-3ADB82E5B66F}"/>
                </a:ext>
              </a:extLst>
            </p:cNvPr>
            <p:cNvSpPr/>
            <p:nvPr/>
          </p:nvSpPr>
          <p:spPr>
            <a:xfrm>
              <a:off x="1771646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9" name="Sechseck 318">
              <a:extLst>
                <a:ext uri="{FF2B5EF4-FFF2-40B4-BE49-F238E27FC236}">
                  <a16:creationId xmlns:a16="http://schemas.microsoft.com/office/drawing/2014/main" id="{D27A8BE4-41A4-41B4-53B0-4FA3C805EFF5}"/>
                </a:ext>
              </a:extLst>
            </p:cNvPr>
            <p:cNvSpPr/>
            <p:nvPr/>
          </p:nvSpPr>
          <p:spPr>
            <a:xfrm>
              <a:off x="1771646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0" name="Sechseck 319">
              <a:extLst>
                <a:ext uri="{FF2B5EF4-FFF2-40B4-BE49-F238E27FC236}">
                  <a16:creationId xmlns:a16="http://schemas.microsoft.com/office/drawing/2014/main" id="{3AE5B272-B3ED-F933-4034-C0C4FCA2E478}"/>
                </a:ext>
              </a:extLst>
            </p:cNvPr>
            <p:cNvSpPr/>
            <p:nvPr/>
          </p:nvSpPr>
          <p:spPr>
            <a:xfrm>
              <a:off x="1771646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5" name="Sechseck 324">
              <a:extLst>
                <a:ext uri="{FF2B5EF4-FFF2-40B4-BE49-F238E27FC236}">
                  <a16:creationId xmlns:a16="http://schemas.microsoft.com/office/drawing/2014/main" id="{05A406D2-B512-3BFD-0C4C-465543EC1EF6}"/>
                </a:ext>
              </a:extLst>
            </p:cNvPr>
            <p:cNvSpPr/>
            <p:nvPr/>
          </p:nvSpPr>
          <p:spPr>
            <a:xfrm>
              <a:off x="2419345" y="-1041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6" name="Sechseck 325">
              <a:extLst>
                <a:ext uri="{FF2B5EF4-FFF2-40B4-BE49-F238E27FC236}">
                  <a16:creationId xmlns:a16="http://schemas.microsoft.com/office/drawing/2014/main" id="{5C9DF081-0253-305F-D921-F28BB91AC568}"/>
                </a:ext>
              </a:extLst>
            </p:cNvPr>
            <p:cNvSpPr/>
            <p:nvPr/>
          </p:nvSpPr>
          <p:spPr>
            <a:xfrm>
              <a:off x="2419346" y="519556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7" name="Sechseck 326">
              <a:extLst>
                <a:ext uri="{FF2B5EF4-FFF2-40B4-BE49-F238E27FC236}">
                  <a16:creationId xmlns:a16="http://schemas.microsoft.com/office/drawing/2014/main" id="{CC232982-BFAB-CB03-EBA1-232845BA0934}"/>
                </a:ext>
              </a:extLst>
            </p:cNvPr>
            <p:cNvSpPr/>
            <p:nvPr/>
          </p:nvSpPr>
          <p:spPr>
            <a:xfrm>
              <a:off x="2419346" y="607884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9" name="Sechseck 328">
              <a:extLst>
                <a:ext uri="{FF2B5EF4-FFF2-40B4-BE49-F238E27FC236}">
                  <a16:creationId xmlns:a16="http://schemas.microsoft.com/office/drawing/2014/main" id="{6FC3253E-2EB4-28D1-0912-E5EFA455C652}"/>
                </a:ext>
              </a:extLst>
            </p:cNvPr>
            <p:cNvSpPr/>
            <p:nvPr/>
          </p:nvSpPr>
          <p:spPr>
            <a:xfrm>
              <a:off x="-819156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0" name="Sechseck 329">
              <a:extLst>
                <a:ext uri="{FF2B5EF4-FFF2-40B4-BE49-F238E27FC236}">
                  <a16:creationId xmlns:a16="http://schemas.microsoft.com/office/drawing/2014/main" id="{96675A15-30AF-1AE8-9C0C-418B00D2717C}"/>
                </a:ext>
              </a:extLst>
            </p:cNvPr>
            <p:cNvSpPr/>
            <p:nvPr/>
          </p:nvSpPr>
          <p:spPr>
            <a:xfrm>
              <a:off x="-819156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1" name="Sechseck 330">
              <a:extLst>
                <a:ext uri="{FF2B5EF4-FFF2-40B4-BE49-F238E27FC236}">
                  <a16:creationId xmlns:a16="http://schemas.microsoft.com/office/drawing/2014/main" id="{CC31613B-7F54-4376-A198-690A3EA26128}"/>
                </a:ext>
              </a:extLst>
            </p:cNvPr>
            <p:cNvSpPr/>
            <p:nvPr/>
          </p:nvSpPr>
          <p:spPr>
            <a:xfrm>
              <a:off x="-819156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2" name="Sechseck 331">
              <a:extLst>
                <a:ext uri="{FF2B5EF4-FFF2-40B4-BE49-F238E27FC236}">
                  <a16:creationId xmlns:a16="http://schemas.microsoft.com/office/drawing/2014/main" id="{9821854C-F571-BE91-2D00-38C77865BA84}"/>
                </a:ext>
              </a:extLst>
            </p:cNvPr>
            <p:cNvSpPr/>
            <p:nvPr/>
          </p:nvSpPr>
          <p:spPr>
            <a:xfrm>
              <a:off x="-819156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3" name="Sechseck 332">
              <a:extLst>
                <a:ext uri="{FF2B5EF4-FFF2-40B4-BE49-F238E27FC236}">
                  <a16:creationId xmlns:a16="http://schemas.microsoft.com/office/drawing/2014/main" id="{BEC10101-7E26-8C0E-FCA2-63E78FA28C03}"/>
                </a:ext>
              </a:extLst>
            </p:cNvPr>
            <p:cNvSpPr/>
            <p:nvPr/>
          </p:nvSpPr>
          <p:spPr>
            <a:xfrm>
              <a:off x="-819157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4" name="Sechseck 333">
              <a:extLst>
                <a:ext uri="{FF2B5EF4-FFF2-40B4-BE49-F238E27FC236}">
                  <a16:creationId xmlns:a16="http://schemas.microsoft.com/office/drawing/2014/main" id="{3AA61514-55BF-A0F6-124A-86BFEA514EB3}"/>
                </a:ext>
              </a:extLst>
            </p:cNvPr>
            <p:cNvSpPr/>
            <p:nvPr/>
          </p:nvSpPr>
          <p:spPr>
            <a:xfrm>
              <a:off x="-819158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5" name="Sechseck 334">
              <a:extLst>
                <a:ext uri="{FF2B5EF4-FFF2-40B4-BE49-F238E27FC236}">
                  <a16:creationId xmlns:a16="http://schemas.microsoft.com/office/drawing/2014/main" id="{ED8A13A0-1978-0A59-D3BA-78C9D8247B32}"/>
                </a:ext>
              </a:extLst>
            </p:cNvPr>
            <p:cNvSpPr/>
            <p:nvPr/>
          </p:nvSpPr>
          <p:spPr>
            <a:xfrm>
              <a:off x="-819156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6" name="Sechseck 335">
              <a:extLst>
                <a:ext uri="{FF2B5EF4-FFF2-40B4-BE49-F238E27FC236}">
                  <a16:creationId xmlns:a16="http://schemas.microsoft.com/office/drawing/2014/main" id="{E7D79426-FD30-C9F0-1430-E5FA5506AA22}"/>
                </a:ext>
              </a:extLst>
            </p:cNvPr>
            <p:cNvSpPr/>
            <p:nvPr/>
          </p:nvSpPr>
          <p:spPr>
            <a:xfrm>
              <a:off x="-819156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7" name="Sechseck 336">
              <a:extLst>
                <a:ext uri="{FF2B5EF4-FFF2-40B4-BE49-F238E27FC236}">
                  <a16:creationId xmlns:a16="http://schemas.microsoft.com/office/drawing/2014/main" id="{67F05F66-E984-C58B-D8BB-35D77145DFE7}"/>
                </a:ext>
              </a:extLst>
            </p:cNvPr>
            <p:cNvSpPr/>
            <p:nvPr/>
          </p:nvSpPr>
          <p:spPr>
            <a:xfrm>
              <a:off x="-819156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8" name="Sechseck 337">
              <a:extLst>
                <a:ext uri="{FF2B5EF4-FFF2-40B4-BE49-F238E27FC236}">
                  <a16:creationId xmlns:a16="http://schemas.microsoft.com/office/drawing/2014/main" id="{D9D69FBA-6BD1-4514-E73D-FC559319B098}"/>
                </a:ext>
              </a:extLst>
            </p:cNvPr>
            <p:cNvSpPr/>
            <p:nvPr/>
          </p:nvSpPr>
          <p:spPr>
            <a:xfrm>
              <a:off x="-171456" y="254571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9" name="Sechseck 338">
              <a:extLst>
                <a:ext uri="{FF2B5EF4-FFF2-40B4-BE49-F238E27FC236}">
                  <a16:creationId xmlns:a16="http://schemas.microsoft.com/office/drawing/2014/main" id="{34862DFD-523A-F04B-D589-F0487F1A198B}"/>
                </a:ext>
              </a:extLst>
            </p:cNvPr>
            <p:cNvSpPr/>
            <p:nvPr/>
          </p:nvSpPr>
          <p:spPr>
            <a:xfrm>
              <a:off x="-171456" y="342899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0" name="Sechseck 339">
              <a:extLst>
                <a:ext uri="{FF2B5EF4-FFF2-40B4-BE49-F238E27FC236}">
                  <a16:creationId xmlns:a16="http://schemas.microsoft.com/office/drawing/2014/main" id="{B70B7652-B489-A89B-0FD6-11EDE3A0BB1F}"/>
                </a:ext>
              </a:extLst>
            </p:cNvPr>
            <p:cNvSpPr/>
            <p:nvPr/>
          </p:nvSpPr>
          <p:spPr>
            <a:xfrm>
              <a:off x="-171456" y="166242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1" name="Sechseck 340">
              <a:extLst>
                <a:ext uri="{FF2B5EF4-FFF2-40B4-BE49-F238E27FC236}">
                  <a16:creationId xmlns:a16="http://schemas.microsoft.com/office/drawing/2014/main" id="{3E8186F7-6256-09F3-9486-9D1B54F0B699}"/>
                </a:ext>
              </a:extLst>
            </p:cNvPr>
            <p:cNvSpPr/>
            <p:nvPr/>
          </p:nvSpPr>
          <p:spPr>
            <a:xfrm>
              <a:off x="-171456" y="77914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2" name="Sechseck 341">
              <a:extLst>
                <a:ext uri="{FF2B5EF4-FFF2-40B4-BE49-F238E27FC236}">
                  <a16:creationId xmlns:a16="http://schemas.microsoft.com/office/drawing/2014/main" id="{246CB080-AA72-9EA9-2567-CB74BC629FDA}"/>
                </a:ext>
              </a:extLst>
            </p:cNvPr>
            <p:cNvSpPr/>
            <p:nvPr/>
          </p:nvSpPr>
          <p:spPr>
            <a:xfrm>
              <a:off x="-171457" y="-1041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3" name="Sechseck 342">
              <a:extLst>
                <a:ext uri="{FF2B5EF4-FFF2-40B4-BE49-F238E27FC236}">
                  <a16:creationId xmlns:a16="http://schemas.microsoft.com/office/drawing/2014/main" id="{B3FE2931-2BE0-77C4-2E3A-474EA1E7641D}"/>
                </a:ext>
              </a:extLst>
            </p:cNvPr>
            <p:cNvSpPr/>
            <p:nvPr/>
          </p:nvSpPr>
          <p:spPr>
            <a:xfrm>
              <a:off x="-171456" y="519556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4" name="Sechseck 343">
              <a:extLst>
                <a:ext uri="{FF2B5EF4-FFF2-40B4-BE49-F238E27FC236}">
                  <a16:creationId xmlns:a16="http://schemas.microsoft.com/office/drawing/2014/main" id="{6D6B4D13-CC4B-ED22-70ED-45BD035C03DF}"/>
                </a:ext>
              </a:extLst>
            </p:cNvPr>
            <p:cNvSpPr/>
            <p:nvPr/>
          </p:nvSpPr>
          <p:spPr>
            <a:xfrm>
              <a:off x="-171456" y="607884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5" name="Sechseck 344">
              <a:extLst>
                <a:ext uri="{FF2B5EF4-FFF2-40B4-BE49-F238E27FC236}">
                  <a16:creationId xmlns:a16="http://schemas.microsoft.com/office/drawing/2014/main" id="{830B55D3-38FF-2481-A0D4-E0546974A853}"/>
                </a:ext>
              </a:extLst>
            </p:cNvPr>
            <p:cNvSpPr/>
            <p:nvPr/>
          </p:nvSpPr>
          <p:spPr>
            <a:xfrm>
              <a:off x="-171456" y="431227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02806007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Person, Kleidung, Flasche, Menschen enthält.&#10;&#10;Automatisch generierte Beschreibung">
            <a:extLst>
              <a:ext uri="{FF2B5EF4-FFF2-40B4-BE49-F238E27FC236}">
                <a16:creationId xmlns:a16="http://schemas.microsoft.com/office/drawing/2014/main" id="{3015F109-93FD-F82F-384E-F09ECD0DF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0990" y="-745064"/>
            <a:ext cx="12947647" cy="8631764"/>
          </a:xfrm>
          <a:prstGeom prst="rect">
            <a:avLst/>
          </a:prstGeo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100F80D1-A2AF-FCF5-CA13-915D6D326B63}"/>
              </a:ext>
            </a:extLst>
          </p:cNvPr>
          <p:cNvGrpSpPr/>
          <p:nvPr/>
        </p:nvGrpSpPr>
        <p:grpSpPr>
          <a:xfrm>
            <a:off x="-5943600" y="-3295650"/>
            <a:ext cx="24136350" cy="14763750"/>
            <a:chOff x="-819158" y="-545779"/>
            <a:chExt cx="13830305" cy="7949552"/>
          </a:xfrm>
        </p:grpSpPr>
        <p:sp>
          <p:nvSpPr>
            <p:cNvPr id="170" name="Sechseck 169">
              <a:extLst>
                <a:ext uri="{FF2B5EF4-FFF2-40B4-BE49-F238E27FC236}">
                  <a16:creationId xmlns:a16="http://schemas.microsoft.com/office/drawing/2014/main" id="{A3931273-D7D1-37B3-A3B5-61D7F7107C5E}"/>
                </a:ext>
              </a:extLst>
            </p:cNvPr>
            <p:cNvSpPr/>
            <p:nvPr/>
          </p:nvSpPr>
          <p:spPr>
            <a:xfrm>
              <a:off x="5656261" y="33750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1" name="Sechseck 170">
              <a:extLst>
                <a:ext uri="{FF2B5EF4-FFF2-40B4-BE49-F238E27FC236}">
                  <a16:creationId xmlns:a16="http://schemas.microsoft.com/office/drawing/2014/main" id="{4B15D718-FECD-5F68-F55B-389010F9891B}"/>
                </a:ext>
              </a:extLst>
            </p:cNvPr>
            <p:cNvSpPr/>
            <p:nvPr/>
          </p:nvSpPr>
          <p:spPr>
            <a:xfrm>
              <a:off x="5656260" y="-54577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2" name="Sechseck 171">
              <a:extLst>
                <a:ext uri="{FF2B5EF4-FFF2-40B4-BE49-F238E27FC236}">
                  <a16:creationId xmlns:a16="http://schemas.microsoft.com/office/drawing/2014/main" id="{BEA319E4-C5DF-5A2F-B12D-3BDBC574C460}"/>
                </a:ext>
              </a:extLst>
            </p:cNvPr>
            <p:cNvSpPr/>
            <p:nvPr/>
          </p:nvSpPr>
          <p:spPr>
            <a:xfrm>
              <a:off x="5656262" y="56372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3" name="Sechseck 172">
              <a:extLst>
                <a:ext uri="{FF2B5EF4-FFF2-40B4-BE49-F238E27FC236}">
                  <a16:creationId xmlns:a16="http://schemas.microsoft.com/office/drawing/2014/main" id="{F0C51DBA-BB24-65D3-A4D2-30D02A3AF241}"/>
                </a:ext>
              </a:extLst>
            </p:cNvPr>
            <p:cNvSpPr/>
            <p:nvPr/>
          </p:nvSpPr>
          <p:spPr>
            <a:xfrm>
              <a:off x="5656262" y="652049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9" name="Sechseck 178">
              <a:extLst>
                <a:ext uri="{FF2B5EF4-FFF2-40B4-BE49-F238E27FC236}">
                  <a16:creationId xmlns:a16="http://schemas.microsoft.com/office/drawing/2014/main" id="{B0DF63BB-133C-A964-339B-84FA6320A9F0}"/>
                </a:ext>
              </a:extLst>
            </p:cNvPr>
            <p:cNvSpPr/>
            <p:nvPr/>
          </p:nvSpPr>
          <p:spPr>
            <a:xfrm>
              <a:off x="6303961" y="-10413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1" name="Sechseck 180">
              <a:extLst>
                <a:ext uri="{FF2B5EF4-FFF2-40B4-BE49-F238E27FC236}">
                  <a16:creationId xmlns:a16="http://schemas.microsoft.com/office/drawing/2014/main" id="{0401A66E-0C08-2055-30E6-49DB28171AFE}"/>
                </a:ext>
              </a:extLst>
            </p:cNvPr>
            <p:cNvSpPr/>
            <p:nvPr/>
          </p:nvSpPr>
          <p:spPr>
            <a:xfrm>
              <a:off x="6303962" y="519556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2" name="Sechseck 181">
              <a:extLst>
                <a:ext uri="{FF2B5EF4-FFF2-40B4-BE49-F238E27FC236}">
                  <a16:creationId xmlns:a16="http://schemas.microsoft.com/office/drawing/2014/main" id="{C8DB283B-C6FA-9260-3874-699547BD81D2}"/>
                </a:ext>
              </a:extLst>
            </p:cNvPr>
            <p:cNvSpPr/>
            <p:nvPr/>
          </p:nvSpPr>
          <p:spPr>
            <a:xfrm>
              <a:off x="6303962" y="607884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8" name="Sechseck 187">
              <a:extLst>
                <a:ext uri="{FF2B5EF4-FFF2-40B4-BE49-F238E27FC236}">
                  <a16:creationId xmlns:a16="http://schemas.microsoft.com/office/drawing/2014/main" id="{57613BE4-F9D5-7D29-52DF-D16DEEA22792}"/>
                </a:ext>
              </a:extLst>
            </p:cNvPr>
            <p:cNvSpPr/>
            <p:nvPr/>
          </p:nvSpPr>
          <p:spPr>
            <a:xfrm>
              <a:off x="6951660" y="33750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9" name="Sechseck 188">
              <a:extLst>
                <a:ext uri="{FF2B5EF4-FFF2-40B4-BE49-F238E27FC236}">
                  <a16:creationId xmlns:a16="http://schemas.microsoft.com/office/drawing/2014/main" id="{6880AAE1-41CA-76B5-6703-0311DE81577A}"/>
                </a:ext>
              </a:extLst>
            </p:cNvPr>
            <p:cNvSpPr/>
            <p:nvPr/>
          </p:nvSpPr>
          <p:spPr>
            <a:xfrm>
              <a:off x="6951659" y="-54577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0" name="Sechseck 189">
              <a:extLst>
                <a:ext uri="{FF2B5EF4-FFF2-40B4-BE49-F238E27FC236}">
                  <a16:creationId xmlns:a16="http://schemas.microsoft.com/office/drawing/2014/main" id="{0A403097-F6BC-450F-6EBE-37EFA3F92282}"/>
                </a:ext>
              </a:extLst>
            </p:cNvPr>
            <p:cNvSpPr/>
            <p:nvPr/>
          </p:nvSpPr>
          <p:spPr>
            <a:xfrm>
              <a:off x="6951661" y="56372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1" name="Sechseck 190">
              <a:extLst>
                <a:ext uri="{FF2B5EF4-FFF2-40B4-BE49-F238E27FC236}">
                  <a16:creationId xmlns:a16="http://schemas.microsoft.com/office/drawing/2014/main" id="{906BC755-0C47-23D2-4A31-789F8018FA2F}"/>
                </a:ext>
              </a:extLst>
            </p:cNvPr>
            <p:cNvSpPr/>
            <p:nvPr/>
          </p:nvSpPr>
          <p:spPr>
            <a:xfrm>
              <a:off x="6951661" y="65204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7" name="Sechseck 196">
              <a:extLst>
                <a:ext uri="{FF2B5EF4-FFF2-40B4-BE49-F238E27FC236}">
                  <a16:creationId xmlns:a16="http://schemas.microsoft.com/office/drawing/2014/main" id="{C0EC518D-8AE7-71A5-B2AF-5C02D03A30FB}"/>
                </a:ext>
              </a:extLst>
            </p:cNvPr>
            <p:cNvSpPr/>
            <p:nvPr/>
          </p:nvSpPr>
          <p:spPr>
            <a:xfrm>
              <a:off x="7599360" y="-10413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8" name="Sechseck 197">
              <a:extLst>
                <a:ext uri="{FF2B5EF4-FFF2-40B4-BE49-F238E27FC236}">
                  <a16:creationId xmlns:a16="http://schemas.microsoft.com/office/drawing/2014/main" id="{33146D5D-78B4-E94A-D60A-8F0C5CDD88DA}"/>
                </a:ext>
              </a:extLst>
            </p:cNvPr>
            <p:cNvSpPr/>
            <p:nvPr/>
          </p:nvSpPr>
          <p:spPr>
            <a:xfrm>
              <a:off x="7599361" y="519556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9" name="Sechseck 198">
              <a:extLst>
                <a:ext uri="{FF2B5EF4-FFF2-40B4-BE49-F238E27FC236}">
                  <a16:creationId xmlns:a16="http://schemas.microsoft.com/office/drawing/2014/main" id="{9ED1BD72-713F-5DF9-AA16-58795DE1C0BC}"/>
                </a:ext>
              </a:extLst>
            </p:cNvPr>
            <p:cNvSpPr/>
            <p:nvPr/>
          </p:nvSpPr>
          <p:spPr>
            <a:xfrm>
              <a:off x="7599361" y="60788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5" name="Sechseck 204">
              <a:extLst>
                <a:ext uri="{FF2B5EF4-FFF2-40B4-BE49-F238E27FC236}">
                  <a16:creationId xmlns:a16="http://schemas.microsoft.com/office/drawing/2014/main" id="{DEFDC681-35AD-9E90-5C07-1EC9FA3E0C98}"/>
                </a:ext>
              </a:extLst>
            </p:cNvPr>
            <p:cNvSpPr/>
            <p:nvPr/>
          </p:nvSpPr>
          <p:spPr>
            <a:xfrm>
              <a:off x="3067047" y="33750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6" name="Sechseck 205">
              <a:extLst>
                <a:ext uri="{FF2B5EF4-FFF2-40B4-BE49-F238E27FC236}">
                  <a16:creationId xmlns:a16="http://schemas.microsoft.com/office/drawing/2014/main" id="{640389F7-5F80-D07E-7967-8192BAB60644}"/>
                </a:ext>
              </a:extLst>
            </p:cNvPr>
            <p:cNvSpPr/>
            <p:nvPr/>
          </p:nvSpPr>
          <p:spPr>
            <a:xfrm>
              <a:off x="3067046" y="-54577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7" name="Sechseck 206">
              <a:extLst>
                <a:ext uri="{FF2B5EF4-FFF2-40B4-BE49-F238E27FC236}">
                  <a16:creationId xmlns:a16="http://schemas.microsoft.com/office/drawing/2014/main" id="{90B40A7C-09B5-6EBE-B27F-4631ECB30FEA}"/>
                </a:ext>
              </a:extLst>
            </p:cNvPr>
            <p:cNvSpPr/>
            <p:nvPr/>
          </p:nvSpPr>
          <p:spPr>
            <a:xfrm>
              <a:off x="3067048" y="56372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8" name="Sechseck 207">
              <a:extLst>
                <a:ext uri="{FF2B5EF4-FFF2-40B4-BE49-F238E27FC236}">
                  <a16:creationId xmlns:a16="http://schemas.microsoft.com/office/drawing/2014/main" id="{F3BD6B07-572E-BD70-09CE-9490264A3CA9}"/>
                </a:ext>
              </a:extLst>
            </p:cNvPr>
            <p:cNvSpPr/>
            <p:nvPr/>
          </p:nvSpPr>
          <p:spPr>
            <a:xfrm>
              <a:off x="3067048" y="65204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4" name="Sechseck 213">
              <a:extLst>
                <a:ext uri="{FF2B5EF4-FFF2-40B4-BE49-F238E27FC236}">
                  <a16:creationId xmlns:a16="http://schemas.microsoft.com/office/drawing/2014/main" id="{A0130838-D499-47FF-C96E-D866E35786E5}"/>
                </a:ext>
              </a:extLst>
            </p:cNvPr>
            <p:cNvSpPr/>
            <p:nvPr/>
          </p:nvSpPr>
          <p:spPr>
            <a:xfrm>
              <a:off x="3714747" y="-10413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5" name="Sechseck 214">
              <a:extLst>
                <a:ext uri="{FF2B5EF4-FFF2-40B4-BE49-F238E27FC236}">
                  <a16:creationId xmlns:a16="http://schemas.microsoft.com/office/drawing/2014/main" id="{416F0816-3F39-FFAA-A4DD-33E17717484F}"/>
                </a:ext>
              </a:extLst>
            </p:cNvPr>
            <p:cNvSpPr/>
            <p:nvPr/>
          </p:nvSpPr>
          <p:spPr>
            <a:xfrm>
              <a:off x="3714748" y="519556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6" name="Sechseck 215">
              <a:extLst>
                <a:ext uri="{FF2B5EF4-FFF2-40B4-BE49-F238E27FC236}">
                  <a16:creationId xmlns:a16="http://schemas.microsoft.com/office/drawing/2014/main" id="{A039CF25-23B5-3307-AAE0-50D1213DAA8D}"/>
                </a:ext>
              </a:extLst>
            </p:cNvPr>
            <p:cNvSpPr/>
            <p:nvPr/>
          </p:nvSpPr>
          <p:spPr>
            <a:xfrm>
              <a:off x="3714748" y="60788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2" name="Sechseck 221">
              <a:extLst>
                <a:ext uri="{FF2B5EF4-FFF2-40B4-BE49-F238E27FC236}">
                  <a16:creationId xmlns:a16="http://schemas.microsoft.com/office/drawing/2014/main" id="{0A2DFC93-3A9C-7379-776F-CD7F0EA5292C}"/>
                </a:ext>
              </a:extLst>
            </p:cNvPr>
            <p:cNvSpPr/>
            <p:nvPr/>
          </p:nvSpPr>
          <p:spPr>
            <a:xfrm>
              <a:off x="4362446" y="3375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3" name="Sechseck 222">
              <a:extLst>
                <a:ext uri="{FF2B5EF4-FFF2-40B4-BE49-F238E27FC236}">
                  <a16:creationId xmlns:a16="http://schemas.microsoft.com/office/drawing/2014/main" id="{4C9B2203-03D5-939F-7964-88E55C074480}"/>
                </a:ext>
              </a:extLst>
            </p:cNvPr>
            <p:cNvSpPr/>
            <p:nvPr/>
          </p:nvSpPr>
          <p:spPr>
            <a:xfrm>
              <a:off x="4362445" y="-54577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4" name="Sechseck 223">
              <a:extLst>
                <a:ext uri="{FF2B5EF4-FFF2-40B4-BE49-F238E27FC236}">
                  <a16:creationId xmlns:a16="http://schemas.microsoft.com/office/drawing/2014/main" id="{AA0BA42C-00D5-FF58-93C5-A82823C18BA2}"/>
                </a:ext>
              </a:extLst>
            </p:cNvPr>
            <p:cNvSpPr/>
            <p:nvPr/>
          </p:nvSpPr>
          <p:spPr>
            <a:xfrm>
              <a:off x="4362447" y="56372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5" name="Sechseck 224">
              <a:extLst>
                <a:ext uri="{FF2B5EF4-FFF2-40B4-BE49-F238E27FC236}">
                  <a16:creationId xmlns:a16="http://schemas.microsoft.com/office/drawing/2014/main" id="{AFE895DF-EF07-6120-9704-FE75C4B0D17B}"/>
                </a:ext>
              </a:extLst>
            </p:cNvPr>
            <p:cNvSpPr/>
            <p:nvPr/>
          </p:nvSpPr>
          <p:spPr>
            <a:xfrm>
              <a:off x="4362447" y="65204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1" name="Sechseck 230">
              <a:extLst>
                <a:ext uri="{FF2B5EF4-FFF2-40B4-BE49-F238E27FC236}">
                  <a16:creationId xmlns:a16="http://schemas.microsoft.com/office/drawing/2014/main" id="{53AC77E6-E59F-194A-3695-05BCA5317B7C}"/>
                </a:ext>
              </a:extLst>
            </p:cNvPr>
            <p:cNvSpPr/>
            <p:nvPr/>
          </p:nvSpPr>
          <p:spPr>
            <a:xfrm>
              <a:off x="5010146" y="-10413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2" name="Sechseck 231">
              <a:extLst>
                <a:ext uri="{FF2B5EF4-FFF2-40B4-BE49-F238E27FC236}">
                  <a16:creationId xmlns:a16="http://schemas.microsoft.com/office/drawing/2014/main" id="{F5E83919-F47B-F684-70E6-B38AC454DD2C}"/>
                </a:ext>
              </a:extLst>
            </p:cNvPr>
            <p:cNvSpPr/>
            <p:nvPr/>
          </p:nvSpPr>
          <p:spPr>
            <a:xfrm>
              <a:off x="5010147" y="519556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3" name="Sechseck 232">
              <a:extLst>
                <a:ext uri="{FF2B5EF4-FFF2-40B4-BE49-F238E27FC236}">
                  <a16:creationId xmlns:a16="http://schemas.microsoft.com/office/drawing/2014/main" id="{54366C7D-02C1-FCC1-B07A-35A769090ECE}"/>
                </a:ext>
              </a:extLst>
            </p:cNvPr>
            <p:cNvSpPr/>
            <p:nvPr/>
          </p:nvSpPr>
          <p:spPr>
            <a:xfrm>
              <a:off x="5010147" y="60788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9" name="Sechseck 238">
              <a:extLst>
                <a:ext uri="{FF2B5EF4-FFF2-40B4-BE49-F238E27FC236}">
                  <a16:creationId xmlns:a16="http://schemas.microsoft.com/office/drawing/2014/main" id="{A285C087-C2F5-1523-C1FF-299DAE94C85A}"/>
                </a:ext>
              </a:extLst>
            </p:cNvPr>
            <p:cNvSpPr/>
            <p:nvPr/>
          </p:nvSpPr>
          <p:spPr>
            <a:xfrm>
              <a:off x="8247060" y="3375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0" name="Sechseck 239">
              <a:extLst>
                <a:ext uri="{FF2B5EF4-FFF2-40B4-BE49-F238E27FC236}">
                  <a16:creationId xmlns:a16="http://schemas.microsoft.com/office/drawing/2014/main" id="{2F231919-FDE4-D2C8-AAB6-245CC47C2A9D}"/>
                </a:ext>
              </a:extLst>
            </p:cNvPr>
            <p:cNvSpPr/>
            <p:nvPr/>
          </p:nvSpPr>
          <p:spPr>
            <a:xfrm>
              <a:off x="8247059" y="-54577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1" name="Sechseck 240">
              <a:extLst>
                <a:ext uri="{FF2B5EF4-FFF2-40B4-BE49-F238E27FC236}">
                  <a16:creationId xmlns:a16="http://schemas.microsoft.com/office/drawing/2014/main" id="{264FA14E-6D5F-2C0A-91DB-6C486D9D368B}"/>
                </a:ext>
              </a:extLst>
            </p:cNvPr>
            <p:cNvSpPr/>
            <p:nvPr/>
          </p:nvSpPr>
          <p:spPr>
            <a:xfrm>
              <a:off x="8247061" y="56372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2" name="Sechseck 241">
              <a:extLst>
                <a:ext uri="{FF2B5EF4-FFF2-40B4-BE49-F238E27FC236}">
                  <a16:creationId xmlns:a16="http://schemas.microsoft.com/office/drawing/2014/main" id="{8E5B9D4E-B46D-A0AF-2E82-FA3962EE9D12}"/>
                </a:ext>
              </a:extLst>
            </p:cNvPr>
            <p:cNvSpPr/>
            <p:nvPr/>
          </p:nvSpPr>
          <p:spPr>
            <a:xfrm>
              <a:off x="8247061" y="65204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8" name="Sechseck 247">
              <a:extLst>
                <a:ext uri="{FF2B5EF4-FFF2-40B4-BE49-F238E27FC236}">
                  <a16:creationId xmlns:a16="http://schemas.microsoft.com/office/drawing/2014/main" id="{8EE2A589-3AD2-00AF-AAA8-BBEE1C67BB00}"/>
                </a:ext>
              </a:extLst>
            </p:cNvPr>
            <p:cNvSpPr/>
            <p:nvPr/>
          </p:nvSpPr>
          <p:spPr>
            <a:xfrm>
              <a:off x="8894760" y="-10413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9" name="Sechseck 248">
              <a:extLst>
                <a:ext uri="{FF2B5EF4-FFF2-40B4-BE49-F238E27FC236}">
                  <a16:creationId xmlns:a16="http://schemas.microsoft.com/office/drawing/2014/main" id="{F4A3C0C1-E9C8-4657-4EC3-FF51457699A4}"/>
                </a:ext>
              </a:extLst>
            </p:cNvPr>
            <p:cNvSpPr/>
            <p:nvPr/>
          </p:nvSpPr>
          <p:spPr>
            <a:xfrm>
              <a:off x="8894761" y="519556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0" name="Sechseck 249">
              <a:extLst>
                <a:ext uri="{FF2B5EF4-FFF2-40B4-BE49-F238E27FC236}">
                  <a16:creationId xmlns:a16="http://schemas.microsoft.com/office/drawing/2014/main" id="{ED8CFB1D-8BF1-089A-E048-B2E5A1FB73BD}"/>
                </a:ext>
              </a:extLst>
            </p:cNvPr>
            <p:cNvSpPr/>
            <p:nvPr/>
          </p:nvSpPr>
          <p:spPr>
            <a:xfrm>
              <a:off x="8894761" y="60788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2" name="Sechseck 251">
              <a:extLst>
                <a:ext uri="{FF2B5EF4-FFF2-40B4-BE49-F238E27FC236}">
                  <a16:creationId xmlns:a16="http://schemas.microsoft.com/office/drawing/2014/main" id="{5300F3BD-0368-0781-E0F5-B54631FE7ADE}"/>
                </a:ext>
              </a:extLst>
            </p:cNvPr>
            <p:cNvSpPr/>
            <p:nvPr/>
          </p:nvSpPr>
          <p:spPr>
            <a:xfrm>
              <a:off x="9542460" y="298735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3" name="Sechseck 252">
              <a:extLst>
                <a:ext uri="{FF2B5EF4-FFF2-40B4-BE49-F238E27FC236}">
                  <a16:creationId xmlns:a16="http://schemas.microsoft.com/office/drawing/2014/main" id="{3BBC05E2-1E9C-BE26-1229-6D16E7C7E29F}"/>
                </a:ext>
              </a:extLst>
            </p:cNvPr>
            <p:cNvSpPr/>
            <p:nvPr/>
          </p:nvSpPr>
          <p:spPr>
            <a:xfrm>
              <a:off x="9542460" y="38706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4" name="Sechseck 253">
              <a:extLst>
                <a:ext uri="{FF2B5EF4-FFF2-40B4-BE49-F238E27FC236}">
                  <a16:creationId xmlns:a16="http://schemas.microsoft.com/office/drawing/2014/main" id="{C67C0B69-9644-1020-1C30-B881FEB50DAD}"/>
                </a:ext>
              </a:extLst>
            </p:cNvPr>
            <p:cNvSpPr/>
            <p:nvPr/>
          </p:nvSpPr>
          <p:spPr>
            <a:xfrm>
              <a:off x="9542460" y="210407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5" name="Sechseck 254">
              <a:extLst>
                <a:ext uri="{FF2B5EF4-FFF2-40B4-BE49-F238E27FC236}">
                  <a16:creationId xmlns:a16="http://schemas.microsoft.com/office/drawing/2014/main" id="{6161029D-F451-94CE-4AAE-437E0F307D4D}"/>
                </a:ext>
              </a:extLst>
            </p:cNvPr>
            <p:cNvSpPr/>
            <p:nvPr/>
          </p:nvSpPr>
          <p:spPr>
            <a:xfrm>
              <a:off x="9542460" y="12207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6" name="Sechseck 255">
              <a:extLst>
                <a:ext uri="{FF2B5EF4-FFF2-40B4-BE49-F238E27FC236}">
                  <a16:creationId xmlns:a16="http://schemas.microsoft.com/office/drawing/2014/main" id="{D546FF50-29B8-096B-D182-DBF2C168DCF4}"/>
                </a:ext>
              </a:extLst>
            </p:cNvPr>
            <p:cNvSpPr/>
            <p:nvPr/>
          </p:nvSpPr>
          <p:spPr>
            <a:xfrm>
              <a:off x="9542459" y="3375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7" name="Sechseck 256">
              <a:extLst>
                <a:ext uri="{FF2B5EF4-FFF2-40B4-BE49-F238E27FC236}">
                  <a16:creationId xmlns:a16="http://schemas.microsoft.com/office/drawing/2014/main" id="{EB131AE6-38F1-2E4B-6E95-3CB2F999B3A7}"/>
                </a:ext>
              </a:extLst>
            </p:cNvPr>
            <p:cNvSpPr/>
            <p:nvPr/>
          </p:nvSpPr>
          <p:spPr>
            <a:xfrm>
              <a:off x="9542458" y="-54577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8" name="Sechseck 257">
              <a:extLst>
                <a:ext uri="{FF2B5EF4-FFF2-40B4-BE49-F238E27FC236}">
                  <a16:creationId xmlns:a16="http://schemas.microsoft.com/office/drawing/2014/main" id="{8EB771F4-3FDF-E896-68E0-BA6A0BF9BB57}"/>
                </a:ext>
              </a:extLst>
            </p:cNvPr>
            <p:cNvSpPr/>
            <p:nvPr/>
          </p:nvSpPr>
          <p:spPr>
            <a:xfrm>
              <a:off x="9542460" y="56372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9" name="Sechseck 258">
              <a:extLst>
                <a:ext uri="{FF2B5EF4-FFF2-40B4-BE49-F238E27FC236}">
                  <a16:creationId xmlns:a16="http://schemas.microsoft.com/office/drawing/2014/main" id="{FCE61F08-AA53-46CF-B9EC-963C2E028FEA}"/>
                </a:ext>
              </a:extLst>
            </p:cNvPr>
            <p:cNvSpPr/>
            <p:nvPr/>
          </p:nvSpPr>
          <p:spPr>
            <a:xfrm>
              <a:off x="9542460" y="65204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0" name="Sechseck 259">
              <a:extLst>
                <a:ext uri="{FF2B5EF4-FFF2-40B4-BE49-F238E27FC236}">
                  <a16:creationId xmlns:a16="http://schemas.microsoft.com/office/drawing/2014/main" id="{1DDBD850-FDAA-B952-F4CD-F9F268E0F0E8}"/>
                </a:ext>
              </a:extLst>
            </p:cNvPr>
            <p:cNvSpPr/>
            <p:nvPr/>
          </p:nvSpPr>
          <p:spPr>
            <a:xfrm>
              <a:off x="9542460" y="475392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1" name="Sechseck 260">
              <a:extLst>
                <a:ext uri="{FF2B5EF4-FFF2-40B4-BE49-F238E27FC236}">
                  <a16:creationId xmlns:a16="http://schemas.microsoft.com/office/drawing/2014/main" id="{7C4AD8FC-ECA1-E4FC-CE55-2C8BA776F7DA}"/>
                </a:ext>
              </a:extLst>
            </p:cNvPr>
            <p:cNvSpPr/>
            <p:nvPr/>
          </p:nvSpPr>
          <p:spPr>
            <a:xfrm>
              <a:off x="10190160" y="254571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2" name="Sechseck 261">
              <a:extLst>
                <a:ext uri="{FF2B5EF4-FFF2-40B4-BE49-F238E27FC236}">
                  <a16:creationId xmlns:a16="http://schemas.microsoft.com/office/drawing/2014/main" id="{1C6D84AD-E5AA-B823-07DF-69456F06D36E}"/>
                </a:ext>
              </a:extLst>
            </p:cNvPr>
            <p:cNvSpPr/>
            <p:nvPr/>
          </p:nvSpPr>
          <p:spPr>
            <a:xfrm>
              <a:off x="10190160" y="342899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3" name="Sechseck 262">
              <a:extLst>
                <a:ext uri="{FF2B5EF4-FFF2-40B4-BE49-F238E27FC236}">
                  <a16:creationId xmlns:a16="http://schemas.microsoft.com/office/drawing/2014/main" id="{CE4F94A6-D73E-0DED-D4C7-4B731836F7F2}"/>
                </a:ext>
              </a:extLst>
            </p:cNvPr>
            <p:cNvSpPr/>
            <p:nvPr/>
          </p:nvSpPr>
          <p:spPr>
            <a:xfrm>
              <a:off x="10190160" y="166243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4" name="Sechseck 263">
              <a:extLst>
                <a:ext uri="{FF2B5EF4-FFF2-40B4-BE49-F238E27FC236}">
                  <a16:creationId xmlns:a16="http://schemas.microsoft.com/office/drawing/2014/main" id="{16088092-3A89-B707-A530-70C804D85CFC}"/>
                </a:ext>
              </a:extLst>
            </p:cNvPr>
            <p:cNvSpPr/>
            <p:nvPr/>
          </p:nvSpPr>
          <p:spPr>
            <a:xfrm>
              <a:off x="10190160" y="7791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5" name="Sechseck 264">
              <a:extLst>
                <a:ext uri="{FF2B5EF4-FFF2-40B4-BE49-F238E27FC236}">
                  <a16:creationId xmlns:a16="http://schemas.microsoft.com/office/drawing/2014/main" id="{CD2727F4-4866-BC2A-AF70-C24F17D0E08F}"/>
                </a:ext>
              </a:extLst>
            </p:cNvPr>
            <p:cNvSpPr/>
            <p:nvPr/>
          </p:nvSpPr>
          <p:spPr>
            <a:xfrm>
              <a:off x="10190159" y="-1041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6" name="Sechseck 265">
              <a:extLst>
                <a:ext uri="{FF2B5EF4-FFF2-40B4-BE49-F238E27FC236}">
                  <a16:creationId xmlns:a16="http://schemas.microsoft.com/office/drawing/2014/main" id="{044DC255-8A22-7B3A-4219-5640F88198A7}"/>
                </a:ext>
              </a:extLst>
            </p:cNvPr>
            <p:cNvSpPr/>
            <p:nvPr/>
          </p:nvSpPr>
          <p:spPr>
            <a:xfrm>
              <a:off x="10190160" y="519556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7" name="Sechseck 266">
              <a:extLst>
                <a:ext uri="{FF2B5EF4-FFF2-40B4-BE49-F238E27FC236}">
                  <a16:creationId xmlns:a16="http://schemas.microsoft.com/office/drawing/2014/main" id="{D3BC1D2B-DC25-338E-B0F3-32E4267D12CE}"/>
                </a:ext>
              </a:extLst>
            </p:cNvPr>
            <p:cNvSpPr/>
            <p:nvPr/>
          </p:nvSpPr>
          <p:spPr>
            <a:xfrm>
              <a:off x="10190160" y="607884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8" name="Sechseck 267">
              <a:extLst>
                <a:ext uri="{FF2B5EF4-FFF2-40B4-BE49-F238E27FC236}">
                  <a16:creationId xmlns:a16="http://schemas.microsoft.com/office/drawing/2014/main" id="{7B74D41E-4175-BDC7-2A65-FA08269FBD90}"/>
                </a:ext>
              </a:extLst>
            </p:cNvPr>
            <p:cNvSpPr/>
            <p:nvPr/>
          </p:nvSpPr>
          <p:spPr>
            <a:xfrm>
              <a:off x="10190160" y="43122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9" name="Sechseck 268">
              <a:extLst>
                <a:ext uri="{FF2B5EF4-FFF2-40B4-BE49-F238E27FC236}">
                  <a16:creationId xmlns:a16="http://schemas.microsoft.com/office/drawing/2014/main" id="{480E9670-8456-5073-E69B-4445F1E1149F}"/>
                </a:ext>
              </a:extLst>
            </p:cNvPr>
            <p:cNvSpPr/>
            <p:nvPr/>
          </p:nvSpPr>
          <p:spPr>
            <a:xfrm>
              <a:off x="10837860" y="298735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0" name="Sechseck 269">
              <a:extLst>
                <a:ext uri="{FF2B5EF4-FFF2-40B4-BE49-F238E27FC236}">
                  <a16:creationId xmlns:a16="http://schemas.microsoft.com/office/drawing/2014/main" id="{8EBF43B8-4D23-4044-9893-031B3916E15D}"/>
                </a:ext>
              </a:extLst>
            </p:cNvPr>
            <p:cNvSpPr/>
            <p:nvPr/>
          </p:nvSpPr>
          <p:spPr>
            <a:xfrm>
              <a:off x="10837860" y="38706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1" name="Sechseck 270">
              <a:extLst>
                <a:ext uri="{FF2B5EF4-FFF2-40B4-BE49-F238E27FC236}">
                  <a16:creationId xmlns:a16="http://schemas.microsoft.com/office/drawing/2014/main" id="{DC5646F1-1D62-3A45-F47D-FCA5BBA77DF5}"/>
                </a:ext>
              </a:extLst>
            </p:cNvPr>
            <p:cNvSpPr/>
            <p:nvPr/>
          </p:nvSpPr>
          <p:spPr>
            <a:xfrm>
              <a:off x="10837860" y="210407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2" name="Sechseck 271">
              <a:extLst>
                <a:ext uri="{FF2B5EF4-FFF2-40B4-BE49-F238E27FC236}">
                  <a16:creationId xmlns:a16="http://schemas.microsoft.com/office/drawing/2014/main" id="{8E1F4716-65AE-8582-6C07-845A5E3FDB7F}"/>
                </a:ext>
              </a:extLst>
            </p:cNvPr>
            <p:cNvSpPr/>
            <p:nvPr/>
          </p:nvSpPr>
          <p:spPr>
            <a:xfrm>
              <a:off x="10837860" y="12207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3" name="Sechseck 272">
              <a:extLst>
                <a:ext uri="{FF2B5EF4-FFF2-40B4-BE49-F238E27FC236}">
                  <a16:creationId xmlns:a16="http://schemas.microsoft.com/office/drawing/2014/main" id="{424B3E35-96A6-19BB-6749-6C2B686B8C53}"/>
                </a:ext>
              </a:extLst>
            </p:cNvPr>
            <p:cNvSpPr/>
            <p:nvPr/>
          </p:nvSpPr>
          <p:spPr>
            <a:xfrm>
              <a:off x="10837859" y="3375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4" name="Sechseck 273">
              <a:extLst>
                <a:ext uri="{FF2B5EF4-FFF2-40B4-BE49-F238E27FC236}">
                  <a16:creationId xmlns:a16="http://schemas.microsoft.com/office/drawing/2014/main" id="{74AF091C-14EC-7329-E82F-7013694DCA9A}"/>
                </a:ext>
              </a:extLst>
            </p:cNvPr>
            <p:cNvSpPr/>
            <p:nvPr/>
          </p:nvSpPr>
          <p:spPr>
            <a:xfrm>
              <a:off x="10837858" y="-5457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5" name="Sechseck 274">
              <a:extLst>
                <a:ext uri="{FF2B5EF4-FFF2-40B4-BE49-F238E27FC236}">
                  <a16:creationId xmlns:a16="http://schemas.microsoft.com/office/drawing/2014/main" id="{42B97F2D-1F1A-7AB0-4E81-1E2F450A1578}"/>
                </a:ext>
              </a:extLst>
            </p:cNvPr>
            <p:cNvSpPr/>
            <p:nvPr/>
          </p:nvSpPr>
          <p:spPr>
            <a:xfrm>
              <a:off x="10837860" y="563720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6" name="Sechseck 275">
              <a:extLst>
                <a:ext uri="{FF2B5EF4-FFF2-40B4-BE49-F238E27FC236}">
                  <a16:creationId xmlns:a16="http://schemas.microsoft.com/office/drawing/2014/main" id="{4B7B78BB-BEE6-03B9-4204-2ABC2704F32E}"/>
                </a:ext>
              </a:extLst>
            </p:cNvPr>
            <p:cNvSpPr/>
            <p:nvPr/>
          </p:nvSpPr>
          <p:spPr>
            <a:xfrm>
              <a:off x="10837860" y="652048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7" name="Sechseck 276">
              <a:extLst>
                <a:ext uri="{FF2B5EF4-FFF2-40B4-BE49-F238E27FC236}">
                  <a16:creationId xmlns:a16="http://schemas.microsoft.com/office/drawing/2014/main" id="{623FEFB1-8AC1-2205-2716-5F406D38A70B}"/>
                </a:ext>
              </a:extLst>
            </p:cNvPr>
            <p:cNvSpPr/>
            <p:nvPr/>
          </p:nvSpPr>
          <p:spPr>
            <a:xfrm>
              <a:off x="10837860" y="475392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8" name="Sechseck 277">
              <a:extLst>
                <a:ext uri="{FF2B5EF4-FFF2-40B4-BE49-F238E27FC236}">
                  <a16:creationId xmlns:a16="http://schemas.microsoft.com/office/drawing/2014/main" id="{139445ED-9022-9887-2C97-88F12B594FB3}"/>
                </a:ext>
              </a:extLst>
            </p:cNvPr>
            <p:cNvSpPr/>
            <p:nvPr/>
          </p:nvSpPr>
          <p:spPr>
            <a:xfrm>
              <a:off x="11485560" y="254571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9" name="Sechseck 278">
              <a:extLst>
                <a:ext uri="{FF2B5EF4-FFF2-40B4-BE49-F238E27FC236}">
                  <a16:creationId xmlns:a16="http://schemas.microsoft.com/office/drawing/2014/main" id="{9B8D3649-22FA-A482-76F9-4975BAFD2694}"/>
                </a:ext>
              </a:extLst>
            </p:cNvPr>
            <p:cNvSpPr/>
            <p:nvPr/>
          </p:nvSpPr>
          <p:spPr>
            <a:xfrm>
              <a:off x="11485560" y="342899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0" name="Sechseck 279">
              <a:extLst>
                <a:ext uri="{FF2B5EF4-FFF2-40B4-BE49-F238E27FC236}">
                  <a16:creationId xmlns:a16="http://schemas.microsoft.com/office/drawing/2014/main" id="{A73785F0-75B5-1650-867B-3AC12F83C1E5}"/>
                </a:ext>
              </a:extLst>
            </p:cNvPr>
            <p:cNvSpPr/>
            <p:nvPr/>
          </p:nvSpPr>
          <p:spPr>
            <a:xfrm>
              <a:off x="11485560" y="166242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1" name="Sechseck 280">
              <a:extLst>
                <a:ext uri="{FF2B5EF4-FFF2-40B4-BE49-F238E27FC236}">
                  <a16:creationId xmlns:a16="http://schemas.microsoft.com/office/drawing/2014/main" id="{61825C70-B9C4-E729-6B50-B68C7D2B6DF4}"/>
                </a:ext>
              </a:extLst>
            </p:cNvPr>
            <p:cNvSpPr/>
            <p:nvPr/>
          </p:nvSpPr>
          <p:spPr>
            <a:xfrm>
              <a:off x="11485560" y="7791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2" name="Sechseck 281">
              <a:extLst>
                <a:ext uri="{FF2B5EF4-FFF2-40B4-BE49-F238E27FC236}">
                  <a16:creationId xmlns:a16="http://schemas.microsoft.com/office/drawing/2014/main" id="{BA7EA6BD-AB7B-C9AC-F670-117BCAA7D040}"/>
                </a:ext>
              </a:extLst>
            </p:cNvPr>
            <p:cNvSpPr/>
            <p:nvPr/>
          </p:nvSpPr>
          <p:spPr>
            <a:xfrm>
              <a:off x="11485559" y="-1041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3" name="Sechseck 282">
              <a:extLst>
                <a:ext uri="{FF2B5EF4-FFF2-40B4-BE49-F238E27FC236}">
                  <a16:creationId xmlns:a16="http://schemas.microsoft.com/office/drawing/2014/main" id="{F84F9776-2B6D-BD36-8508-4AA68D585ED4}"/>
                </a:ext>
              </a:extLst>
            </p:cNvPr>
            <p:cNvSpPr/>
            <p:nvPr/>
          </p:nvSpPr>
          <p:spPr>
            <a:xfrm>
              <a:off x="11485560" y="519556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4" name="Sechseck 283">
              <a:extLst>
                <a:ext uri="{FF2B5EF4-FFF2-40B4-BE49-F238E27FC236}">
                  <a16:creationId xmlns:a16="http://schemas.microsoft.com/office/drawing/2014/main" id="{29628E50-84C7-89A6-F5EF-3698308BDB8C}"/>
                </a:ext>
              </a:extLst>
            </p:cNvPr>
            <p:cNvSpPr/>
            <p:nvPr/>
          </p:nvSpPr>
          <p:spPr>
            <a:xfrm>
              <a:off x="11485560" y="607884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5" name="Sechseck 284">
              <a:extLst>
                <a:ext uri="{FF2B5EF4-FFF2-40B4-BE49-F238E27FC236}">
                  <a16:creationId xmlns:a16="http://schemas.microsoft.com/office/drawing/2014/main" id="{8EE0DA5C-618E-7A6F-A686-C1D30580F98B}"/>
                </a:ext>
              </a:extLst>
            </p:cNvPr>
            <p:cNvSpPr/>
            <p:nvPr/>
          </p:nvSpPr>
          <p:spPr>
            <a:xfrm>
              <a:off x="11485560" y="43122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6" name="Sechseck 285">
              <a:extLst>
                <a:ext uri="{FF2B5EF4-FFF2-40B4-BE49-F238E27FC236}">
                  <a16:creationId xmlns:a16="http://schemas.microsoft.com/office/drawing/2014/main" id="{18EEE67C-5064-FD84-AF8E-1FDBF205393C}"/>
                </a:ext>
              </a:extLst>
            </p:cNvPr>
            <p:cNvSpPr/>
            <p:nvPr/>
          </p:nvSpPr>
          <p:spPr>
            <a:xfrm>
              <a:off x="12131672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7" name="Sechseck 286">
              <a:extLst>
                <a:ext uri="{FF2B5EF4-FFF2-40B4-BE49-F238E27FC236}">
                  <a16:creationId xmlns:a16="http://schemas.microsoft.com/office/drawing/2014/main" id="{11C3A96C-7767-D9AB-97D5-2991D9224323}"/>
                </a:ext>
              </a:extLst>
            </p:cNvPr>
            <p:cNvSpPr/>
            <p:nvPr/>
          </p:nvSpPr>
          <p:spPr>
            <a:xfrm>
              <a:off x="12131672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8" name="Sechseck 287">
              <a:extLst>
                <a:ext uri="{FF2B5EF4-FFF2-40B4-BE49-F238E27FC236}">
                  <a16:creationId xmlns:a16="http://schemas.microsoft.com/office/drawing/2014/main" id="{12C143E7-2EA7-5D12-B693-50B0D5CBC5D3}"/>
                </a:ext>
              </a:extLst>
            </p:cNvPr>
            <p:cNvSpPr/>
            <p:nvPr/>
          </p:nvSpPr>
          <p:spPr>
            <a:xfrm>
              <a:off x="12131672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9" name="Sechseck 288">
              <a:extLst>
                <a:ext uri="{FF2B5EF4-FFF2-40B4-BE49-F238E27FC236}">
                  <a16:creationId xmlns:a16="http://schemas.microsoft.com/office/drawing/2014/main" id="{1A3B1B12-EAA1-6E04-E2BB-BFA7BCE353B1}"/>
                </a:ext>
              </a:extLst>
            </p:cNvPr>
            <p:cNvSpPr/>
            <p:nvPr/>
          </p:nvSpPr>
          <p:spPr>
            <a:xfrm>
              <a:off x="12131672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0" name="Sechseck 289">
              <a:extLst>
                <a:ext uri="{FF2B5EF4-FFF2-40B4-BE49-F238E27FC236}">
                  <a16:creationId xmlns:a16="http://schemas.microsoft.com/office/drawing/2014/main" id="{DE30C20F-91BC-E73F-0951-5B6197370E1D}"/>
                </a:ext>
              </a:extLst>
            </p:cNvPr>
            <p:cNvSpPr/>
            <p:nvPr/>
          </p:nvSpPr>
          <p:spPr>
            <a:xfrm>
              <a:off x="12131671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1" name="Sechseck 290">
              <a:extLst>
                <a:ext uri="{FF2B5EF4-FFF2-40B4-BE49-F238E27FC236}">
                  <a16:creationId xmlns:a16="http://schemas.microsoft.com/office/drawing/2014/main" id="{17592040-FEDA-3BA1-C109-3E8F94368194}"/>
                </a:ext>
              </a:extLst>
            </p:cNvPr>
            <p:cNvSpPr/>
            <p:nvPr/>
          </p:nvSpPr>
          <p:spPr>
            <a:xfrm>
              <a:off x="12131670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2" name="Sechseck 291">
              <a:extLst>
                <a:ext uri="{FF2B5EF4-FFF2-40B4-BE49-F238E27FC236}">
                  <a16:creationId xmlns:a16="http://schemas.microsoft.com/office/drawing/2014/main" id="{75037796-02B4-A00A-8E1D-8E4D85C1D192}"/>
                </a:ext>
              </a:extLst>
            </p:cNvPr>
            <p:cNvSpPr/>
            <p:nvPr/>
          </p:nvSpPr>
          <p:spPr>
            <a:xfrm>
              <a:off x="12131672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3" name="Sechseck 292">
              <a:extLst>
                <a:ext uri="{FF2B5EF4-FFF2-40B4-BE49-F238E27FC236}">
                  <a16:creationId xmlns:a16="http://schemas.microsoft.com/office/drawing/2014/main" id="{854CBEC9-9803-4D06-1144-A19C0B654EA8}"/>
                </a:ext>
              </a:extLst>
            </p:cNvPr>
            <p:cNvSpPr/>
            <p:nvPr/>
          </p:nvSpPr>
          <p:spPr>
            <a:xfrm>
              <a:off x="12131672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4" name="Sechseck 293">
              <a:extLst>
                <a:ext uri="{FF2B5EF4-FFF2-40B4-BE49-F238E27FC236}">
                  <a16:creationId xmlns:a16="http://schemas.microsoft.com/office/drawing/2014/main" id="{2B258713-613A-B3D2-B352-7AA3E582F677}"/>
                </a:ext>
              </a:extLst>
            </p:cNvPr>
            <p:cNvSpPr/>
            <p:nvPr/>
          </p:nvSpPr>
          <p:spPr>
            <a:xfrm>
              <a:off x="12131672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5" name="Sechseck 294">
              <a:extLst>
                <a:ext uri="{FF2B5EF4-FFF2-40B4-BE49-F238E27FC236}">
                  <a16:creationId xmlns:a16="http://schemas.microsoft.com/office/drawing/2014/main" id="{32CD17AA-D2A2-6B80-DA65-7C0B12FE779C}"/>
                </a:ext>
              </a:extLst>
            </p:cNvPr>
            <p:cNvSpPr/>
            <p:nvPr/>
          </p:nvSpPr>
          <p:spPr>
            <a:xfrm>
              <a:off x="476247" y="298735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6" name="Sechseck 295">
              <a:extLst>
                <a:ext uri="{FF2B5EF4-FFF2-40B4-BE49-F238E27FC236}">
                  <a16:creationId xmlns:a16="http://schemas.microsoft.com/office/drawing/2014/main" id="{382F3514-540A-C9D2-4A22-ABB70BB7A26E}"/>
                </a:ext>
              </a:extLst>
            </p:cNvPr>
            <p:cNvSpPr/>
            <p:nvPr/>
          </p:nvSpPr>
          <p:spPr>
            <a:xfrm>
              <a:off x="476247" y="38706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7" name="Sechseck 296">
              <a:extLst>
                <a:ext uri="{FF2B5EF4-FFF2-40B4-BE49-F238E27FC236}">
                  <a16:creationId xmlns:a16="http://schemas.microsoft.com/office/drawing/2014/main" id="{DD2319A2-BF3D-4815-A79D-FCD6F36451AA}"/>
                </a:ext>
              </a:extLst>
            </p:cNvPr>
            <p:cNvSpPr/>
            <p:nvPr/>
          </p:nvSpPr>
          <p:spPr>
            <a:xfrm>
              <a:off x="476247" y="210407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8" name="Sechseck 297">
              <a:extLst>
                <a:ext uri="{FF2B5EF4-FFF2-40B4-BE49-F238E27FC236}">
                  <a16:creationId xmlns:a16="http://schemas.microsoft.com/office/drawing/2014/main" id="{A9AD1928-57F4-E7F0-5D2C-53F80F32E5E9}"/>
                </a:ext>
              </a:extLst>
            </p:cNvPr>
            <p:cNvSpPr/>
            <p:nvPr/>
          </p:nvSpPr>
          <p:spPr>
            <a:xfrm>
              <a:off x="476247" y="12207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9" name="Sechseck 298">
              <a:extLst>
                <a:ext uri="{FF2B5EF4-FFF2-40B4-BE49-F238E27FC236}">
                  <a16:creationId xmlns:a16="http://schemas.microsoft.com/office/drawing/2014/main" id="{E65B0E72-80C8-EB16-E12C-B440C3DFAB34}"/>
                </a:ext>
              </a:extLst>
            </p:cNvPr>
            <p:cNvSpPr/>
            <p:nvPr/>
          </p:nvSpPr>
          <p:spPr>
            <a:xfrm>
              <a:off x="476246" y="3375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0" name="Sechseck 299">
              <a:extLst>
                <a:ext uri="{FF2B5EF4-FFF2-40B4-BE49-F238E27FC236}">
                  <a16:creationId xmlns:a16="http://schemas.microsoft.com/office/drawing/2014/main" id="{B0A32968-43B1-7899-260B-43E7A5B49C6C}"/>
                </a:ext>
              </a:extLst>
            </p:cNvPr>
            <p:cNvSpPr/>
            <p:nvPr/>
          </p:nvSpPr>
          <p:spPr>
            <a:xfrm>
              <a:off x="476245" y="-5457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1" name="Sechseck 300">
              <a:extLst>
                <a:ext uri="{FF2B5EF4-FFF2-40B4-BE49-F238E27FC236}">
                  <a16:creationId xmlns:a16="http://schemas.microsoft.com/office/drawing/2014/main" id="{9C40BED6-10B6-3084-A39F-2D35171723B2}"/>
                </a:ext>
              </a:extLst>
            </p:cNvPr>
            <p:cNvSpPr/>
            <p:nvPr/>
          </p:nvSpPr>
          <p:spPr>
            <a:xfrm>
              <a:off x="476247" y="563720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2" name="Sechseck 301">
              <a:extLst>
                <a:ext uri="{FF2B5EF4-FFF2-40B4-BE49-F238E27FC236}">
                  <a16:creationId xmlns:a16="http://schemas.microsoft.com/office/drawing/2014/main" id="{95837E81-7B74-37B2-C8DA-74A44C45701A}"/>
                </a:ext>
              </a:extLst>
            </p:cNvPr>
            <p:cNvSpPr/>
            <p:nvPr/>
          </p:nvSpPr>
          <p:spPr>
            <a:xfrm>
              <a:off x="476247" y="652048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3" name="Sechseck 302">
              <a:extLst>
                <a:ext uri="{FF2B5EF4-FFF2-40B4-BE49-F238E27FC236}">
                  <a16:creationId xmlns:a16="http://schemas.microsoft.com/office/drawing/2014/main" id="{CA5B3166-F277-B6FA-4B82-8F4EDD7B253B}"/>
                </a:ext>
              </a:extLst>
            </p:cNvPr>
            <p:cNvSpPr/>
            <p:nvPr/>
          </p:nvSpPr>
          <p:spPr>
            <a:xfrm>
              <a:off x="476247" y="475392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4" name="Sechseck 303">
              <a:extLst>
                <a:ext uri="{FF2B5EF4-FFF2-40B4-BE49-F238E27FC236}">
                  <a16:creationId xmlns:a16="http://schemas.microsoft.com/office/drawing/2014/main" id="{966C74C7-E046-A995-F5B2-17C418073EB8}"/>
                </a:ext>
              </a:extLst>
            </p:cNvPr>
            <p:cNvSpPr/>
            <p:nvPr/>
          </p:nvSpPr>
          <p:spPr>
            <a:xfrm>
              <a:off x="1123947" y="254571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5" name="Sechseck 304">
              <a:extLst>
                <a:ext uri="{FF2B5EF4-FFF2-40B4-BE49-F238E27FC236}">
                  <a16:creationId xmlns:a16="http://schemas.microsoft.com/office/drawing/2014/main" id="{2A65384F-AA08-B2B4-253E-8D65189F9809}"/>
                </a:ext>
              </a:extLst>
            </p:cNvPr>
            <p:cNvSpPr/>
            <p:nvPr/>
          </p:nvSpPr>
          <p:spPr>
            <a:xfrm>
              <a:off x="1123947" y="342899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6" name="Sechseck 305">
              <a:extLst>
                <a:ext uri="{FF2B5EF4-FFF2-40B4-BE49-F238E27FC236}">
                  <a16:creationId xmlns:a16="http://schemas.microsoft.com/office/drawing/2014/main" id="{3F1FCEEE-B233-9EE4-34ED-7F37303BA69D}"/>
                </a:ext>
              </a:extLst>
            </p:cNvPr>
            <p:cNvSpPr/>
            <p:nvPr/>
          </p:nvSpPr>
          <p:spPr>
            <a:xfrm>
              <a:off x="1123947" y="166242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7" name="Sechseck 306">
              <a:extLst>
                <a:ext uri="{FF2B5EF4-FFF2-40B4-BE49-F238E27FC236}">
                  <a16:creationId xmlns:a16="http://schemas.microsoft.com/office/drawing/2014/main" id="{6009A806-7E88-88C1-A4C8-1745CD0F72C2}"/>
                </a:ext>
              </a:extLst>
            </p:cNvPr>
            <p:cNvSpPr/>
            <p:nvPr/>
          </p:nvSpPr>
          <p:spPr>
            <a:xfrm>
              <a:off x="1123947" y="7791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8" name="Sechseck 307">
              <a:extLst>
                <a:ext uri="{FF2B5EF4-FFF2-40B4-BE49-F238E27FC236}">
                  <a16:creationId xmlns:a16="http://schemas.microsoft.com/office/drawing/2014/main" id="{CD793FFB-4A53-F93B-A3E2-BA2E6EC6BDAC}"/>
                </a:ext>
              </a:extLst>
            </p:cNvPr>
            <p:cNvSpPr/>
            <p:nvPr/>
          </p:nvSpPr>
          <p:spPr>
            <a:xfrm>
              <a:off x="1123946" y="-1041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9" name="Sechseck 308">
              <a:extLst>
                <a:ext uri="{FF2B5EF4-FFF2-40B4-BE49-F238E27FC236}">
                  <a16:creationId xmlns:a16="http://schemas.microsoft.com/office/drawing/2014/main" id="{7815AA39-33D5-5FFD-52B3-AA09BA77B95E}"/>
                </a:ext>
              </a:extLst>
            </p:cNvPr>
            <p:cNvSpPr/>
            <p:nvPr/>
          </p:nvSpPr>
          <p:spPr>
            <a:xfrm>
              <a:off x="1123947" y="519556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0" name="Sechseck 309">
              <a:extLst>
                <a:ext uri="{FF2B5EF4-FFF2-40B4-BE49-F238E27FC236}">
                  <a16:creationId xmlns:a16="http://schemas.microsoft.com/office/drawing/2014/main" id="{E5DCED60-4128-8893-4B90-C4BAFC466222}"/>
                </a:ext>
              </a:extLst>
            </p:cNvPr>
            <p:cNvSpPr/>
            <p:nvPr/>
          </p:nvSpPr>
          <p:spPr>
            <a:xfrm>
              <a:off x="1123947" y="607884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1" name="Sechseck 310">
              <a:extLst>
                <a:ext uri="{FF2B5EF4-FFF2-40B4-BE49-F238E27FC236}">
                  <a16:creationId xmlns:a16="http://schemas.microsoft.com/office/drawing/2014/main" id="{C712A7F2-C4BB-3CEC-54AB-2819E41B3CA2}"/>
                </a:ext>
              </a:extLst>
            </p:cNvPr>
            <p:cNvSpPr/>
            <p:nvPr/>
          </p:nvSpPr>
          <p:spPr>
            <a:xfrm>
              <a:off x="1123947" y="43122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2" name="Sechseck 311">
              <a:extLst>
                <a:ext uri="{FF2B5EF4-FFF2-40B4-BE49-F238E27FC236}">
                  <a16:creationId xmlns:a16="http://schemas.microsoft.com/office/drawing/2014/main" id="{42BE83F5-6A09-0FC8-C6BE-44BF28AC1637}"/>
                </a:ext>
              </a:extLst>
            </p:cNvPr>
            <p:cNvSpPr/>
            <p:nvPr/>
          </p:nvSpPr>
          <p:spPr>
            <a:xfrm>
              <a:off x="1771646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3" name="Sechseck 312">
              <a:extLst>
                <a:ext uri="{FF2B5EF4-FFF2-40B4-BE49-F238E27FC236}">
                  <a16:creationId xmlns:a16="http://schemas.microsoft.com/office/drawing/2014/main" id="{174F752A-4BAA-0C71-8A4D-B12537897557}"/>
                </a:ext>
              </a:extLst>
            </p:cNvPr>
            <p:cNvSpPr/>
            <p:nvPr/>
          </p:nvSpPr>
          <p:spPr>
            <a:xfrm>
              <a:off x="1771646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4" name="Sechseck 313">
              <a:extLst>
                <a:ext uri="{FF2B5EF4-FFF2-40B4-BE49-F238E27FC236}">
                  <a16:creationId xmlns:a16="http://schemas.microsoft.com/office/drawing/2014/main" id="{48FE04FA-9CE0-36A3-1DB9-1C492241F633}"/>
                </a:ext>
              </a:extLst>
            </p:cNvPr>
            <p:cNvSpPr/>
            <p:nvPr/>
          </p:nvSpPr>
          <p:spPr>
            <a:xfrm>
              <a:off x="1771646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5" name="Sechseck 314">
              <a:extLst>
                <a:ext uri="{FF2B5EF4-FFF2-40B4-BE49-F238E27FC236}">
                  <a16:creationId xmlns:a16="http://schemas.microsoft.com/office/drawing/2014/main" id="{0D26E973-4A83-276F-8C7D-55DA2597F409}"/>
                </a:ext>
              </a:extLst>
            </p:cNvPr>
            <p:cNvSpPr/>
            <p:nvPr/>
          </p:nvSpPr>
          <p:spPr>
            <a:xfrm>
              <a:off x="1771646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6" name="Sechseck 315">
              <a:extLst>
                <a:ext uri="{FF2B5EF4-FFF2-40B4-BE49-F238E27FC236}">
                  <a16:creationId xmlns:a16="http://schemas.microsoft.com/office/drawing/2014/main" id="{9D858B33-2B11-F184-71FC-AC4663419FDA}"/>
                </a:ext>
              </a:extLst>
            </p:cNvPr>
            <p:cNvSpPr/>
            <p:nvPr/>
          </p:nvSpPr>
          <p:spPr>
            <a:xfrm>
              <a:off x="1771645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7" name="Sechseck 316">
              <a:extLst>
                <a:ext uri="{FF2B5EF4-FFF2-40B4-BE49-F238E27FC236}">
                  <a16:creationId xmlns:a16="http://schemas.microsoft.com/office/drawing/2014/main" id="{BFB4FEB4-0EE6-96DA-D909-CA7A0B3A16A8}"/>
                </a:ext>
              </a:extLst>
            </p:cNvPr>
            <p:cNvSpPr/>
            <p:nvPr/>
          </p:nvSpPr>
          <p:spPr>
            <a:xfrm>
              <a:off x="1771644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8" name="Sechseck 317">
              <a:extLst>
                <a:ext uri="{FF2B5EF4-FFF2-40B4-BE49-F238E27FC236}">
                  <a16:creationId xmlns:a16="http://schemas.microsoft.com/office/drawing/2014/main" id="{FCDDD69B-F41E-73FB-DF56-3ADB82E5B66F}"/>
                </a:ext>
              </a:extLst>
            </p:cNvPr>
            <p:cNvSpPr/>
            <p:nvPr/>
          </p:nvSpPr>
          <p:spPr>
            <a:xfrm>
              <a:off x="1771646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9" name="Sechseck 318">
              <a:extLst>
                <a:ext uri="{FF2B5EF4-FFF2-40B4-BE49-F238E27FC236}">
                  <a16:creationId xmlns:a16="http://schemas.microsoft.com/office/drawing/2014/main" id="{D27A8BE4-41A4-41B4-53B0-4FA3C805EFF5}"/>
                </a:ext>
              </a:extLst>
            </p:cNvPr>
            <p:cNvSpPr/>
            <p:nvPr/>
          </p:nvSpPr>
          <p:spPr>
            <a:xfrm>
              <a:off x="1771646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0" name="Sechseck 319">
              <a:extLst>
                <a:ext uri="{FF2B5EF4-FFF2-40B4-BE49-F238E27FC236}">
                  <a16:creationId xmlns:a16="http://schemas.microsoft.com/office/drawing/2014/main" id="{3AE5B272-B3ED-F933-4034-C0C4FCA2E478}"/>
                </a:ext>
              </a:extLst>
            </p:cNvPr>
            <p:cNvSpPr/>
            <p:nvPr/>
          </p:nvSpPr>
          <p:spPr>
            <a:xfrm>
              <a:off x="1771646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5" name="Sechseck 324">
              <a:extLst>
                <a:ext uri="{FF2B5EF4-FFF2-40B4-BE49-F238E27FC236}">
                  <a16:creationId xmlns:a16="http://schemas.microsoft.com/office/drawing/2014/main" id="{05A406D2-B512-3BFD-0C4C-465543EC1EF6}"/>
                </a:ext>
              </a:extLst>
            </p:cNvPr>
            <p:cNvSpPr/>
            <p:nvPr/>
          </p:nvSpPr>
          <p:spPr>
            <a:xfrm>
              <a:off x="2419345" y="-1041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6" name="Sechseck 325">
              <a:extLst>
                <a:ext uri="{FF2B5EF4-FFF2-40B4-BE49-F238E27FC236}">
                  <a16:creationId xmlns:a16="http://schemas.microsoft.com/office/drawing/2014/main" id="{5C9DF081-0253-305F-D921-F28BB91AC568}"/>
                </a:ext>
              </a:extLst>
            </p:cNvPr>
            <p:cNvSpPr/>
            <p:nvPr/>
          </p:nvSpPr>
          <p:spPr>
            <a:xfrm>
              <a:off x="2419346" y="519556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7" name="Sechseck 326">
              <a:extLst>
                <a:ext uri="{FF2B5EF4-FFF2-40B4-BE49-F238E27FC236}">
                  <a16:creationId xmlns:a16="http://schemas.microsoft.com/office/drawing/2014/main" id="{CC232982-BFAB-CB03-EBA1-232845BA0934}"/>
                </a:ext>
              </a:extLst>
            </p:cNvPr>
            <p:cNvSpPr/>
            <p:nvPr/>
          </p:nvSpPr>
          <p:spPr>
            <a:xfrm>
              <a:off x="2419346" y="607884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9" name="Sechseck 328">
              <a:extLst>
                <a:ext uri="{FF2B5EF4-FFF2-40B4-BE49-F238E27FC236}">
                  <a16:creationId xmlns:a16="http://schemas.microsoft.com/office/drawing/2014/main" id="{6FC3253E-2EB4-28D1-0912-E5EFA455C652}"/>
                </a:ext>
              </a:extLst>
            </p:cNvPr>
            <p:cNvSpPr/>
            <p:nvPr/>
          </p:nvSpPr>
          <p:spPr>
            <a:xfrm>
              <a:off x="-819156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0" name="Sechseck 329">
              <a:extLst>
                <a:ext uri="{FF2B5EF4-FFF2-40B4-BE49-F238E27FC236}">
                  <a16:creationId xmlns:a16="http://schemas.microsoft.com/office/drawing/2014/main" id="{96675A15-30AF-1AE8-9C0C-418B00D2717C}"/>
                </a:ext>
              </a:extLst>
            </p:cNvPr>
            <p:cNvSpPr/>
            <p:nvPr/>
          </p:nvSpPr>
          <p:spPr>
            <a:xfrm>
              <a:off x="-819156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1" name="Sechseck 330">
              <a:extLst>
                <a:ext uri="{FF2B5EF4-FFF2-40B4-BE49-F238E27FC236}">
                  <a16:creationId xmlns:a16="http://schemas.microsoft.com/office/drawing/2014/main" id="{CC31613B-7F54-4376-A198-690A3EA26128}"/>
                </a:ext>
              </a:extLst>
            </p:cNvPr>
            <p:cNvSpPr/>
            <p:nvPr/>
          </p:nvSpPr>
          <p:spPr>
            <a:xfrm>
              <a:off x="-819156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2" name="Sechseck 331">
              <a:extLst>
                <a:ext uri="{FF2B5EF4-FFF2-40B4-BE49-F238E27FC236}">
                  <a16:creationId xmlns:a16="http://schemas.microsoft.com/office/drawing/2014/main" id="{9821854C-F571-BE91-2D00-38C77865BA84}"/>
                </a:ext>
              </a:extLst>
            </p:cNvPr>
            <p:cNvSpPr/>
            <p:nvPr/>
          </p:nvSpPr>
          <p:spPr>
            <a:xfrm>
              <a:off x="-819156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3" name="Sechseck 332">
              <a:extLst>
                <a:ext uri="{FF2B5EF4-FFF2-40B4-BE49-F238E27FC236}">
                  <a16:creationId xmlns:a16="http://schemas.microsoft.com/office/drawing/2014/main" id="{BEC10101-7E26-8C0E-FCA2-63E78FA28C03}"/>
                </a:ext>
              </a:extLst>
            </p:cNvPr>
            <p:cNvSpPr/>
            <p:nvPr/>
          </p:nvSpPr>
          <p:spPr>
            <a:xfrm>
              <a:off x="-819157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4" name="Sechseck 333">
              <a:extLst>
                <a:ext uri="{FF2B5EF4-FFF2-40B4-BE49-F238E27FC236}">
                  <a16:creationId xmlns:a16="http://schemas.microsoft.com/office/drawing/2014/main" id="{3AA61514-55BF-A0F6-124A-86BFEA514EB3}"/>
                </a:ext>
              </a:extLst>
            </p:cNvPr>
            <p:cNvSpPr/>
            <p:nvPr/>
          </p:nvSpPr>
          <p:spPr>
            <a:xfrm>
              <a:off x="-819158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5" name="Sechseck 334">
              <a:extLst>
                <a:ext uri="{FF2B5EF4-FFF2-40B4-BE49-F238E27FC236}">
                  <a16:creationId xmlns:a16="http://schemas.microsoft.com/office/drawing/2014/main" id="{ED8A13A0-1978-0A59-D3BA-78C9D8247B32}"/>
                </a:ext>
              </a:extLst>
            </p:cNvPr>
            <p:cNvSpPr/>
            <p:nvPr/>
          </p:nvSpPr>
          <p:spPr>
            <a:xfrm>
              <a:off x="-819156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6" name="Sechseck 335">
              <a:extLst>
                <a:ext uri="{FF2B5EF4-FFF2-40B4-BE49-F238E27FC236}">
                  <a16:creationId xmlns:a16="http://schemas.microsoft.com/office/drawing/2014/main" id="{E7D79426-FD30-C9F0-1430-E5FA5506AA22}"/>
                </a:ext>
              </a:extLst>
            </p:cNvPr>
            <p:cNvSpPr/>
            <p:nvPr/>
          </p:nvSpPr>
          <p:spPr>
            <a:xfrm>
              <a:off x="-819156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7" name="Sechseck 336">
              <a:extLst>
                <a:ext uri="{FF2B5EF4-FFF2-40B4-BE49-F238E27FC236}">
                  <a16:creationId xmlns:a16="http://schemas.microsoft.com/office/drawing/2014/main" id="{67F05F66-E984-C58B-D8BB-35D77145DFE7}"/>
                </a:ext>
              </a:extLst>
            </p:cNvPr>
            <p:cNvSpPr/>
            <p:nvPr/>
          </p:nvSpPr>
          <p:spPr>
            <a:xfrm>
              <a:off x="-819156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8" name="Sechseck 337">
              <a:extLst>
                <a:ext uri="{FF2B5EF4-FFF2-40B4-BE49-F238E27FC236}">
                  <a16:creationId xmlns:a16="http://schemas.microsoft.com/office/drawing/2014/main" id="{D9D69FBA-6BD1-4514-E73D-FC559319B098}"/>
                </a:ext>
              </a:extLst>
            </p:cNvPr>
            <p:cNvSpPr/>
            <p:nvPr/>
          </p:nvSpPr>
          <p:spPr>
            <a:xfrm>
              <a:off x="-171456" y="254571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9" name="Sechseck 338">
              <a:extLst>
                <a:ext uri="{FF2B5EF4-FFF2-40B4-BE49-F238E27FC236}">
                  <a16:creationId xmlns:a16="http://schemas.microsoft.com/office/drawing/2014/main" id="{34862DFD-523A-F04B-D589-F0487F1A198B}"/>
                </a:ext>
              </a:extLst>
            </p:cNvPr>
            <p:cNvSpPr/>
            <p:nvPr/>
          </p:nvSpPr>
          <p:spPr>
            <a:xfrm>
              <a:off x="-171456" y="342899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0" name="Sechseck 339">
              <a:extLst>
                <a:ext uri="{FF2B5EF4-FFF2-40B4-BE49-F238E27FC236}">
                  <a16:creationId xmlns:a16="http://schemas.microsoft.com/office/drawing/2014/main" id="{B70B7652-B489-A89B-0FD6-11EDE3A0BB1F}"/>
                </a:ext>
              </a:extLst>
            </p:cNvPr>
            <p:cNvSpPr/>
            <p:nvPr/>
          </p:nvSpPr>
          <p:spPr>
            <a:xfrm>
              <a:off x="-171456" y="166242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1" name="Sechseck 340">
              <a:extLst>
                <a:ext uri="{FF2B5EF4-FFF2-40B4-BE49-F238E27FC236}">
                  <a16:creationId xmlns:a16="http://schemas.microsoft.com/office/drawing/2014/main" id="{3E8186F7-6256-09F3-9486-9D1B54F0B699}"/>
                </a:ext>
              </a:extLst>
            </p:cNvPr>
            <p:cNvSpPr/>
            <p:nvPr/>
          </p:nvSpPr>
          <p:spPr>
            <a:xfrm>
              <a:off x="-171456" y="77914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2" name="Sechseck 341">
              <a:extLst>
                <a:ext uri="{FF2B5EF4-FFF2-40B4-BE49-F238E27FC236}">
                  <a16:creationId xmlns:a16="http://schemas.microsoft.com/office/drawing/2014/main" id="{246CB080-AA72-9EA9-2567-CB74BC629FDA}"/>
                </a:ext>
              </a:extLst>
            </p:cNvPr>
            <p:cNvSpPr/>
            <p:nvPr/>
          </p:nvSpPr>
          <p:spPr>
            <a:xfrm>
              <a:off x="-171457" y="-1041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3" name="Sechseck 342">
              <a:extLst>
                <a:ext uri="{FF2B5EF4-FFF2-40B4-BE49-F238E27FC236}">
                  <a16:creationId xmlns:a16="http://schemas.microsoft.com/office/drawing/2014/main" id="{B3FE2931-2BE0-77C4-2E3A-474EA1E7641D}"/>
                </a:ext>
              </a:extLst>
            </p:cNvPr>
            <p:cNvSpPr/>
            <p:nvPr/>
          </p:nvSpPr>
          <p:spPr>
            <a:xfrm>
              <a:off x="-171456" y="519556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4" name="Sechseck 343">
              <a:extLst>
                <a:ext uri="{FF2B5EF4-FFF2-40B4-BE49-F238E27FC236}">
                  <a16:creationId xmlns:a16="http://schemas.microsoft.com/office/drawing/2014/main" id="{6D6B4D13-CC4B-ED22-70ED-45BD035C03DF}"/>
                </a:ext>
              </a:extLst>
            </p:cNvPr>
            <p:cNvSpPr/>
            <p:nvPr/>
          </p:nvSpPr>
          <p:spPr>
            <a:xfrm>
              <a:off x="-171456" y="607884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5" name="Sechseck 344">
              <a:extLst>
                <a:ext uri="{FF2B5EF4-FFF2-40B4-BE49-F238E27FC236}">
                  <a16:creationId xmlns:a16="http://schemas.microsoft.com/office/drawing/2014/main" id="{830B55D3-38FF-2481-A0D4-E0546974A853}"/>
                </a:ext>
              </a:extLst>
            </p:cNvPr>
            <p:cNvSpPr/>
            <p:nvPr/>
          </p:nvSpPr>
          <p:spPr>
            <a:xfrm>
              <a:off x="-171456" y="431227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292977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100F80D1-A2AF-FCF5-CA13-915D6D326B63}"/>
              </a:ext>
            </a:extLst>
          </p:cNvPr>
          <p:cNvGrpSpPr/>
          <p:nvPr/>
        </p:nvGrpSpPr>
        <p:grpSpPr>
          <a:xfrm>
            <a:off x="-819158" y="-545779"/>
            <a:ext cx="13830305" cy="7949552"/>
            <a:chOff x="-819158" y="-545779"/>
            <a:chExt cx="13830305" cy="7949552"/>
          </a:xfrm>
        </p:grpSpPr>
        <p:sp>
          <p:nvSpPr>
            <p:cNvPr id="143" name="Sechseck 142"/>
            <p:cNvSpPr/>
            <p:nvPr/>
          </p:nvSpPr>
          <p:spPr>
            <a:xfrm>
              <a:off x="5656262" y="298735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7" name="Sechseck 166">
              <a:extLst>
                <a:ext uri="{FF2B5EF4-FFF2-40B4-BE49-F238E27FC236}">
                  <a16:creationId xmlns:a16="http://schemas.microsoft.com/office/drawing/2014/main" id="{F2FEB57B-A6E4-C47A-3B26-466896638541}"/>
                </a:ext>
              </a:extLst>
            </p:cNvPr>
            <p:cNvSpPr/>
            <p:nvPr/>
          </p:nvSpPr>
          <p:spPr>
            <a:xfrm>
              <a:off x="5656262" y="387064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8" name="Sechseck 167">
              <a:extLst>
                <a:ext uri="{FF2B5EF4-FFF2-40B4-BE49-F238E27FC236}">
                  <a16:creationId xmlns:a16="http://schemas.microsoft.com/office/drawing/2014/main" id="{783E3018-946D-7F34-A702-AB2D1E7EB1B0}"/>
                </a:ext>
              </a:extLst>
            </p:cNvPr>
            <p:cNvSpPr/>
            <p:nvPr/>
          </p:nvSpPr>
          <p:spPr>
            <a:xfrm>
              <a:off x="5656262" y="210407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9" name="Sechseck 168">
              <a:extLst>
                <a:ext uri="{FF2B5EF4-FFF2-40B4-BE49-F238E27FC236}">
                  <a16:creationId xmlns:a16="http://schemas.microsoft.com/office/drawing/2014/main" id="{5B6BE1F9-5265-F7AB-8CD5-F55FA6BC973B}"/>
                </a:ext>
              </a:extLst>
            </p:cNvPr>
            <p:cNvSpPr/>
            <p:nvPr/>
          </p:nvSpPr>
          <p:spPr>
            <a:xfrm>
              <a:off x="5656262" y="122079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0" name="Sechseck 169">
              <a:extLst>
                <a:ext uri="{FF2B5EF4-FFF2-40B4-BE49-F238E27FC236}">
                  <a16:creationId xmlns:a16="http://schemas.microsoft.com/office/drawing/2014/main" id="{A3931273-D7D1-37B3-A3B5-61D7F7107C5E}"/>
                </a:ext>
              </a:extLst>
            </p:cNvPr>
            <p:cNvSpPr/>
            <p:nvPr/>
          </p:nvSpPr>
          <p:spPr>
            <a:xfrm>
              <a:off x="5656261" y="33750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1" name="Sechseck 170">
              <a:extLst>
                <a:ext uri="{FF2B5EF4-FFF2-40B4-BE49-F238E27FC236}">
                  <a16:creationId xmlns:a16="http://schemas.microsoft.com/office/drawing/2014/main" id="{4B15D718-FECD-5F68-F55B-389010F9891B}"/>
                </a:ext>
              </a:extLst>
            </p:cNvPr>
            <p:cNvSpPr/>
            <p:nvPr/>
          </p:nvSpPr>
          <p:spPr>
            <a:xfrm>
              <a:off x="5656260" y="-54577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2" name="Sechseck 171">
              <a:extLst>
                <a:ext uri="{FF2B5EF4-FFF2-40B4-BE49-F238E27FC236}">
                  <a16:creationId xmlns:a16="http://schemas.microsoft.com/office/drawing/2014/main" id="{BEA319E4-C5DF-5A2F-B12D-3BDBC574C460}"/>
                </a:ext>
              </a:extLst>
            </p:cNvPr>
            <p:cNvSpPr/>
            <p:nvPr/>
          </p:nvSpPr>
          <p:spPr>
            <a:xfrm>
              <a:off x="5656262" y="56372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3" name="Sechseck 172">
              <a:extLst>
                <a:ext uri="{FF2B5EF4-FFF2-40B4-BE49-F238E27FC236}">
                  <a16:creationId xmlns:a16="http://schemas.microsoft.com/office/drawing/2014/main" id="{F0C51DBA-BB24-65D3-A4D2-30D02A3AF241}"/>
                </a:ext>
              </a:extLst>
            </p:cNvPr>
            <p:cNvSpPr/>
            <p:nvPr/>
          </p:nvSpPr>
          <p:spPr>
            <a:xfrm>
              <a:off x="5656262" y="652049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4" name="Sechseck 173">
              <a:extLst>
                <a:ext uri="{FF2B5EF4-FFF2-40B4-BE49-F238E27FC236}">
                  <a16:creationId xmlns:a16="http://schemas.microsoft.com/office/drawing/2014/main" id="{E9DB00F8-9902-CDCC-C926-75751DC9F131}"/>
                </a:ext>
              </a:extLst>
            </p:cNvPr>
            <p:cNvSpPr/>
            <p:nvPr/>
          </p:nvSpPr>
          <p:spPr>
            <a:xfrm>
              <a:off x="5656262" y="475392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5" name="Sechseck 174">
              <a:extLst>
                <a:ext uri="{FF2B5EF4-FFF2-40B4-BE49-F238E27FC236}">
                  <a16:creationId xmlns:a16="http://schemas.microsoft.com/office/drawing/2014/main" id="{BFA7E69C-9A22-5A00-2E16-5285B60F5956}"/>
                </a:ext>
              </a:extLst>
            </p:cNvPr>
            <p:cNvSpPr/>
            <p:nvPr/>
          </p:nvSpPr>
          <p:spPr>
            <a:xfrm>
              <a:off x="6303962" y="254571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6" name="Sechseck 175">
              <a:extLst>
                <a:ext uri="{FF2B5EF4-FFF2-40B4-BE49-F238E27FC236}">
                  <a16:creationId xmlns:a16="http://schemas.microsoft.com/office/drawing/2014/main" id="{3C4316F7-4EDA-8EE1-4B83-152519F3E1AC}"/>
                </a:ext>
              </a:extLst>
            </p:cNvPr>
            <p:cNvSpPr/>
            <p:nvPr/>
          </p:nvSpPr>
          <p:spPr>
            <a:xfrm>
              <a:off x="6303962" y="342899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7" name="Sechseck 176">
              <a:extLst>
                <a:ext uri="{FF2B5EF4-FFF2-40B4-BE49-F238E27FC236}">
                  <a16:creationId xmlns:a16="http://schemas.microsoft.com/office/drawing/2014/main" id="{20A4FF1F-A128-35F9-C9C6-EF5D24DA23D3}"/>
                </a:ext>
              </a:extLst>
            </p:cNvPr>
            <p:cNvSpPr/>
            <p:nvPr/>
          </p:nvSpPr>
          <p:spPr>
            <a:xfrm>
              <a:off x="6303962" y="166243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8" name="Sechseck 177">
              <a:extLst>
                <a:ext uri="{FF2B5EF4-FFF2-40B4-BE49-F238E27FC236}">
                  <a16:creationId xmlns:a16="http://schemas.microsoft.com/office/drawing/2014/main" id="{6BC727D5-F4AA-E41C-901E-89AF7BFDA7EF}"/>
                </a:ext>
              </a:extLst>
            </p:cNvPr>
            <p:cNvSpPr/>
            <p:nvPr/>
          </p:nvSpPr>
          <p:spPr>
            <a:xfrm>
              <a:off x="6303962" y="77915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9" name="Sechseck 178">
              <a:extLst>
                <a:ext uri="{FF2B5EF4-FFF2-40B4-BE49-F238E27FC236}">
                  <a16:creationId xmlns:a16="http://schemas.microsoft.com/office/drawing/2014/main" id="{B0DF63BB-133C-A964-339B-84FA6320A9F0}"/>
                </a:ext>
              </a:extLst>
            </p:cNvPr>
            <p:cNvSpPr/>
            <p:nvPr/>
          </p:nvSpPr>
          <p:spPr>
            <a:xfrm>
              <a:off x="6303961" y="-10413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1" name="Sechseck 180">
              <a:extLst>
                <a:ext uri="{FF2B5EF4-FFF2-40B4-BE49-F238E27FC236}">
                  <a16:creationId xmlns:a16="http://schemas.microsoft.com/office/drawing/2014/main" id="{0401A66E-0C08-2055-30E6-49DB28171AFE}"/>
                </a:ext>
              </a:extLst>
            </p:cNvPr>
            <p:cNvSpPr/>
            <p:nvPr/>
          </p:nvSpPr>
          <p:spPr>
            <a:xfrm>
              <a:off x="6303962" y="519556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2" name="Sechseck 181">
              <a:extLst>
                <a:ext uri="{FF2B5EF4-FFF2-40B4-BE49-F238E27FC236}">
                  <a16:creationId xmlns:a16="http://schemas.microsoft.com/office/drawing/2014/main" id="{C8DB283B-C6FA-9260-3874-699547BD81D2}"/>
                </a:ext>
              </a:extLst>
            </p:cNvPr>
            <p:cNvSpPr/>
            <p:nvPr/>
          </p:nvSpPr>
          <p:spPr>
            <a:xfrm>
              <a:off x="6303962" y="607884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3" name="Sechseck 182">
              <a:extLst>
                <a:ext uri="{FF2B5EF4-FFF2-40B4-BE49-F238E27FC236}">
                  <a16:creationId xmlns:a16="http://schemas.microsoft.com/office/drawing/2014/main" id="{94F37198-1D8B-85C3-C955-1CAE036450E7}"/>
                </a:ext>
              </a:extLst>
            </p:cNvPr>
            <p:cNvSpPr/>
            <p:nvPr/>
          </p:nvSpPr>
          <p:spPr>
            <a:xfrm>
              <a:off x="6303962" y="431228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4" name="Sechseck 183">
              <a:extLst>
                <a:ext uri="{FF2B5EF4-FFF2-40B4-BE49-F238E27FC236}">
                  <a16:creationId xmlns:a16="http://schemas.microsoft.com/office/drawing/2014/main" id="{B09A9AEF-D400-A459-4D0F-448A1D390544}"/>
                </a:ext>
              </a:extLst>
            </p:cNvPr>
            <p:cNvSpPr/>
            <p:nvPr/>
          </p:nvSpPr>
          <p:spPr>
            <a:xfrm>
              <a:off x="6951661" y="298735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5" name="Sechseck 184">
              <a:extLst>
                <a:ext uri="{FF2B5EF4-FFF2-40B4-BE49-F238E27FC236}">
                  <a16:creationId xmlns:a16="http://schemas.microsoft.com/office/drawing/2014/main" id="{31A9B124-1314-D652-B93C-278C2760C240}"/>
                </a:ext>
              </a:extLst>
            </p:cNvPr>
            <p:cNvSpPr/>
            <p:nvPr/>
          </p:nvSpPr>
          <p:spPr>
            <a:xfrm>
              <a:off x="6951661" y="387064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6" name="Sechseck 185">
              <a:extLst>
                <a:ext uri="{FF2B5EF4-FFF2-40B4-BE49-F238E27FC236}">
                  <a16:creationId xmlns:a16="http://schemas.microsoft.com/office/drawing/2014/main" id="{21A6A763-4D2A-39A5-CEC1-307572D8E2A6}"/>
                </a:ext>
              </a:extLst>
            </p:cNvPr>
            <p:cNvSpPr/>
            <p:nvPr/>
          </p:nvSpPr>
          <p:spPr>
            <a:xfrm>
              <a:off x="6951661" y="210407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7" name="Sechseck 186">
              <a:extLst>
                <a:ext uri="{FF2B5EF4-FFF2-40B4-BE49-F238E27FC236}">
                  <a16:creationId xmlns:a16="http://schemas.microsoft.com/office/drawing/2014/main" id="{51BFD9ED-B262-B27A-D816-182C31B26CD4}"/>
                </a:ext>
              </a:extLst>
            </p:cNvPr>
            <p:cNvSpPr/>
            <p:nvPr/>
          </p:nvSpPr>
          <p:spPr>
            <a:xfrm>
              <a:off x="6951661" y="122079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8" name="Sechseck 187">
              <a:extLst>
                <a:ext uri="{FF2B5EF4-FFF2-40B4-BE49-F238E27FC236}">
                  <a16:creationId xmlns:a16="http://schemas.microsoft.com/office/drawing/2014/main" id="{57613BE4-F9D5-7D29-52DF-D16DEEA22792}"/>
                </a:ext>
              </a:extLst>
            </p:cNvPr>
            <p:cNvSpPr/>
            <p:nvPr/>
          </p:nvSpPr>
          <p:spPr>
            <a:xfrm>
              <a:off x="6951660" y="33750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9" name="Sechseck 188">
              <a:extLst>
                <a:ext uri="{FF2B5EF4-FFF2-40B4-BE49-F238E27FC236}">
                  <a16:creationId xmlns:a16="http://schemas.microsoft.com/office/drawing/2014/main" id="{6880AAE1-41CA-76B5-6703-0311DE81577A}"/>
                </a:ext>
              </a:extLst>
            </p:cNvPr>
            <p:cNvSpPr/>
            <p:nvPr/>
          </p:nvSpPr>
          <p:spPr>
            <a:xfrm>
              <a:off x="6951659" y="-54577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0" name="Sechseck 189">
              <a:extLst>
                <a:ext uri="{FF2B5EF4-FFF2-40B4-BE49-F238E27FC236}">
                  <a16:creationId xmlns:a16="http://schemas.microsoft.com/office/drawing/2014/main" id="{0A403097-F6BC-450F-6EBE-37EFA3F92282}"/>
                </a:ext>
              </a:extLst>
            </p:cNvPr>
            <p:cNvSpPr/>
            <p:nvPr/>
          </p:nvSpPr>
          <p:spPr>
            <a:xfrm>
              <a:off x="6951661" y="56372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1" name="Sechseck 190">
              <a:extLst>
                <a:ext uri="{FF2B5EF4-FFF2-40B4-BE49-F238E27FC236}">
                  <a16:creationId xmlns:a16="http://schemas.microsoft.com/office/drawing/2014/main" id="{906BC755-0C47-23D2-4A31-789F8018FA2F}"/>
                </a:ext>
              </a:extLst>
            </p:cNvPr>
            <p:cNvSpPr/>
            <p:nvPr/>
          </p:nvSpPr>
          <p:spPr>
            <a:xfrm>
              <a:off x="6951661" y="65204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2" name="Sechseck 191">
              <a:extLst>
                <a:ext uri="{FF2B5EF4-FFF2-40B4-BE49-F238E27FC236}">
                  <a16:creationId xmlns:a16="http://schemas.microsoft.com/office/drawing/2014/main" id="{49DFEE7F-3D49-2D6A-5083-88FA92365536}"/>
                </a:ext>
              </a:extLst>
            </p:cNvPr>
            <p:cNvSpPr/>
            <p:nvPr/>
          </p:nvSpPr>
          <p:spPr>
            <a:xfrm>
              <a:off x="6951661" y="475392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3" name="Sechseck 192">
              <a:extLst>
                <a:ext uri="{FF2B5EF4-FFF2-40B4-BE49-F238E27FC236}">
                  <a16:creationId xmlns:a16="http://schemas.microsoft.com/office/drawing/2014/main" id="{1DD7D9B9-0EB8-A1A8-1A4F-A5373091747C}"/>
                </a:ext>
              </a:extLst>
            </p:cNvPr>
            <p:cNvSpPr/>
            <p:nvPr/>
          </p:nvSpPr>
          <p:spPr>
            <a:xfrm>
              <a:off x="7599361" y="254571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4" name="Sechseck 193">
              <a:extLst>
                <a:ext uri="{FF2B5EF4-FFF2-40B4-BE49-F238E27FC236}">
                  <a16:creationId xmlns:a16="http://schemas.microsoft.com/office/drawing/2014/main" id="{15879E7B-8D9A-F75F-ECB4-F33D2AC47C60}"/>
                </a:ext>
              </a:extLst>
            </p:cNvPr>
            <p:cNvSpPr/>
            <p:nvPr/>
          </p:nvSpPr>
          <p:spPr>
            <a:xfrm>
              <a:off x="7599361" y="342899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5" name="Sechseck 194">
              <a:extLst>
                <a:ext uri="{FF2B5EF4-FFF2-40B4-BE49-F238E27FC236}">
                  <a16:creationId xmlns:a16="http://schemas.microsoft.com/office/drawing/2014/main" id="{B15CE855-EEDC-90A5-1F03-77667CCF627A}"/>
                </a:ext>
              </a:extLst>
            </p:cNvPr>
            <p:cNvSpPr/>
            <p:nvPr/>
          </p:nvSpPr>
          <p:spPr>
            <a:xfrm>
              <a:off x="7599361" y="166243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6" name="Sechseck 195">
              <a:extLst>
                <a:ext uri="{FF2B5EF4-FFF2-40B4-BE49-F238E27FC236}">
                  <a16:creationId xmlns:a16="http://schemas.microsoft.com/office/drawing/2014/main" id="{AA4307A7-5D01-49BA-D319-56D66D306F7A}"/>
                </a:ext>
              </a:extLst>
            </p:cNvPr>
            <p:cNvSpPr/>
            <p:nvPr/>
          </p:nvSpPr>
          <p:spPr>
            <a:xfrm>
              <a:off x="7599361" y="77914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7" name="Sechseck 196">
              <a:extLst>
                <a:ext uri="{FF2B5EF4-FFF2-40B4-BE49-F238E27FC236}">
                  <a16:creationId xmlns:a16="http://schemas.microsoft.com/office/drawing/2014/main" id="{C0EC518D-8AE7-71A5-B2AF-5C02D03A30FB}"/>
                </a:ext>
              </a:extLst>
            </p:cNvPr>
            <p:cNvSpPr/>
            <p:nvPr/>
          </p:nvSpPr>
          <p:spPr>
            <a:xfrm>
              <a:off x="7599360" y="-10413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8" name="Sechseck 197">
              <a:extLst>
                <a:ext uri="{FF2B5EF4-FFF2-40B4-BE49-F238E27FC236}">
                  <a16:creationId xmlns:a16="http://schemas.microsoft.com/office/drawing/2014/main" id="{33146D5D-78B4-E94A-D60A-8F0C5CDD88DA}"/>
                </a:ext>
              </a:extLst>
            </p:cNvPr>
            <p:cNvSpPr/>
            <p:nvPr/>
          </p:nvSpPr>
          <p:spPr>
            <a:xfrm>
              <a:off x="7599361" y="519556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9" name="Sechseck 198">
              <a:extLst>
                <a:ext uri="{FF2B5EF4-FFF2-40B4-BE49-F238E27FC236}">
                  <a16:creationId xmlns:a16="http://schemas.microsoft.com/office/drawing/2014/main" id="{9ED1BD72-713F-5DF9-AA16-58795DE1C0BC}"/>
                </a:ext>
              </a:extLst>
            </p:cNvPr>
            <p:cNvSpPr/>
            <p:nvPr/>
          </p:nvSpPr>
          <p:spPr>
            <a:xfrm>
              <a:off x="7599361" y="60788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0" name="Sechseck 199">
              <a:extLst>
                <a:ext uri="{FF2B5EF4-FFF2-40B4-BE49-F238E27FC236}">
                  <a16:creationId xmlns:a16="http://schemas.microsoft.com/office/drawing/2014/main" id="{A90D6082-564C-256E-66A1-F75E998BCF04}"/>
                </a:ext>
              </a:extLst>
            </p:cNvPr>
            <p:cNvSpPr/>
            <p:nvPr/>
          </p:nvSpPr>
          <p:spPr>
            <a:xfrm>
              <a:off x="7599361" y="431228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1" name="Sechseck 200">
              <a:extLst>
                <a:ext uri="{FF2B5EF4-FFF2-40B4-BE49-F238E27FC236}">
                  <a16:creationId xmlns:a16="http://schemas.microsoft.com/office/drawing/2014/main" id="{6E19AD43-EECB-E1CB-7E36-1296BADE3A09}"/>
                </a:ext>
              </a:extLst>
            </p:cNvPr>
            <p:cNvSpPr/>
            <p:nvPr/>
          </p:nvSpPr>
          <p:spPr>
            <a:xfrm>
              <a:off x="3067048" y="298735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2" name="Sechseck 201">
              <a:extLst>
                <a:ext uri="{FF2B5EF4-FFF2-40B4-BE49-F238E27FC236}">
                  <a16:creationId xmlns:a16="http://schemas.microsoft.com/office/drawing/2014/main" id="{009B9521-880A-FB6F-3F49-6B27F734AF0B}"/>
                </a:ext>
              </a:extLst>
            </p:cNvPr>
            <p:cNvSpPr/>
            <p:nvPr/>
          </p:nvSpPr>
          <p:spPr>
            <a:xfrm>
              <a:off x="3067048" y="387064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3" name="Sechseck 202">
              <a:extLst>
                <a:ext uri="{FF2B5EF4-FFF2-40B4-BE49-F238E27FC236}">
                  <a16:creationId xmlns:a16="http://schemas.microsoft.com/office/drawing/2014/main" id="{21B4547D-44DE-1568-8F4F-A76E860E1127}"/>
                </a:ext>
              </a:extLst>
            </p:cNvPr>
            <p:cNvSpPr/>
            <p:nvPr/>
          </p:nvSpPr>
          <p:spPr>
            <a:xfrm>
              <a:off x="3067048" y="210407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4" name="Sechseck 203">
              <a:extLst>
                <a:ext uri="{FF2B5EF4-FFF2-40B4-BE49-F238E27FC236}">
                  <a16:creationId xmlns:a16="http://schemas.microsoft.com/office/drawing/2014/main" id="{70F02ABB-FF0E-E544-56B0-92DEC1D566BB}"/>
                </a:ext>
              </a:extLst>
            </p:cNvPr>
            <p:cNvSpPr/>
            <p:nvPr/>
          </p:nvSpPr>
          <p:spPr>
            <a:xfrm>
              <a:off x="3067048" y="122079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5" name="Sechseck 204">
              <a:extLst>
                <a:ext uri="{FF2B5EF4-FFF2-40B4-BE49-F238E27FC236}">
                  <a16:creationId xmlns:a16="http://schemas.microsoft.com/office/drawing/2014/main" id="{DEFDC681-35AD-9E90-5C07-1EC9FA3E0C98}"/>
                </a:ext>
              </a:extLst>
            </p:cNvPr>
            <p:cNvSpPr/>
            <p:nvPr/>
          </p:nvSpPr>
          <p:spPr>
            <a:xfrm>
              <a:off x="3067047" y="33750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6" name="Sechseck 205">
              <a:extLst>
                <a:ext uri="{FF2B5EF4-FFF2-40B4-BE49-F238E27FC236}">
                  <a16:creationId xmlns:a16="http://schemas.microsoft.com/office/drawing/2014/main" id="{640389F7-5F80-D07E-7967-8192BAB60644}"/>
                </a:ext>
              </a:extLst>
            </p:cNvPr>
            <p:cNvSpPr/>
            <p:nvPr/>
          </p:nvSpPr>
          <p:spPr>
            <a:xfrm>
              <a:off x="3067046" y="-54577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7" name="Sechseck 206">
              <a:extLst>
                <a:ext uri="{FF2B5EF4-FFF2-40B4-BE49-F238E27FC236}">
                  <a16:creationId xmlns:a16="http://schemas.microsoft.com/office/drawing/2014/main" id="{90B40A7C-09B5-6EBE-B27F-4631ECB30FEA}"/>
                </a:ext>
              </a:extLst>
            </p:cNvPr>
            <p:cNvSpPr/>
            <p:nvPr/>
          </p:nvSpPr>
          <p:spPr>
            <a:xfrm>
              <a:off x="3067048" y="56372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8" name="Sechseck 207">
              <a:extLst>
                <a:ext uri="{FF2B5EF4-FFF2-40B4-BE49-F238E27FC236}">
                  <a16:creationId xmlns:a16="http://schemas.microsoft.com/office/drawing/2014/main" id="{F3BD6B07-572E-BD70-09CE-9490264A3CA9}"/>
                </a:ext>
              </a:extLst>
            </p:cNvPr>
            <p:cNvSpPr/>
            <p:nvPr/>
          </p:nvSpPr>
          <p:spPr>
            <a:xfrm>
              <a:off x="3067048" y="65204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9" name="Sechseck 208">
              <a:extLst>
                <a:ext uri="{FF2B5EF4-FFF2-40B4-BE49-F238E27FC236}">
                  <a16:creationId xmlns:a16="http://schemas.microsoft.com/office/drawing/2014/main" id="{CF49DC27-948A-4C00-EBCC-7B6CFD659F2A}"/>
                </a:ext>
              </a:extLst>
            </p:cNvPr>
            <p:cNvSpPr/>
            <p:nvPr/>
          </p:nvSpPr>
          <p:spPr>
            <a:xfrm>
              <a:off x="3067048" y="475392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0" name="Sechseck 209">
              <a:extLst>
                <a:ext uri="{FF2B5EF4-FFF2-40B4-BE49-F238E27FC236}">
                  <a16:creationId xmlns:a16="http://schemas.microsoft.com/office/drawing/2014/main" id="{4BABE055-265A-2851-74E0-14ED7417D1E0}"/>
                </a:ext>
              </a:extLst>
            </p:cNvPr>
            <p:cNvSpPr/>
            <p:nvPr/>
          </p:nvSpPr>
          <p:spPr>
            <a:xfrm>
              <a:off x="3714748" y="254571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1" name="Sechseck 210">
              <a:extLst>
                <a:ext uri="{FF2B5EF4-FFF2-40B4-BE49-F238E27FC236}">
                  <a16:creationId xmlns:a16="http://schemas.microsoft.com/office/drawing/2014/main" id="{A1C0A5CD-FFB8-35A8-98A6-97E6D4D0C2BA}"/>
                </a:ext>
              </a:extLst>
            </p:cNvPr>
            <p:cNvSpPr/>
            <p:nvPr/>
          </p:nvSpPr>
          <p:spPr>
            <a:xfrm>
              <a:off x="3714748" y="342899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2" name="Sechseck 211">
              <a:extLst>
                <a:ext uri="{FF2B5EF4-FFF2-40B4-BE49-F238E27FC236}">
                  <a16:creationId xmlns:a16="http://schemas.microsoft.com/office/drawing/2014/main" id="{DEBC170A-41C7-43A0-346B-37292626AD1E}"/>
                </a:ext>
              </a:extLst>
            </p:cNvPr>
            <p:cNvSpPr/>
            <p:nvPr/>
          </p:nvSpPr>
          <p:spPr>
            <a:xfrm>
              <a:off x="3714748" y="166243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3" name="Sechseck 212">
              <a:extLst>
                <a:ext uri="{FF2B5EF4-FFF2-40B4-BE49-F238E27FC236}">
                  <a16:creationId xmlns:a16="http://schemas.microsoft.com/office/drawing/2014/main" id="{EDB1FD91-D544-CB30-6819-D2DADDB7C81B}"/>
                </a:ext>
              </a:extLst>
            </p:cNvPr>
            <p:cNvSpPr/>
            <p:nvPr/>
          </p:nvSpPr>
          <p:spPr>
            <a:xfrm>
              <a:off x="3714748" y="77914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4" name="Sechseck 213">
              <a:extLst>
                <a:ext uri="{FF2B5EF4-FFF2-40B4-BE49-F238E27FC236}">
                  <a16:creationId xmlns:a16="http://schemas.microsoft.com/office/drawing/2014/main" id="{A0130838-D499-47FF-C96E-D866E35786E5}"/>
                </a:ext>
              </a:extLst>
            </p:cNvPr>
            <p:cNvSpPr/>
            <p:nvPr/>
          </p:nvSpPr>
          <p:spPr>
            <a:xfrm>
              <a:off x="3714747" y="-10413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5" name="Sechseck 214">
              <a:extLst>
                <a:ext uri="{FF2B5EF4-FFF2-40B4-BE49-F238E27FC236}">
                  <a16:creationId xmlns:a16="http://schemas.microsoft.com/office/drawing/2014/main" id="{416F0816-3F39-FFAA-A4DD-33E17717484F}"/>
                </a:ext>
              </a:extLst>
            </p:cNvPr>
            <p:cNvSpPr/>
            <p:nvPr/>
          </p:nvSpPr>
          <p:spPr>
            <a:xfrm>
              <a:off x="3714748" y="519556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6" name="Sechseck 215">
              <a:extLst>
                <a:ext uri="{FF2B5EF4-FFF2-40B4-BE49-F238E27FC236}">
                  <a16:creationId xmlns:a16="http://schemas.microsoft.com/office/drawing/2014/main" id="{A039CF25-23B5-3307-AAE0-50D1213DAA8D}"/>
                </a:ext>
              </a:extLst>
            </p:cNvPr>
            <p:cNvSpPr/>
            <p:nvPr/>
          </p:nvSpPr>
          <p:spPr>
            <a:xfrm>
              <a:off x="3714748" y="60788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7" name="Sechseck 216">
              <a:extLst>
                <a:ext uri="{FF2B5EF4-FFF2-40B4-BE49-F238E27FC236}">
                  <a16:creationId xmlns:a16="http://schemas.microsoft.com/office/drawing/2014/main" id="{8CF6F795-01D1-0918-9148-E9F01BFA07E9}"/>
                </a:ext>
              </a:extLst>
            </p:cNvPr>
            <p:cNvSpPr/>
            <p:nvPr/>
          </p:nvSpPr>
          <p:spPr>
            <a:xfrm>
              <a:off x="3714748" y="431228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8" name="Sechseck 217">
              <a:extLst>
                <a:ext uri="{FF2B5EF4-FFF2-40B4-BE49-F238E27FC236}">
                  <a16:creationId xmlns:a16="http://schemas.microsoft.com/office/drawing/2014/main" id="{E930CB23-626E-33BA-870B-6101CC31A310}"/>
                </a:ext>
              </a:extLst>
            </p:cNvPr>
            <p:cNvSpPr/>
            <p:nvPr/>
          </p:nvSpPr>
          <p:spPr>
            <a:xfrm>
              <a:off x="4362447" y="298735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9" name="Sechseck 218">
              <a:extLst>
                <a:ext uri="{FF2B5EF4-FFF2-40B4-BE49-F238E27FC236}">
                  <a16:creationId xmlns:a16="http://schemas.microsoft.com/office/drawing/2014/main" id="{DFBB6412-1F4D-F576-45B8-D79D2EEB952B}"/>
                </a:ext>
              </a:extLst>
            </p:cNvPr>
            <p:cNvSpPr/>
            <p:nvPr/>
          </p:nvSpPr>
          <p:spPr>
            <a:xfrm>
              <a:off x="4362447" y="387063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0" name="Sechseck 219">
              <a:extLst>
                <a:ext uri="{FF2B5EF4-FFF2-40B4-BE49-F238E27FC236}">
                  <a16:creationId xmlns:a16="http://schemas.microsoft.com/office/drawing/2014/main" id="{3815D91C-A64F-263F-3975-582BE11BBEA8}"/>
                </a:ext>
              </a:extLst>
            </p:cNvPr>
            <p:cNvSpPr/>
            <p:nvPr/>
          </p:nvSpPr>
          <p:spPr>
            <a:xfrm>
              <a:off x="4362447" y="210407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1" name="Sechseck 220">
              <a:extLst>
                <a:ext uri="{FF2B5EF4-FFF2-40B4-BE49-F238E27FC236}">
                  <a16:creationId xmlns:a16="http://schemas.microsoft.com/office/drawing/2014/main" id="{8492AC88-61DE-7CB9-DB0A-AC3788A18B78}"/>
                </a:ext>
              </a:extLst>
            </p:cNvPr>
            <p:cNvSpPr/>
            <p:nvPr/>
          </p:nvSpPr>
          <p:spPr>
            <a:xfrm>
              <a:off x="4362447" y="122079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2" name="Sechseck 221">
              <a:extLst>
                <a:ext uri="{FF2B5EF4-FFF2-40B4-BE49-F238E27FC236}">
                  <a16:creationId xmlns:a16="http://schemas.microsoft.com/office/drawing/2014/main" id="{0A2DFC93-3A9C-7379-776F-CD7F0EA5292C}"/>
                </a:ext>
              </a:extLst>
            </p:cNvPr>
            <p:cNvSpPr/>
            <p:nvPr/>
          </p:nvSpPr>
          <p:spPr>
            <a:xfrm>
              <a:off x="4362446" y="3375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3" name="Sechseck 222">
              <a:extLst>
                <a:ext uri="{FF2B5EF4-FFF2-40B4-BE49-F238E27FC236}">
                  <a16:creationId xmlns:a16="http://schemas.microsoft.com/office/drawing/2014/main" id="{4C9B2203-03D5-939F-7964-88E55C074480}"/>
                </a:ext>
              </a:extLst>
            </p:cNvPr>
            <p:cNvSpPr/>
            <p:nvPr/>
          </p:nvSpPr>
          <p:spPr>
            <a:xfrm>
              <a:off x="4362445" y="-54577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4" name="Sechseck 223">
              <a:extLst>
                <a:ext uri="{FF2B5EF4-FFF2-40B4-BE49-F238E27FC236}">
                  <a16:creationId xmlns:a16="http://schemas.microsoft.com/office/drawing/2014/main" id="{AA0BA42C-00D5-FF58-93C5-A82823C18BA2}"/>
                </a:ext>
              </a:extLst>
            </p:cNvPr>
            <p:cNvSpPr/>
            <p:nvPr/>
          </p:nvSpPr>
          <p:spPr>
            <a:xfrm>
              <a:off x="4362447" y="56372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5" name="Sechseck 224">
              <a:extLst>
                <a:ext uri="{FF2B5EF4-FFF2-40B4-BE49-F238E27FC236}">
                  <a16:creationId xmlns:a16="http://schemas.microsoft.com/office/drawing/2014/main" id="{AFE895DF-EF07-6120-9704-FE75C4B0D17B}"/>
                </a:ext>
              </a:extLst>
            </p:cNvPr>
            <p:cNvSpPr/>
            <p:nvPr/>
          </p:nvSpPr>
          <p:spPr>
            <a:xfrm>
              <a:off x="4362447" y="65204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6" name="Sechseck 225">
              <a:extLst>
                <a:ext uri="{FF2B5EF4-FFF2-40B4-BE49-F238E27FC236}">
                  <a16:creationId xmlns:a16="http://schemas.microsoft.com/office/drawing/2014/main" id="{92C783D9-A37A-C2D3-1ED7-03C2459567B9}"/>
                </a:ext>
              </a:extLst>
            </p:cNvPr>
            <p:cNvSpPr/>
            <p:nvPr/>
          </p:nvSpPr>
          <p:spPr>
            <a:xfrm>
              <a:off x="4362447" y="475392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7" name="Sechseck 226">
              <a:extLst>
                <a:ext uri="{FF2B5EF4-FFF2-40B4-BE49-F238E27FC236}">
                  <a16:creationId xmlns:a16="http://schemas.microsoft.com/office/drawing/2014/main" id="{37D1FCD6-FF8C-AF73-46C8-205330D19ED2}"/>
                </a:ext>
              </a:extLst>
            </p:cNvPr>
            <p:cNvSpPr/>
            <p:nvPr/>
          </p:nvSpPr>
          <p:spPr>
            <a:xfrm>
              <a:off x="5010147" y="254571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8" name="Sechseck 227">
              <a:extLst>
                <a:ext uri="{FF2B5EF4-FFF2-40B4-BE49-F238E27FC236}">
                  <a16:creationId xmlns:a16="http://schemas.microsoft.com/office/drawing/2014/main" id="{DA1A83B0-79D2-8DE7-A0D7-44428F0425F3}"/>
                </a:ext>
              </a:extLst>
            </p:cNvPr>
            <p:cNvSpPr/>
            <p:nvPr/>
          </p:nvSpPr>
          <p:spPr>
            <a:xfrm>
              <a:off x="5010147" y="342899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9" name="Sechseck 228">
              <a:extLst>
                <a:ext uri="{FF2B5EF4-FFF2-40B4-BE49-F238E27FC236}">
                  <a16:creationId xmlns:a16="http://schemas.microsoft.com/office/drawing/2014/main" id="{BA44CD67-2B32-FCB6-30C1-09776B1D4CD4}"/>
                </a:ext>
              </a:extLst>
            </p:cNvPr>
            <p:cNvSpPr/>
            <p:nvPr/>
          </p:nvSpPr>
          <p:spPr>
            <a:xfrm>
              <a:off x="5010147" y="166243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0" name="Sechseck 229">
              <a:extLst>
                <a:ext uri="{FF2B5EF4-FFF2-40B4-BE49-F238E27FC236}">
                  <a16:creationId xmlns:a16="http://schemas.microsoft.com/office/drawing/2014/main" id="{A8772D28-F9DE-C142-7BA2-A1D5AC0EB37A}"/>
                </a:ext>
              </a:extLst>
            </p:cNvPr>
            <p:cNvSpPr/>
            <p:nvPr/>
          </p:nvSpPr>
          <p:spPr>
            <a:xfrm>
              <a:off x="5010147" y="77914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1" name="Sechseck 230">
              <a:extLst>
                <a:ext uri="{FF2B5EF4-FFF2-40B4-BE49-F238E27FC236}">
                  <a16:creationId xmlns:a16="http://schemas.microsoft.com/office/drawing/2014/main" id="{53AC77E6-E59F-194A-3695-05BCA5317B7C}"/>
                </a:ext>
              </a:extLst>
            </p:cNvPr>
            <p:cNvSpPr/>
            <p:nvPr/>
          </p:nvSpPr>
          <p:spPr>
            <a:xfrm>
              <a:off x="5010146" y="-10413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2" name="Sechseck 231">
              <a:extLst>
                <a:ext uri="{FF2B5EF4-FFF2-40B4-BE49-F238E27FC236}">
                  <a16:creationId xmlns:a16="http://schemas.microsoft.com/office/drawing/2014/main" id="{F5E83919-F47B-F684-70E6-B38AC454DD2C}"/>
                </a:ext>
              </a:extLst>
            </p:cNvPr>
            <p:cNvSpPr/>
            <p:nvPr/>
          </p:nvSpPr>
          <p:spPr>
            <a:xfrm>
              <a:off x="5010147" y="519556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3" name="Sechseck 232">
              <a:extLst>
                <a:ext uri="{FF2B5EF4-FFF2-40B4-BE49-F238E27FC236}">
                  <a16:creationId xmlns:a16="http://schemas.microsoft.com/office/drawing/2014/main" id="{54366C7D-02C1-FCC1-B07A-35A769090ECE}"/>
                </a:ext>
              </a:extLst>
            </p:cNvPr>
            <p:cNvSpPr/>
            <p:nvPr/>
          </p:nvSpPr>
          <p:spPr>
            <a:xfrm>
              <a:off x="5010147" y="60788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4" name="Sechseck 233">
              <a:extLst>
                <a:ext uri="{FF2B5EF4-FFF2-40B4-BE49-F238E27FC236}">
                  <a16:creationId xmlns:a16="http://schemas.microsoft.com/office/drawing/2014/main" id="{6FDF7E8B-7232-420C-7CC1-2BF4A06720FF}"/>
                </a:ext>
              </a:extLst>
            </p:cNvPr>
            <p:cNvSpPr/>
            <p:nvPr/>
          </p:nvSpPr>
          <p:spPr>
            <a:xfrm>
              <a:off x="5010147" y="431228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5" name="Sechseck 234">
              <a:extLst>
                <a:ext uri="{FF2B5EF4-FFF2-40B4-BE49-F238E27FC236}">
                  <a16:creationId xmlns:a16="http://schemas.microsoft.com/office/drawing/2014/main" id="{97C61EDE-F82F-BC6B-F087-67AF7D557833}"/>
                </a:ext>
              </a:extLst>
            </p:cNvPr>
            <p:cNvSpPr/>
            <p:nvPr/>
          </p:nvSpPr>
          <p:spPr>
            <a:xfrm>
              <a:off x="8247061" y="298735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6" name="Sechseck 235">
              <a:extLst>
                <a:ext uri="{FF2B5EF4-FFF2-40B4-BE49-F238E27FC236}">
                  <a16:creationId xmlns:a16="http://schemas.microsoft.com/office/drawing/2014/main" id="{848FD815-8AD0-A51B-3FDC-C61699069AE5}"/>
                </a:ext>
              </a:extLst>
            </p:cNvPr>
            <p:cNvSpPr/>
            <p:nvPr/>
          </p:nvSpPr>
          <p:spPr>
            <a:xfrm>
              <a:off x="8247061" y="387063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7" name="Sechseck 236">
              <a:extLst>
                <a:ext uri="{FF2B5EF4-FFF2-40B4-BE49-F238E27FC236}">
                  <a16:creationId xmlns:a16="http://schemas.microsoft.com/office/drawing/2014/main" id="{BAA7696A-64AF-F518-92C3-8A8224B2398B}"/>
                </a:ext>
              </a:extLst>
            </p:cNvPr>
            <p:cNvSpPr/>
            <p:nvPr/>
          </p:nvSpPr>
          <p:spPr>
            <a:xfrm>
              <a:off x="8247061" y="210407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8" name="Sechseck 237">
              <a:extLst>
                <a:ext uri="{FF2B5EF4-FFF2-40B4-BE49-F238E27FC236}">
                  <a16:creationId xmlns:a16="http://schemas.microsoft.com/office/drawing/2014/main" id="{8BAD81A0-2435-262B-9EFA-F4B39A06F77B}"/>
                </a:ext>
              </a:extLst>
            </p:cNvPr>
            <p:cNvSpPr/>
            <p:nvPr/>
          </p:nvSpPr>
          <p:spPr>
            <a:xfrm>
              <a:off x="8247061" y="122079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9" name="Sechseck 238">
              <a:extLst>
                <a:ext uri="{FF2B5EF4-FFF2-40B4-BE49-F238E27FC236}">
                  <a16:creationId xmlns:a16="http://schemas.microsoft.com/office/drawing/2014/main" id="{A285C087-C2F5-1523-C1FF-299DAE94C85A}"/>
                </a:ext>
              </a:extLst>
            </p:cNvPr>
            <p:cNvSpPr/>
            <p:nvPr/>
          </p:nvSpPr>
          <p:spPr>
            <a:xfrm>
              <a:off x="8247060" y="3375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0" name="Sechseck 239">
              <a:extLst>
                <a:ext uri="{FF2B5EF4-FFF2-40B4-BE49-F238E27FC236}">
                  <a16:creationId xmlns:a16="http://schemas.microsoft.com/office/drawing/2014/main" id="{2F231919-FDE4-D2C8-AAB6-245CC47C2A9D}"/>
                </a:ext>
              </a:extLst>
            </p:cNvPr>
            <p:cNvSpPr/>
            <p:nvPr/>
          </p:nvSpPr>
          <p:spPr>
            <a:xfrm>
              <a:off x="8247059" y="-54577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1" name="Sechseck 240">
              <a:extLst>
                <a:ext uri="{FF2B5EF4-FFF2-40B4-BE49-F238E27FC236}">
                  <a16:creationId xmlns:a16="http://schemas.microsoft.com/office/drawing/2014/main" id="{264FA14E-6D5F-2C0A-91DB-6C486D9D368B}"/>
                </a:ext>
              </a:extLst>
            </p:cNvPr>
            <p:cNvSpPr/>
            <p:nvPr/>
          </p:nvSpPr>
          <p:spPr>
            <a:xfrm>
              <a:off x="8247061" y="56372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2" name="Sechseck 241">
              <a:extLst>
                <a:ext uri="{FF2B5EF4-FFF2-40B4-BE49-F238E27FC236}">
                  <a16:creationId xmlns:a16="http://schemas.microsoft.com/office/drawing/2014/main" id="{8E5B9D4E-B46D-A0AF-2E82-FA3962EE9D12}"/>
                </a:ext>
              </a:extLst>
            </p:cNvPr>
            <p:cNvSpPr/>
            <p:nvPr/>
          </p:nvSpPr>
          <p:spPr>
            <a:xfrm>
              <a:off x="8247061" y="65204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3" name="Sechseck 242">
              <a:extLst>
                <a:ext uri="{FF2B5EF4-FFF2-40B4-BE49-F238E27FC236}">
                  <a16:creationId xmlns:a16="http://schemas.microsoft.com/office/drawing/2014/main" id="{B1A217CC-0BD0-C144-3D9A-BFB6156D628D}"/>
                </a:ext>
              </a:extLst>
            </p:cNvPr>
            <p:cNvSpPr/>
            <p:nvPr/>
          </p:nvSpPr>
          <p:spPr>
            <a:xfrm>
              <a:off x="8247061" y="475392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4" name="Sechseck 243">
              <a:extLst>
                <a:ext uri="{FF2B5EF4-FFF2-40B4-BE49-F238E27FC236}">
                  <a16:creationId xmlns:a16="http://schemas.microsoft.com/office/drawing/2014/main" id="{2A30A3A1-A4AF-E51E-C768-FE401335428F}"/>
                </a:ext>
              </a:extLst>
            </p:cNvPr>
            <p:cNvSpPr/>
            <p:nvPr/>
          </p:nvSpPr>
          <p:spPr>
            <a:xfrm>
              <a:off x="8894761" y="254571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5" name="Sechseck 244">
              <a:extLst>
                <a:ext uri="{FF2B5EF4-FFF2-40B4-BE49-F238E27FC236}">
                  <a16:creationId xmlns:a16="http://schemas.microsoft.com/office/drawing/2014/main" id="{02C6BEB5-C772-4798-C9A7-2ACE19381CB2}"/>
                </a:ext>
              </a:extLst>
            </p:cNvPr>
            <p:cNvSpPr/>
            <p:nvPr/>
          </p:nvSpPr>
          <p:spPr>
            <a:xfrm>
              <a:off x="8894761" y="342899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6" name="Sechseck 245">
              <a:extLst>
                <a:ext uri="{FF2B5EF4-FFF2-40B4-BE49-F238E27FC236}">
                  <a16:creationId xmlns:a16="http://schemas.microsoft.com/office/drawing/2014/main" id="{BE6BB764-99C5-EA09-8C9B-0845D06FA5AF}"/>
                </a:ext>
              </a:extLst>
            </p:cNvPr>
            <p:cNvSpPr/>
            <p:nvPr/>
          </p:nvSpPr>
          <p:spPr>
            <a:xfrm>
              <a:off x="8894761" y="166243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7" name="Sechseck 246">
              <a:extLst>
                <a:ext uri="{FF2B5EF4-FFF2-40B4-BE49-F238E27FC236}">
                  <a16:creationId xmlns:a16="http://schemas.microsoft.com/office/drawing/2014/main" id="{F627E678-32DE-DD3F-E1AA-B078D971D35B}"/>
                </a:ext>
              </a:extLst>
            </p:cNvPr>
            <p:cNvSpPr/>
            <p:nvPr/>
          </p:nvSpPr>
          <p:spPr>
            <a:xfrm>
              <a:off x="8894761" y="77914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8" name="Sechseck 247">
              <a:extLst>
                <a:ext uri="{FF2B5EF4-FFF2-40B4-BE49-F238E27FC236}">
                  <a16:creationId xmlns:a16="http://schemas.microsoft.com/office/drawing/2014/main" id="{8EE2A589-3AD2-00AF-AAA8-BBEE1C67BB00}"/>
                </a:ext>
              </a:extLst>
            </p:cNvPr>
            <p:cNvSpPr/>
            <p:nvPr/>
          </p:nvSpPr>
          <p:spPr>
            <a:xfrm>
              <a:off x="8894760" y="-10413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9" name="Sechseck 248">
              <a:extLst>
                <a:ext uri="{FF2B5EF4-FFF2-40B4-BE49-F238E27FC236}">
                  <a16:creationId xmlns:a16="http://schemas.microsoft.com/office/drawing/2014/main" id="{F4A3C0C1-E9C8-4657-4EC3-FF51457699A4}"/>
                </a:ext>
              </a:extLst>
            </p:cNvPr>
            <p:cNvSpPr/>
            <p:nvPr/>
          </p:nvSpPr>
          <p:spPr>
            <a:xfrm>
              <a:off x="8894761" y="519556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0" name="Sechseck 249">
              <a:extLst>
                <a:ext uri="{FF2B5EF4-FFF2-40B4-BE49-F238E27FC236}">
                  <a16:creationId xmlns:a16="http://schemas.microsoft.com/office/drawing/2014/main" id="{ED8CFB1D-8BF1-089A-E048-B2E5A1FB73BD}"/>
                </a:ext>
              </a:extLst>
            </p:cNvPr>
            <p:cNvSpPr/>
            <p:nvPr/>
          </p:nvSpPr>
          <p:spPr>
            <a:xfrm>
              <a:off x="8894761" y="60788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1" name="Sechseck 250">
              <a:extLst>
                <a:ext uri="{FF2B5EF4-FFF2-40B4-BE49-F238E27FC236}">
                  <a16:creationId xmlns:a16="http://schemas.microsoft.com/office/drawing/2014/main" id="{D266CF40-57E1-34EB-D9EB-81A8B52725CA}"/>
                </a:ext>
              </a:extLst>
            </p:cNvPr>
            <p:cNvSpPr/>
            <p:nvPr/>
          </p:nvSpPr>
          <p:spPr>
            <a:xfrm>
              <a:off x="8894761" y="431228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2" name="Sechseck 251">
              <a:extLst>
                <a:ext uri="{FF2B5EF4-FFF2-40B4-BE49-F238E27FC236}">
                  <a16:creationId xmlns:a16="http://schemas.microsoft.com/office/drawing/2014/main" id="{5300F3BD-0368-0781-E0F5-B54631FE7ADE}"/>
                </a:ext>
              </a:extLst>
            </p:cNvPr>
            <p:cNvSpPr/>
            <p:nvPr/>
          </p:nvSpPr>
          <p:spPr>
            <a:xfrm>
              <a:off x="9542460" y="298735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3" name="Sechseck 252">
              <a:extLst>
                <a:ext uri="{FF2B5EF4-FFF2-40B4-BE49-F238E27FC236}">
                  <a16:creationId xmlns:a16="http://schemas.microsoft.com/office/drawing/2014/main" id="{3BBC05E2-1E9C-BE26-1229-6D16E7C7E29F}"/>
                </a:ext>
              </a:extLst>
            </p:cNvPr>
            <p:cNvSpPr/>
            <p:nvPr/>
          </p:nvSpPr>
          <p:spPr>
            <a:xfrm>
              <a:off x="9542460" y="38706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4" name="Sechseck 253">
              <a:extLst>
                <a:ext uri="{FF2B5EF4-FFF2-40B4-BE49-F238E27FC236}">
                  <a16:creationId xmlns:a16="http://schemas.microsoft.com/office/drawing/2014/main" id="{C67C0B69-9644-1020-1C30-B881FEB50DAD}"/>
                </a:ext>
              </a:extLst>
            </p:cNvPr>
            <p:cNvSpPr/>
            <p:nvPr/>
          </p:nvSpPr>
          <p:spPr>
            <a:xfrm>
              <a:off x="9542460" y="210407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5" name="Sechseck 254">
              <a:extLst>
                <a:ext uri="{FF2B5EF4-FFF2-40B4-BE49-F238E27FC236}">
                  <a16:creationId xmlns:a16="http://schemas.microsoft.com/office/drawing/2014/main" id="{6161029D-F451-94CE-4AAE-437E0F307D4D}"/>
                </a:ext>
              </a:extLst>
            </p:cNvPr>
            <p:cNvSpPr/>
            <p:nvPr/>
          </p:nvSpPr>
          <p:spPr>
            <a:xfrm>
              <a:off x="9542460" y="12207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6" name="Sechseck 255">
              <a:extLst>
                <a:ext uri="{FF2B5EF4-FFF2-40B4-BE49-F238E27FC236}">
                  <a16:creationId xmlns:a16="http://schemas.microsoft.com/office/drawing/2014/main" id="{D546FF50-29B8-096B-D182-DBF2C168DCF4}"/>
                </a:ext>
              </a:extLst>
            </p:cNvPr>
            <p:cNvSpPr/>
            <p:nvPr/>
          </p:nvSpPr>
          <p:spPr>
            <a:xfrm>
              <a:off x="9542459" y="3375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7" name="Sechseck 256">
              <a:extLst>
                <a:ext uri="{FF2B5EF4-FFF2-40B4-BE49-F238E27FC236}">
                  <a16:creationId xmlns:a16="http://schemas.microsoft.com/office/drawing/2014/main" id="{EB131AE6-38F1-2E4B-6E95-3CB2F999B3A7}"/>
                </a:ext>
              </a:extLst>
            </p:cNvPr>
            <p:cNvSpPr/>
            <p:nvPr/>
          </p:nvSpPr>
          <p:spPr>
            <a:xfrm>
              <a:off x="9542458" y="-54577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8" name="Sechseck 257">
              <a:extLst>
                <a:ext uri="{FF2B5EF4-FFF2-40B4-BE49-F238E27FC236}">
                  <a16:creationId xmlns:a16="http://schemas.microsoft.com/office/drawing/2014/main" id="{8EB771F4-3FDF-E896-68E0-BA6A0BF9BB57}"/>
                </a:ext>
              </a:extLst>
            </p:cNvPr>
            <p:cNvSpPr/>
            <p:nvPr/>
          </p:nvSpPr>
          <p:spPr>
            <a:xfrm>
              <a:off x="9542460" y="56372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9" name="Sechseck 258">
              <a:extLst>
                <a:ext uri="{FF2B5EF4-FFF2-40B4-BE49-F238E27FC236}">
                  <a16:creationId xmlns:a16="http://schemas.microsoft.com/office/drawing/2014/main" id="{FCE61F08-AA53-46CF-B9EC-963C2E028FEA}"/>
                </a:ext>
              </a:extLst>
            </p:cNvPr>
            <p:cNvSpPr/>
            <p:nvPr/>
          </p:nvSpPr>
          <p:spPr>
            <a:xfrm>
              <a:off x="9542460" y="65204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0" name="Sechseck 259">
              <a:extLst>
                <a:ext uri="{FF2B5EF4-FFF2-40B4-BE49-F238E27FC236}">
                  <a16:creationId xmlns:a16="http://schemas.microsoft.com/office/drawing/2014/main" id="{1DDBD850-FDAA-B952-F4CD-F9F268E0F0E8}"/>
                </a:ext>
              </a:extLst>
            </p:cNvPr>
            <p:cNvSpPr/>
            <p:nvPr/>
          </p:nvSpPr>
          <p:spPr>
            <a:xfrm>
              <a:off x="9542460" y="475392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1" name="Sechseck 260">
              <a:extLst>
                <a:ext uri="{FF2B5EF4-FFF2-40B4-BE49-F238E27FC236}">
                  <a16:creationId xmlns:a16="http://schemas.microsoft.com/office/drawing/2014/main" id="{7C4AD8FC-ECA1-E4FC-CE55-2C8BA776F7DA}"/>
                </a:ext>
              </a:extLst>
            </p:cNvPr>
            <p:cNvSpPr/>
            <p:nvPr/>
          </p:nvSpPr>
          <p:spPr>
            <a:xfrm>
              <a:off x="10190160" y="254571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2" name="Sechseck 261">
              <a:extLst>
                <a:ext uri="{FF2B5EF4-FFF2-40B4-BE49-F238E27FC236}">
                  <a16:creationId xmlns:a16="http://schemas.microsoft.com/office/drawing/2014/main" id="{1C6D84AD-E5AA-B823-07DF-69456F06D36E}"/>
                </a:ext>
              </a:extLst>
            </p:cNvPr>
            <p:cNvSpPr/>
            <p:nvPr/>
          </p:nvSpPr>
          <p:spPr>
            <a:xfrm>
              <a:off x="10190160" y="342899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3" name="Sechseck 262">
              <a:extLst>
                <a:ext uri="{FF2B5EF4-FFF2-40B4-BE49-F238E27FC236}">
                  <a16:creationId xmlns:a16="http://schemas.microsoft.com/office/drawing/2014/main" id="{CE4F94A6-D73E-0DED-D4C7-4B731836F7F2}"/>
                </a:ext>
              </a:extLst>
            </p:cNvPr>
            <p:cNvSpPr/>
            <p:nvPr/>
          </p:nvSpPr>
          <p:spPr>
            <a:xfrm>
              <a:off x="10190160" y="166243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4" name="Sechseck 263">
              <a:extLst>
                <a:ext uri="{FF2B5EF4-FFF2-40B4-BE49-F238E27FC236}">
                  <a16:creationId xmlns:a16="http://schemas.microsoft.com/office/drawing/2014/main" id="{16088092-3A89-B707-A530-70C804D85CFC}"/>
                </a:ext>
              </a:extLst>
            </p:cNvPr>
            <p:cNvSpPr/>
            <p:nvPr/>
          </p:nvSpPr>
          <p:spPr>
            <a:xfrm>
              <a:off x="10190160" y="7791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5" name="Sechseck 264">
              <a:extLst>
                <a:ext uri="{FF2B5EF4-FFF2-40B4-BE49-F238E27FC236}">
                  <a16:creationId xmlns:a16="http://schemas.microsoft.com/office/drawing/2014/main" id="{CD2727F4-4866-BC2A-AF70-C24F17D0E08F}"/>
                </a:ext>
              </a:extLst>
            </p:cNvPr>
            <p:cNvSpPr/>
            <p:nvPr/>
          </p:nvSpPr>
          <p:spPr>
            <a:xfrm>
              <a:off x="10190159" y="-1041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6" name="Sechseck 265">
              <a:extLst>
                <a:ext uri="{FF2B5EF4-FFF2-40B4-BE49-F238E27FC236}">
                  <a16:creationId xmlns:a16="http://schemas.microsoft.com/office/drawing/2014/main" id="{044DC255-8A22-7B3A-4219-5640F88198A7}"/>
                </a:ext>
              </a:extLst>
            </p:cNvPr>
            <p:cNvSpPr/>
            <p:nvPr/>
          </p:nvSpPr>
          <p:spPr>
            <a:xfrm>
              <a:off x="10190160" y="519556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7" name="Sechseck 266">
              <a:extLst>
                <a:ext uri="{FF2B5EF4-FFF2-40B4-BE49-F238E27FC236}">
                  <a16:creationId xmlns:a16="http://schemas.microsoft.com/office/drawing/2014/main" id="{D3BC1D2B-DC25-338E-B0F3-32E4267D12CE}"/>
                </a:ext>
              </a:extLst>
            </p:cNvPr>
            <p:cNvSpPr/>
            <p:nvPr/>
          </p:nvSpPr>
          <p:spPr>
            <a:xfrm>
              <a:off x="10190160" y="607884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8" name="Sechseck 267">
              <a:extLst>
                <a:ext uri="{FF2B5EF4-FFF2-40B4-BE49-F238E27FC236}">
                  <a16:creationId xmlns:a16="http://schemas.microsoft.com/office/drawing/2014/main" id="{7B74D41E-4175-BDC7-2A65-FA08269FBD90}"/>
                </a:ext>
              </a:extLst>
            </p:cNvPr>
            <p:cNvSpPr/>
            <p:nvPr/>
          </p:nvSpPr>
          <p:spPr>
            <a:xfrm>
              <a:off x="10190160" y="43122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9" name="Sechseck 268">
              <a:extLst>
                <a:ext uri="{FF2B5EF4-FFF2-40B4-BE49-F238E27FC236}">
                  <a16:creationId xmlns:a16="http://schemas.microsoft.com/office/drawing/2014/main" id="{480E9670-8456-5073-E69B-4445F1E1149F}"/>
                </a:ext>
              </a:extLst>
            </p:cNvPr>
            <p:cNvSpPr/>
            <p:nvPr/>
          </p:nvSpPr>
          <p:spPr>
            <a:xfrm>
              <a:off x="10837860" y="298735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0" name="Sechseck 269">
              <a:extLst>
                <a:ext uri="{FF2B5EF4-FFF2-40B4-BE49-F238E27FC236}">
                  <a16:creationId xmlns:a16="http://schemas.microsoft.com/office/drawing/2014/main" id="{8EBF43B8-4D23-4044-9893-031B3916E15D}"/>
                </a:ext>
              </a:extLst>
            </p:cNvPr>
            <p:cNvSpPr/>
            <p:nvPr/>
          </p:nvSpPr>
          <p:spPr>
            <a:xfrm>
              <a:off x="10837860" y="38706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1" name="Sechseck 270">
              <a:extLst>
                <a:ext uri="{FF2B5EF4-FFF2-40B4-BE49-F238E27FC236}">
                  <a16:creationId xmlns:a16="http://schemas.microsoft.com/office/drawing/2014/main" id="{DC5646F1-1D62-3A45-F47D-FCA5BBA77DF5}"/>
                </a:ext>
              </a:extLst>
            </p:cNvPr>
            <p:cNvSpPr/>
            <p:nvPr/>
          </p:nvSpPr>
          <p:spPr>
            <a:xfrm>
              <a:off x="10837860" y="210407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2" name="Sechseck 271">
              <a:extLst>
                <a:ext uri="{FF2B5EF4-FFF2-40B4-BE49-F238E27FC236}">
                  <a16:creationId xmlns:a16="http://schemas.microsoft.com/office/drawing/2014/main" id="{8E1F4716-65AE-8582-6C07-845A5E3FDB7F}"/>
                </a:ext>
              </a:extLst>
            </p:cNvPr>
            <p:cNvSpPr/>
            <p:nvPr/>
          </p:nvSpPr>
          <p:spPr>
            <a:xfrm>
              <a:off x="10837860" y="12207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3" name="Sechseck 272">
              <a:extLst>
                <a:ext uri="{FF2B5EF4-FFF2-40B4-BE49-F238E27FC236}">
                  <a16:creationId xmlns:a16="http://schemas.microsoft.com/office/drawing/2014/main" id="{424B3E35-96A6-19BB-6749-6C2B686B8C53}"/>
                </a:ext>
              </a:extLst>
            </p:cNvPr>
            <p:cNvSpPr/>
            <p:nvPr/>
          </p:nvSpPr>
          <p:spPr>
            <a:xfrm>
              <a:off x="10837859" y="3375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4" name="Sechseck 273">
              <a:extLst>
                <a:ext uri="{FF2B5EF4-FFF2-40B4-BE49-F238E27FC236}">
                  <a16:creationId xmlns:a16="http://schemas.microsoft.com/office/drawing/2014/main" id="{74AF091C-14EC-7329-E82F-7013694DCA9A}"/>
                </a:ext>
              </a:extLst>
            </p:cNvPr>
            <p:cNvSpPr/>
            <p:nvPr/>
          </p:nvSpPr>
          <p:spPr>
            <a:xfrm>
              <a:off x="10837858" y="-5457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5" name="Sechseck 274">
              <a:extLst>
                <a:ext uri="{FF2B5EF4-FFF2-40B4-BE49-F238E27FC236}">
                  <a16:creationId xmlns:a16="http://schemas.microsoft.com/office/drawing/2014/main" id="{42B97F2D-1F1A-7AB0-4E81-1E2F450A1578}"/>
                </a:ext>
              </a:extLst>
            </p:cNvPr>
            <p:cNvSpPr/>
            <p:nvPr/>
          </p:nvSpPr>
          <p:spPr>
            <a:xfrm>
              <a:off x="10837860" y="563720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6" name="Sechseck 275">
              <a:extLst>
                <a:ext uri="{FF2B5EF4-FFF2-40B4-BE49-F238E27FC236}">
                  <a16:creationId xmlns:a16="http://schemas.microsoft.com/office/drawing/2014/main" id="{4B7B78BB-BEE6-03B9-4204-2ABC2704F32E}"/>
                </a:ext>
              </a:extLst>
            </p:cNvPr>
            <p:cNvSpPr/>
            <p:nvPr/>
          </p:nvSpPr>
          <p:spPr>
            <a:xfrm>
              <a:off x="10837860" y="652048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7" name="Sechseck 276">
              <a:extLst>
                <a:ext uri="{FF2B5EF4-FFF2-40B4-BE49-F238E27FC236}">
                  <a16:creationId xmlns:a16="http://schemas.microsoft.com/office/drawing/2014/main" id="{623FEFB1-8AC1-2205-2716-5F406D38A70B}"/>
                </a:ext>
              </a:extLst>
            </p:cNvPr>
            <p:cNvSpPr/>
            <p:nvPr/>
          </p:nvSpPr>
          <p:spPr>
            <a:xfrm>
              <a:off x="10837860" y="475392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8" name="Sechseck 277">
              <a:extLst>
                <a:ext uri="{FF2B5EF4-FFF2-40B4-BE49-F238E27FC236}">
                  <a16:creationId xmlns:a16="http://schemas.microsoft.com/office/drawing/2014/main" id="{139445ED-9022-9887-2C97-88F12B594FB3}"/>
                </a:ext>
              </a:extLst>
            </p:cNvPr>
            <p:cNvSpPr/>
            <p:nvPr/>
          </p:nvSpPr>
          <p:spPr>
            <a:xfrm>
              <a:off x="11485560" y="254571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9" name="Sechseck 278">
              <a:extLst>
                <a:ext uri="{FF2B5EF4-FFF2-40B4-BE49-F238E27FC236}">
                  <a16:creationId xmlns:a16="http://schemas.microsoft.com/office/drawing/2014/main" id="{9B8D3649-22FA-A482-76F9-4975BAFD2694}"/>
                </a:ext>
              </a:extLst>
            </p:cNvPr>
            <p:cNvSpPr/>
            <p:nvPr/>
          </p:nvSpPr>
          <p:spPr>
            <a:xfrm>
              <a:off x="11485560" y="342899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0" name="Sechseck 279">
              <a:extLst>
                <a:ext uri="{FF2B5EF4-FFF2-40B4-BE49-F238E27FC236}">
                  <a16:creationId xmlns:a16="http://schemas.microsoft.com/office/drawing/2014/main" id="{A73785F0-75B5-1650-867B-3AC12F83C1E5}"/>
                </a:ext>
              </a:extLst>
            </p:cNvPr>
            <p:cNvSpPr/>
            <p:nvPr/>
          </p:nvSpPr>
          <p:spPr>
            <a:xfrm>
              <a:off x="11485560" y="166242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1" name="Sechseck 280">
              <a:extLst>
                <a:ext uri="{FF2B5EF4-FFF2-40B4-BE49-F238E27FC236}">
                  <a16:creationId xmlns:a16="http://schemas.microsoft.com/office/drawing/2014/main" id="{61825C70-B9C4-E729-6B50-B68C7D2B6DF4}"/>
                </a:ext>
              </a:extLst>
            </p:cNvPr>
            <p:cNvSpPr/>
            <p:nvPr/>
          </p:nvSpPr>
          <p:spPr>
            <a:xfrm>
              <a:off x="11485560" y="7791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2" name="Sechseck 281">
              <a:extLst>
                <a:ext uri="{FF2B5EF4-FFF2-40B4-BE49-F238E27FC236}">
                  <a16:creationId xmlns:a16="http://schemas.microsoft.com/office/drawing/2014/main" id="{BA7EA6BD-AB7B-C9AC-F670-117BCAA7D040}"/>
                </a:ext>
              </a:extLst>
            </p:cNvPr>
            <p:cNvSpPr/>
            <p:nvPr/>
          </p:nvSpPr>
          <p:spPr>
            <a:xfrm>
              <a:off x="11485559" y="-1041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3" name="Sechseck 282">
              <a:extLst>
                <a:ext uri="{FF2B5EF4-FFF2-40B4-BE49-F238E27FC236}">
                  <a16:creationId xmlns:a16="http://schemas.microsoft.com/office/drawing/2014/main" id="{F84F9776-2B6D-BD36-8508-4AA68D585ED4}"/>
                </a:ext>
              </a:extLst>
            </p:cNvPr>
            <p:cNvSpPr/>
            <p:nvPr/>
          </p:nvSpPr>
          <p:spPr>
            <a:xfrm>
              <a:off x="11485560" y="519556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4" name="Sechseck 283">
              <a:extLst>
                <a:ext uri="{FF2B5EF4-FFF2-40B4-BE49-F238E27FC236}">
                  <a16:creationId xmlns:a16="http://schemas.microsoft.com/office/drawing/2014/main" id="{29628E50-84C7-89A6-F5EF-3698308BDB8C}"/>
                </a:ext>
              </a:extLst>
            </p:cNvPr>
            <p:cNvSpPr/>
            <p:nvPr/>
          </p:nvSpPr>
          <p:spPr>
            <a:xfrm>
              <a:off x="11485560" y="607884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5" name="Sechseck 284">
              <a:extLst>
                <a:ext uri="{FF2B5EF4-FFF2-40B4-BE49-F238E27FC236}">
                  <a16:creationId xmlns:a16="http://schemas.microsoft.com/office/drawing/2014/main" id="{8EE0DA5C-618E-7A6F-A686-C1D30580F98B}"/>
                </a:ext>
              </a:extLst>
            </p:cNvPr>
            <p:cNvSpPr/>
            <p:nvPr/>
          </p:nvSpPr>
          <p:spPr>
            <a:xfrm>
              <a:off x="11485560" y="43122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6" name="Sechseck 285">
              <a:extLst>
                <a:ext uri="{FF2B5EF4-FFF2-40B4-BE49-F238E27FC236}">
                  <a16:creationId xmlns:a16="http://schemas.microsoft.com/office/drawing/2014/main" id="{18EEE67C-5064-FD84-AF8E-1FDBF205393C}"/>
                </a:ext>
              </a:extLst>
            </p:cNvPr>
            <p:cNvSpPr/>
            <p:nvPr/>
          </p:nvSpPr>
          <p:spPr>
            <a:xfrm>
              <a:off x="12131672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7" name="Sechseck 286">
              <a:extLst>
                <a:ext uri="{FF2B5EF4-FFF2-40B4-BE49-F238E27FC236}">
                  <a16:creationId xmlns:a16="http://schemas.microsoft.com/office/drawing/2014/main" id="{11C3A96C-7767-D9AB-97D5-2991D9224323}"/>
                </a:ext>
              </a:extLst>
            </p:cNvPr>
            <p:cNvSpPr/>
            <p:nvPr/>
          </p:nvSpPr>
          <p:spPr>
            <a:xfrm>
              <a:off x="12131672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8" name="Sechseck 287">
              <a:extLst>
                <a:ext uri="{FF2B5EF4-FFF2-40B4-BE49-F238E27FC236}">
                  <a16:creationId xmlns:a16="http://schemas.microsoft.com/office/drawing/2014/main" id="{12C143E7-2EA7-5D12-B693-50B0D5CBC5D3}"/>
                </a:ext>
              </a:extLst>
            </p:cNvPr>
            <p:cNvSpPr/>
            <p:nvPr/>
          </p:nvSpPr>
          <p:spPr>
            <a:xfrm>
              <a:off x="12131672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9" name="Sechseck 288">
              <a:extLst>
                <a:ext uri="{FF2B5EF4-FFF2-40B4-BE49-F238E27FC236}">
                  <a16:creationId xmlns:a16="http://schemas.microsoft.com/office/drawing/2014/main" id="{1A3B1B12-EAA1-6E04-E2BB-BFA7BCE353B1}"/>
                </a:ext>
              </a:extLst>
            </p:cNvPr>
            <p:cNvSpPr/>
            <p:nvPr/>
          </p:nvSpPr>
          <p:spPr>
            <a:xfrm>
              <a:off x="12131672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0" name="Sechseck 289">
              <a:extLst>
                <a:ext uri="{FF2B5EF4-FFF2-40B4-BE49-F238E27FC236}">
                  <a16:creationId xmlns:a16="http://schemas.microsoft.com/office/drawing/2014/main" id="{DE30C20F-91BC-E73F-0951-5B6197370E1D}"/>
                </a:ext>
              </a:extLst>
            </p:cNvPr>
            <p:cNvSpPr/>
            <p:nvPr/>
          </p:nvSpPr>
          <p:spPr>
            <a:xfrm>
              <a:off x="12131671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1" name="Sechseck 290">
              <a:extLst>
                <a:ext uri="{FF2B5EF4-FFF2-40B4-BE49-F238E27FC236}">
                  <a16:creationId xmlns:a16="http://schemas.microsoft.com/office/drawing/2014/main" id="{17592040-FEDA-3BA1-C109-3E8F94368194}"/>
                </a:ext>
              </a:extLst>
            </p:cNvPr>
            <p:cNvSpPr/>
            <p:nvPr/>
          </p:nvSpPr>
          <p:spPr>
            <a:xfrm>
              <a:off x="12131670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2" name="Sechseck 291">
              <a:extLst>
                <a:ext uri="{FF2B5EF4-FFF2-40B4-BE49-F238E27FC236}">
                  <a16:creationId xmlns:a16="http://schemas.microsoft.com/office/drawing/2014/main" id="{75037796-02B4-A00A-8E1D-8E4D85C1D192}"/>
                </a:ext>
              </a:extLst>
            </p:cNvPr>
            <p:cNvSpPr/>
            <p:nvPr/>
          </p:nvSpPr>
          <p:spPr>
            <a:xfrm>
              <a:off x="12131672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3" name="Sechseck 292">
              <a:extLst>
                <a:ext uri="{FF2B5EF4-FFF2-40B4-BE49-F238E27FC236}">
                  <a16:creationId xmlns:a16="http://schemas.microsoft.com/office/drawing/2014/main" id="{854CBEC9-9803-4D06-1144-A19C0B654EA8}"/>
                </a:ext>
              </a:extLst>
            </p:cNvPr>
            <p:cNvSpPr/>
            <p:nvPr/>
          </p:nvSpPr>
          <p:spPr>
            <a:xfrm>
              <a:off x="12131672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4" name="Sechseck 293">
              <a:extLst>
                <a:ext uri="{FF2B5EF4-FFF2-40B4-BE49-F238E27FC236}">
                  <a16:creationId xmlns:a16="http://schemas.microsoft.com/office/drawing/2014/main" id="{2B258713-613A-B3D2-B352-7AA3E582F677}"/>
                </a:ext>
              </a:extLst>
            </p:cNvPr>
            <p:cNvSpPr/>
            <p:nvPr/>
          </p:nvSpPr>
          <p:spPr>
            <a:xfrm>
              <a:off x="12131672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5" name="Sechseck 294">
              <a:extLst>
                <a:ext uri="{FF2B5EF4-FFF2-40B4-BE49-F238E27FC236}">
                  <a16:creationId xmlns:a16="http://schemas.microsoft.com/office/drawing/2014/main" id="{32CD17AA-D2A2-6B80-DA65-7C0B12FE779C}"/>
                </a:ext>
              </a:extLst>
            </p:cNvPr>
            <p:cNvSpPr/>
            <p:nvPr/>
          </p:nvSpPr>
          <p:spPr>
            <a:xfrm>
              <a:off x="476247" y="298735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6" name="Sechseck 295">
              <a:extLst>
                <a:ext uri="{FF2B5EF4-FFF2-40B4-BE49-F238E27FC236}">
                  <a16:creationId xmlns:a16="http://schemas.microsoft.com/office/drawing/2014/main" id="{382F3514-540A-C9D2-4A22-ABB70BB7A26E}"/>
                </a:ext>
              </a:extLst>
            </p:cNvPr>
            <p:cNvSpPr/>
            <p:nvPr/>
          </p:nvSpPr>
          <p:spPr>
            <a:xfrm>
              <a:off x="476247" y="38706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7" name="Sechseck 296">
              <a:extLst>
                <a:ext uri="{FF2B5EF4-FFF2-40B4-BE49-F238E27FC236}">
                  <a16:creationId xmlns:a16="http://schemas.microsoft.com/office/drawing/2014/main" id="{DD2319A2-BF3D-4815-A79D-FCD6F36451AA}"/>
                </a:ext>
              </a:extLst>
            </p:cNvPr>
            <p:cNvSpPr/>
            <p:nvPr/>
          </p:nvSpPr>
          <p:spPr>
            <a:xfrm>
              <a:off x="476247" y="210407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8" name="Sechseck 297">
              <a:extLst>
                <a:ext uri="{FF2B5EF4-FFF2-40B4-BE49-F238E27FC236}">
                  <a16:creationId xmlns:a16="http://schemas.microsoft.com/office/drawing/2014/main" id="{A9AD1928-57F4-E7F0-5D2C-53F80F32E5E9}"/>
                </a:ext>
              </a:extLst>
            </p:cNvPr>
            <p:cNvSpPr/>
            <p:nvPr/>
          </p:nvSpPr>
          <p:spPr>
            <a:xfrm>
              <a:off x="476247" y="12207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9" name="Sechseck 298">
              <a:extLst>
                <a:ext uri="{FF2B5EF4-FFF2-40B4-BE49-F238E27FC236}">
                  <a16:creationId xmlns:a16="http://schemas.microsoft.com/office/drawing/2014/main" id="{E65B0E72-80C8-EB16-E12C-B440C3DFAB34}"/>
                </a:ext>
              </a:extLst>
            </p:cNvPr>
            <p:cNvSpPr/>
            <p:nvPr/>
          </p:nvSpPr>
          <p:spPr>
            <a:xfrm>
              <a:off x="476246" y="3375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0" name="Sechseck 299">
              <a:extLst>
                <a:ext uri="{FF2B5EF4-FFF2-40B4-BE49-F238E27FC236}">
                  <a16:creationId xmlns:a16="http://schemas.microsoft.com/office/drawing/2014/main" id="{B0A32968-43B1-7899-260B-43E7A5B49C6C}"/>
                </a:ext>
              </a:extLst>
            </p:cNvPr>
            <p:cNvSpPr/>
            <p:nvPr/>
          </p:nvSpPr>
          <p:spPr>
            <a:xfrm>
              <a:off x="476245" y="-5457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1" name="Sechseck 300">
              <a:extLst>
                <a:ext uri="{FF2B5EF4-FFF2-40B4-BE49-F238E27FC236}">
                  <a16:creationId xmlns:a16="http://schemas.microsoft.com/office/drawing/2014/main" id="{9C40BED6-10B6-3084-A39F-2D35171723B2}"/>
                </a:ext>
              </a:extLst>
            </p:cNvPr>
            <p:cNvSpPr/>
            <p:nvPr/>
          </p:nvSpPr>
          <p:spPr>
            <a:xfrm>
              <a:off x="476247" y="563720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2" name="Sechseck 301">
              <a:extLst>
                <a:ext uri="{FF2B5EF4-FFF2-40B4-BE49-F238E27FC236}">
                  <a16:creationId xmlns:a16="http://schemas.microsoft.com/office/drawing/2014/main" id="{95837E81-7B74-37B2-C8DA-74A44C45701A}"/>
                </a:ext>
              </a:extLst>
            </p:cNvPr>
            <p:cNvSpPr/>
            <p:nvPr/>
          </p:nvSpPr>
          <p:spPr>
            <a:xfrm>
              <a:off x="476247" y="652048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3" name="Sechseck 302">
              <a:extLst>
                <a:ext uri="{FF2B5EF4-FFF2-40B4-BE49-F238E27FC236}">
                  <a16:creationId xmlns:a16="http://schemas.microsoft.com/office/drawing/2014/main" id="{CA5B3166-F277-B6FA-4B82-8F4EDD7B253B}"/>
                </a:ext>
              </a:extLst>
            </p:cNvPr>
            <p:cNvSpPr/>
            <p:nvPr/>
          </p:nvSpPr>
          <p:spPr>
            <a:xfrm>
              <a:off x="476247" y="475392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4" name="Sechseck 303">
              <a:extLst>
                <a:ext uri="{FF2B5EF4-FFF2-40B4-BE49-F238E27FC236}">
                  <a16:creationId xmlns:a16="http://schemas.microsoft.com/office/drawing/2014/main" id="{966C74C7-E046-A995-F5B2-17C418073EB8}"/>
                </a:ext>
              </a:extLst>
            </p:cNvPr>
            <p:cNvSpPr/>
            <p:nvPr/>
          </p:nvSpPr>
          <p:spPr>
            <a:xfrm>
              <a:off x="1123947" y="254571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5" name="Sechseck 304">
              <a:extLst>
                <a:ext uri="{FF2B5EF4-FFF2-40B4-BE49-F238E27FC236}">
                  <a16:creationId xmlns:a16="http://schemas.microsoft.com/office/drawing/2014/main" id="{2A65384F-AA08-B2B4-253E-8D65189F9809}"/>
                </a:ext>
              </a:extLst>
            </p:cNvPr>
            <p:cNvSpPr/>
            <p:nvPr/>
          </p:nvSpPr>
          <p:spPr>
            <a:xfrm>
              <a:off x="1123947" y="342899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6" name="Sechseck 305">
              <a:extLst>
                <a:ext uri="{FF2B5EF4-FFF2-40B4-BE49-F238E27FC236}">
                  <a16:creationId xmlns:a16="http://schemas.microsoft.com/office/drawing/2014/main" id="{3F1FCEEE-B233-9EE4-34ED-7F37303BA69D}"/>
                </a:ext>
              </a:extLst>
            </p:cNvPr>
            <p:cNvSpPr/>
            <p:nvPr/>
          </p:nvSpPr>
          <p:spPr>
            <a:xfrm>
              <a:off x="1123947" y="166242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7" name="Sechseck 306">
              <a:extLst>
                <a:ext uri="{FF2B5EF4-FFF2-40B4-BE49-F238E27FC236}">
                  <a16:creationId xmlns:a16="http://schemas.microsoft.com/office/drawing/2014/main" id="{6009A806-7E88-88C1-A4C8-1745CD0F72C2}"/>
                </a:ext>
              </a:extLst>
            </p:cNvPr>
            <p:cNvSpPr/>
            <p:nvPr/>
          </p:nvSpPr>
          <p:spPr>
            <a:xfrm>
              <a:off x="1123947" y="7791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8" name="Sechseck 307">
              <a:extLst>
                <a:ext uri="{FF2B5EF4-FFF2-40B4-BE49-F238E27FC236}">
                  <a16:creationId xmlns:a16="http://schemas.microsoft.com/office/drawing/2014/main" id="{CD793FFB-4A53-F93B-A3E2-BA2E6EC6BDAC}"/>
                </a:ext>
              </a:extLst>
            </p:cNvPr>
            <p:cNvSpPr/>
            <p:nvPr/>
          </p:nvSpPr>
          <p:spPr>
            <a:xfrm>
              <a:off x="1123946" y="-1041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9" name="Sechseck 308">
              <a:extLst>
                <a:ext uri="{FF2B5EF4-FFF2-40B4-BE49-F238E27FC236}">
                  <a16:creationId xmlns:a16="http://schemas.microsoft.com/office/drawing/2014/main" id="{7815AA39-33D5-5FFD-52B3-AA09BA77B95E}"/>
                </a:ext>
              </a:extLst>
            </p:cNvPr>
            <p:cNvSpPr/>
            <p:nvPr/>
          </p:nvSpPr>
          <p:spPr>
            <a:xfrm>
              <a:off x="1123947" y="519556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0" name="Sechseck 309">
              <a:extLst>
                <a:ext uri="{FF2B5EF4-FFF2-40B4-BE49-F238E27FC236}">
                  <a16:creationId xmlns:a16="http://schemas.microsoft.com/office/drawing/2014/main" id="{E5DCED60-4128-8893-4B90-C4BAFC466222}"/>
                </a:ext>
              </a:extLst>
            </p:cNvPr>
            <p:cNvSpPr/>
            <p:nvPr/>
          </p:nvSpPr>
          <p:spPr>
            <a:xfrm>
              <a:off x="1123947" y="607884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1" name="Sechseck 310">
              <a:extLst>
                <a:ext uri="{FF2B5EF4-FFF2-40B4-BE49-F238E27FC236}">
                  <a16:creationId xmlns:a16="http://schemas.microsoft.com/office/drawing/2014/main" id="{C712A7F2-C4BB-3CEC-54AB-2819E41B3CA2}"/>
                </a:ext>
              </a:extLst>
            </p:cNvPr>
            <p:cNvSpPr/>
            <p:nvPr/>
          </p:nvSpPr>
          <p:spPr>
            <a:xfrm>
              <a:off x="1123947" y="43122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2" name="Sechseck 311">
              <a:extLst>
                <a:ext uri="{FF2B5EF4-FFF2-40B4-BE49-F238E27FC236}">
                  <a16:creationId xmlns:a16="http://schemas.microsoft.com/office/drawing/2014/main" id="{42BE83F5-6A09-0FC8-C6BE-44BF28AC1637}"/>
                </a:ext>
              </a:extLst>
            </p:cNvPr>
            <p:cNvSpPr/>
            <p:nvPr/>
          </p:nvSpPr>
          <p:spPr>
            <a:xfrm>
              <a:off x="1771646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3" name="Sechseck 312">
              <a:extLst>
                <a:ext uri="{FF2B5EF4-FFF2-40B4-BE49-F238E27FC236}">
                  <a16:creationId xmlns:a16="http://schemas.microsoft.com/office/drawing/2014/main" id="{174F752A-4BAA-0C71-8A4D-B12537897557}"/>
                </a:ext>
              </a:extLst>
            </p:cNvPr>
            <p:cNvSpPr/>
            <p:nvPr/>
          </p:nvSpPr>
          <p:spPr>
            <a:xfrm>
              <a:off x="1771646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4" name="Sechseck 313">
              <a:extLst>
                <a:ext uri="{FF2B5EF4-FFF2-40B4-BE49-F238E27FC236}">
                  <a16:creationId xmlns:a16="http://schemas.microsoft.com/office/drawing/2014/main" id="{48FE04FA-9CE0-36A3-1DB9-1C492241F633}"/>
                </a:ext>
              </a:extLst>
            </p:cNvPr>
            <p:cNvSpPr/>
            <p:nvPr/>
          </p:nvSpPr>
          <p:spPr>
            <a:xfrm>
              <a:off x="1771646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5" name="Sechseck 314">
              <a:extLst>
                <a:ext uri="{FF2B5EF4-FFF2-40B4-BE49-F238E27FC236}">
                  <a16:creationId xmlns:a16="http://schemas.microsoft.com/office/drawing/2014/main" id="{0D26E973-4A83-276F-8C7D-55DA2597F409}"/>
                </a:ext>
              </a:extLst>
            </p:cNvPr>
            <p:cNvSpPr/>
            <p:nvPr/>
          </p:nvSpPr>
          <p:spPr>
            <a:xfrm>
              <a:off x="1771646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6" name="Sechseck 315">
              <a:extLst>
                <a:ext uri="{FF2B5EF4-FFF2-40B4-BE49-F238E27FC236}">
                  <a16:creationId xmlns:a16="http://schemas.microsoft.com/office/drawing/2014/main" id="{9D858B33-2B11-F184-71FC-AC4663419FDA}"/>
                </a:ext>
              </a:extLst>
            </p:cNvPr>
            <p:cNvSpPr/>
            <p:nvPr/>
          </p:nvSpPr>
          <p:spPr>
            <a:xfrm>
              <a:off x="1771645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7" name="Sechseck 316">
              <a:extLst>
                <a:ext uri="{FF2B5EF4-FFF2-40B4-BE49-F238E27FC236}">
                  <a16:creationId xmlns:a16="http://schemas.microsoft.com/office/drawing/2014/main" id="{BFB4FEB4-0EE6-96DA-D909-CA7A0B3A16A8}"/>
                </a:ext>
              </a:extLst>
            </p:cNvPr>
            <p:cNvSpPr/>
            <p:nvPr/>
          </p:nvSpPr>
          <p:spPr>
            <a:xfrm>
              <a:off x="1771644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8" name="Sechseck 317">
              <a:extLst>
                <a:ext uri="{FF2B5EF4-FFF2-40B4-BE49-F238E27FC236}">
                  <a16:creationId xmlns:a16="http://schemas.microsoft.com/office/drawing/2014/main" id="{FCDDD69B-F41E-73FB-DF56-3ADB82E5B66F}"/>
                </a:ext>
              </a:extLst>
            </p:cNvPr>
            <p:cNvSpPr/>
            <p:nvPr/>
          </p:nvSpPr>
          <p:spPr>
            <a:xfrm>
              <a:off x="1771646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9" name="Sechseck 318">
              <a:extLst>
                <a:ext uri="{FF2B5EF4-FFF2-40B4-BE49-F238E27FC236}">
                  <a16:creationId xmlns:a16="http://schemas.microsoft.com/office/drawing/2014/main" id="{D27A8BE4-41A4-41B4-53B0-4FA3C805EFF5}"/>
                </a:ext>
              </a:extLst>
            </p:cNvPr>
            <p:cNvSpPr/>
            <p:nvPr/>
          </p:nvSpPr>
          <p:spPr>
            <a:xfrm>
              <a:off x="1771646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0" name="Sechseck 319">
              <a:extLst>
                <a:ext uri="{FF2B5EF4-FFF2-40B4-BE49-F238E27FC236}">
                  <a16:creationId xmlns:a16="http://schemas.microsoft.com/office/drawing/2014/main" id="{3AE5B272-B3ED-F933-4034-C0C4FCA2E478}"/>
                </a:ext>
              </a:extLst>
            </p:cNvPr>
            <p:cNvSpPr/>
            <p:nvPr/>
          </p:nvSpPr>
          <p:spPr>
            <a:xfrm>
              <a:off x="1771646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1" name="Sechseck 320">
              <a:extLst>
                <a:ext uri="{FF2B5EF4-FFF2-40B4-BE49-F238E27FC236}">
                  <a16:creationId xmlns:a16="http://schemas.microsoft.com/office/drawing/2014/main" id="{9AEC1A71-38C1-B8FE-4168-B197F2011787}"/>
                </a:ext>
              </a:extLst>
            </p:cNvPr>
            <p:cNvSpPr/>
            <p:nvPr/>
          </p:nvSpPr>
          <p:spPr>
            <a:xfrm>
              <a:off x="2419346" y="254571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2" name="Sechseck 321">
              <a:extLst>
                <a:ext uri="{FF2B5EF4-FFF2-40B4-BE49-F238E27FC236}">
                  <a16:creationId xmlns:a16="http://schemas.microsoft.com/office/drawing/2014/main" id="{9086EDE6-F9A5-487C-4F9A-B259161CF182}"/>
                </a:ext>
              </a:extLst>
            </p:cNvPr>
            <p:cNvSpPr/>
            <p:nvPr/>
          </p:nvSpPr>
          <p:spPr>
            <a:xfrm>
              <a:off x="2419346" y="342899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3" name="Sechseck 322">
              <a:extLst>
                <a:ext uri="{FF2B5EF4-FFF2-40B4-BE49-F238E27FC236}">
                  <a16:creationId xmlns:a16="http://schemas.microsoft.com/office/drawing/2014/main" id="{17A6F8A1-6E5C-374D-8C78-D23A6CA74825}"/>
                </a:ext>
              </a:extLst>
            </p:cNvPr>
            <p:cNvSpPr/>
            <p:nvPr/>
          </p:nvSpPr>
          <p:spPr>
            <a:xfrm>
              <a:off x="2419346" y="166242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4" name="Sechseck 323">
              <a:extLst>
                <a:ext uri="{FF2B5EF4-FFF2-40B4-BE49-F238E27FC236}">
                  <a16:creationId xmlns:a16="http://schemas.microsoft.com/office/drawing/2014/main" id="{7860CD27-69D5-44BA-0D72-D323A7056649}"/>
                </a:ext>
              </a:extLst>
            </p:cNvPr>
            <p:cNvSpPr/>
            <p:nvPr/>
          </p:nvSpPr>
          <p:spPr>
            <a:xfrm>
              <a:off x="2419346" y="77914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5" name="Sechseck 324">
              <a:extLst>
                <a:ext uri="{FF2B5EF4-FFF2-40B4-BE49-F238E27FC236}">
                  <a16:creationId xmlns:a16="http://schemas.microsoft.com/office/drawing/2014/main" id="{05A406D2-B512-3BFD-0C4C-465543EC1EF6}"/>
                </a:ext>
              </a:extLst>
            </p:cNvPr>
            <p:cNvSpPr/>
            <p:nvPr/>
          </p:nvSpPr>
          <p:spPr>
            <a:xfrm>
              <a:off x="2419345" y="-1041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6" name="Sechseck 325">
              <a:extLst>
                <a:ext uri="{FF2B5EF4-FFF2-40B4-BE49-F238E27FC236}">
                  <a16:creationId xmlns:a16="http://schemas.microsoft.com/office/drawing/2014/main" id="{5C9DF081-0253-305F-D921-F28BB91AC568}"/>
                </a:ext>
              </a:extLst>
            </p:cNvPr>
            <p:cNvSpPr/>
            <p:nvPr/>
          </p:nvSpPr>
          <p:spPr>
            <a:xfrm>
              <a:off x="2419346" y="519556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7" name="Sechseck 326">
              <a:extLst>
                <a:ext uri="{FF2B5EF4-FFF2-40B4-BE49-F238E27FC236}">
                  <a16:creationId xmlns:a16="http://schemas.microsoft.com/office/drawing/2014/main" id="{CC232982-BFAB-CB03-EBA1-232845BA0934}"/>
                </a:ext>
              </a:extLst>
            </p:cNvPr>
            <p:cNvSpPr/>
            <p:nvPr/>
          </p:nvSpPr>
          <p:spPr>
            <a:xfrm>
              <a:off x="2419346" y="607884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8" name="Sechseck 327">
              <a:extLst>
                <a:ext uri="{FF2B5EF4-FFF2-40B4-BE49-F238E27FC236}">
                  <a16:creationId xmlns:a16="http://schemas.microsoft.com/office/drawing/2014/main" id="{16EBC514-0816-3F94-882B-6B7F253C91A9}"/>
                </a:ext>
              </a:extLst>
            </p:cNvPr>
            <p:cNvSpPr/>
            <p:nvPr/>
          </p:nvSpPr>
          <p:spPr>
            <a:xfrm>
              <a:off x="2419346" y="431227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9" name="Sechseck 328">
              <a:extLst>
                <a:ext uri="{FF2B5EF4-FFF2-40B4-BE49-F238E27FC236}">
                  <a16:creationId xmlns:a16="http://schemas.microsoft.com/office/drawing/2014/main" id="{6FC3253E-2EB4-28D1-0912-E5EFA455C652}"/>
                </a:ext>
              </a:extLst>
            </p:cNvPr>
            <p:cNvSpPr/>
            <p:nvPr/>
          </p:nvSpPr>
          <p:spPr>
            <a:xfrm>
              <a:off x="-819156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0" name="Sechseck 329">
              <a:extLst>
                <a:ext uri="{FF2B5EF4-FFF2-40B4-BE49-F238E27FC236}">
                  <a16:creationId xmlns:a16="http://schemas.microsoft.com/office/drawing/2014/main" id="{96675A15-30AF-1AE8-9C0C-418B00D2717C}"/>
                </a:ext>
              </a:extLst>
            </p:cNvPr>
            <p:cNvSpPr/>
            <p:nvPr/>
          </p:nvSpPr>
          <p:spPr>
            <a:xfrm>
              <a:off x="-819156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1" name="Sechseck 330">
              <a:extLst>
                <a:ext uri="{FF2B5EF4-FFF2-40B4-BE49-F238E27FC236}">
                  <a16:creationId xmlns:a16="http://schemas.microsoft.com/office/drawing/2014/main" id="{CC31613B-7F54-4376-A198-690A3EA26128}"/>
                </a:ext>
              </a:extLst>
            </p:cNvPr>
            <p:cNvSpPr/>
            <p:nvPr/>
          </p:nvSpPr>
          <p:spPr>
            <a:xfrm>
              <a:off x="-819156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2" name="Sechseck 331">
              <a:extLst>
                <a:ext uri="{FF2B5EF4-FFF2-40B4-BE49-F238E27FC236}">
                  <a16:creationId xmlns:a16="http://schemas.microsoft.com/office/drawing/2014/main" id="{9821854C-F571-BE91-2D00-38C77865BA84}"/>
                </a:ext>
              </a:extLst>
            </p:cNvPr>
            <p:cNvSpPr/>
            <p:nvPr/>
          </p:nvSpPr>
          <p:spPr>
            <a:xfrm>
              <a:off x="-819156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3" name="Sechseck 332">
              <a:extLst>
                <a:ext uri="{FF2B5EF4-FFF2-40B4-BE49-F238E27FC236}">
                  <a16:creationId xmlns:a16="http://schemas.microsoft.com/office/drawing/2014/main" id="{BEC10101-7E26-8C0E-FCA2-63E78FA28C03}"/>
                </a:ext>
              </a:extLst>
            </p:cNvPr>
            <p:cNvSpPr/>
            <p:nvPr/>
          </p:nvSpPr>
          <p:spPr>
            <a:xfrm>
              <a:off x="-819157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4" name="Sechseck 333">
              <a:extLst>
                <a:ext uri="{FF2B5EF4-FFF2-40B4-BE49-F238E27FC236}">
                  <a16:creationId xmlns:a16="http://schemas.microsoft.com/office/drawing/2014/main" id="{3AA61514-55BF-A0F6-124A-86BFEA514EB3}"/>
                </a:ext>
              </a:extLst>
            </p:cNvPr>
            <p:cNvSpPr/>
            <p:nvPr/>
          </p:nvSpPr>
          <p:spPr>
            <a:xfrm>
              <a:off x="-819158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5" name="Sechseck 334">
              <a:extLst>
                <a:ext uri="{FF2B5EF4-FFF2-40B4-BE49-F238E27FC236}">
                  <a16:creationId xmlns:a16="http://schemas.microsoft.com/office/drawing/2014/main" id="{ED8A13A0-1978-0A59-D3BA-78C9D8247B32}"/>
                </a:ext>
              </a:extLst>
            </p:cNvPr>
            <p:cNvSpPr/>
            <p:nvPr/>
          </p:nvSpPr>
          <p:spPr>
            <a:xfrm>
              <a:off x="-819156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6" name="Sechseck 335">
              <a:extLst>
                <a:ext uri="{FF2B5EF4-FFF2-40B4-BE49-F238E27FC236}">
                  <a16:creationId xmlns:a16="http://schemas.microsoft.com/office/drawing/2014/main" id="{E7D79426-FD30-C9F0-1430-E5FA5506AA22}"/>
                </a:ext>
              </a:extLst>
            </p:cNvPr>
            <p:cNvSpPr/>
            <p:nvPr/>
          </p:nvSpPr>
          <p:spPr>
            <a:xfrm>
              <a:off x="-819156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7" name="Sechseck 336">
              <a:extLst>
                <a:ext uri="{FF2B5EF4-FFF2-40B4-BE49-F238E27FC236}">
                  <a16:creationId xmlns:a16="http://schemas.microsoft.com/office/drawing/2014/main" id="{67F05F66-E984-C58B-D8BB-35D77145DFE7}"/>
                </a:ext>
              </a:extLst>
            </p:cNvPr>
            <p:cNvSpPr/>
            <p:nvPr/>
          </p:nvSpPr>
          <p:spPr>
            <a:xfrm>
              <a:off x="-819156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8" name="Sechseck 337">
              <a:extLst>
                <a:ext uri="{FF2B5EF4-FFF2-40B4-BE49-F238E27FC236}">
                  <a16:creationId xmlns:a16="http://schemas.microsoft.com/office/drawing/2014/main" id="{D9D69FBA-6BD1-4514-E73D-FC559319B098}"/>
                </a:ext>
              </a:extLst>
            </p:cNvPr>
            <p:cNvSpPr/>
            <p:nvPr/>
          </p:nvSpPr>
          <p:spPr>
            <a:xfrm>
              <a:off x="-171456" y="254571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9" name="Sechseck 338">
              <a:extLst>
                <a:ext uri="{FF2B5EF4-FFF2-40B4-BE49-F238E27FC236}">
                  <a16:creationId xmlns:a16="http://schemas.microsoft.com/office/drawing/2014/main" id="{34862DFD-523A-F04B-D589-F0487F1A198B}"/>
                </a:ext>
              </a:extLst>
            </p:cNvPr>
            <p:cNvSpPr/>
            <p:nvPr/>
          </p:nvSpPr>
          <p:spPr>
            <a:xfrm>
              <a:off x="-171456" y="342899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0" name="Sechseck 339">
              <a:extLst>
                <a:ext uri="{FF2B5EF4-FFF2-40B4-BE49-F238E27FC236}">
                  <a16:creationId xmlns:a16="http://schemas.microsoft.com/office/drawing/2014/main" id="{B70B7652-B489-A89B-0FD6-11EDE3A0BB1F}"/>
                </a:ext>
              </a:extLst>
            </p:cNvPr>
            <p:cNvSpPr/>
            <p:nvPr/>
          </p:nvSpPr>
          <p:spPr>
            <a:xfrm>
              <a:off x="-171456" y="166242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1" name="Sechseck 340">
              <a:extLst>
                <a:ext uri="{FF2B5EF4-FFF2-40B4-BE49-F238E27FC236}">
                  <a16:creationId xmlns:a16="http://schemas.microsoft.com/office/drawing/2014/main" id="{3E8186F7-6256-09F3-9486-9D1B54F0B699}"/>
                </a:ext>
              </a:extLst>
            </p:cNvPr>
            <p:cNvSpPr/>
            <p:nvPr/>
          </p:nvSpPr>
          <p:spPr>
            <a:xfrm>
              <a:off x="-171456" y="77914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2" name="Sechseck 341">
              <a:extLst>
                <a:ext uri="{FF2B5EF4-FFF2-40B4-BE49-F238E27FC236}">
                  <a16:creationId xmlns:a16="http://schemas.microsoft.com/office/drawing/2014/main" id="{246CB080-AA72-9EA9-2567-CB74BC629FDA}"/>
                </a:ext>
              </a:extLst>
            </p:cNvPr>
            <p:cNvSpPr/>
            <p:nvPr/>
          </p:nvSpPr>
          <p:spPr>
            <a:xfrm>
              <a:off x="-171457" y="-1041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3" name="Sechseck 342">
              <a:extLst>
                <a:ext uri="{FF2B5EF4-FFF2-40B4-BE49-F238E27FC236}">
                  <a16:creationId xmlns:a16="http://schemas.microsoft.com/office/drawing/2014/main" id="{B3FE2931-2BE0-77C4-2E3A-474EA1E7641D}"/>
                </a:ext>
              </a:extLst>
            </p:cNvPr>
            <p:cNvSpPr/>
            <p:nvPr/>
          </p:nvSpPr>
          <p:spPr>
            <a:xfrm>
              <a:off x="-171456" y="519556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4" name="Sechseck 343">
              <a:extLst>
                <a:ext uri="{FF2B5EF4-FFF2-40B4-BE49-F238E27FC236}">
                  <a16:creationId xmlns:a16="http://schemas.microsoft.com/office/drawing/2014/main" id="{6D6B4D13-CC4B-ED22-70ED-45BD035C03DF}"/>
                </a:ext>
              </a:extLst>
            </p:cNvPr>
            <p:cNvSpPr/>
            <p:nvPr/>
          </p:nvSpPr>
          <p:spPr>
            <a:xfrm>
              <a:off x="-171456" y="607884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5" name="Sechseck 344">
              <a:extLst>
                <a:ext uri="{FF2B5EF4-FFF2-40B4-BE49-F238E27FC236}">
                  <a16:creationId xmlns:a16="http://schemas.microsoft.com/office/drawing/2014/main" id="{830B55D3-38FF-2481-A0D4-E0546974A853}"/>
                </a:ext>
              </a:extLst>
            </p:cNvPr>
            <p:cNvSpPr/>
            <p:nvPr/>
          </p:nvSpPr>
          <p:spPr>
            <a:xfrm>
              <a:off x="-171456" y="431227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902590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567C47C3-B9B4-4C53-80A4-EB6691503AEC}"/>
              </a:ext>
            </a:extLst>
          </p:cNvPr>
          <p:cNvGrpSpPr/>
          <p:nvPr/>
        </p:nvGrpSpPr>
        <p:grpSpPr>
          <a:xfrm>
            <a:off x="-819158" y="-545779"/>
            <a:ext cx="13830305" cy="7949552"/>
            <a:chOff x="-819158" y="-545779"/>
            <a:chExt cx="13830305" cy="7949552"/>
          </a:xfrm>
        </p:grpSpPr>
        <p:sp>
          <p:nvSpPr>
            <p:cNvPr id="3" name="Sechseck 2">
              <a:extLst>
                <a:ext uri="{FF2B5EF4-FFF2-40B4-BE49-F238E27FC236}">
                  <a16:creationId xmlns:a16="http://schemas.microsoft.com/office/drawing/2014/main" id="{8400B6E6-E6CB-9350-E9F6-62ED7A7E5018}"/>
                </a:ext>
              </a:extLst>
            </p:cNvPr>
            <p:cNvSpPr/>
            <p:nvPr/>
          </p:nvSpPr>
          <p:spPr>
            <a:xfrm>
              <a:off x="5656262" y="298735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" name="Sechseck 3">
              <a:extLst>
                <a:ext uri="{FF2B5EF4-FFF2-40B4-BE49-F238E27FC236}">
                  <a16:creationId xmlns:a16="http://schemas.microsoft.com/office/drawing/2014/main" id="{9BC90BF5-102C-22CA-7C16-080575739457}"/>
                </a:ext>
              </a:extLst>
            </p:cNvPr>
            <p:cNvSpPr/>
            <p:nvPr/>
          </p:nvSpPr>
          <p:spPr>
            <a:xfrm>
              <a:off x="5656262" y="387064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" name="Sechseck 4">
              <a:extLst>
                <a:ext uri="{FF2B5EF4-FFF2-40B4-BE49-F238E27FC236}">
                  <a16:creationId xmlns:a16="http://schemas.microsoft.com/office/drawing/2014/main" id="{60A1C3D9-1955-A27F-29D0-9F93FF3A261A}"/>
                </a:ext>
              </a:extLst>
            </p:cNvPr>
            <p:cNvSpPr/>
            <p:nvPr/>
          </p:nvSpPr>
          <p:spPr>
            <a:xfrm>
              <a:off x="5656262" y="210407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Sechseck 5">
              <a:extLst>
                <a:ext uri="{FF2B5EF4-FFF2-40B4-BE49-F238E27FC236}">
                  <a16:creationId xmlns:a16="http://schemas.microsoft.com/office/drawing/2014/main" id="{44D203AA-E7E8-A3FA-4B2B-86F9B967F843}"/>
                </a:ext>
              </a:extLst>
            </p:cNvPr>
            <p:cNvSpPr/>
            <p:nvPr/>
          </p:nvSpPr>
          <p:spPr>
            <a:xfrm>
              <a:off x="5656262" y="122079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Sechseck 6">
              <a:extLst>
                <a:ext uri="{FF2B5EF4-FFF2-40B4-BE49-F238E27FC236}">
                  <a16:creationId xmlns:a16="http://schemas.microsoft.com/office/drawing/2014/main" id="{C14E95C2-17E8-23EA-6917-821E2FDAE206}"/>
                </a:ext>
              </a:extLst>
            </p:cNvPr>
            <p:cNvSpPr/>
            <p:nvPr/>
          </p:nvSpPr>
          <p:spPr>
            <a:xfrm>
              <a:off x="5656261" y="33750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Sechseck 7">
              <a:extLst>
                <a:ext uri="{FF2B5EF4-FFF2-40B4-BE49-F238E27FC236}">
                  <a16:creationId xmlns:a16="http://schemas.microsoft.com/office/drawing/2014/main" id="{C62F29DA-CD97-8FA2-41A5-3DC83D482931}"/>
                </a:ext>
              </a:extLst>
            </p:cNvPr>
            <p:cNvSpPr/>
            <p:nvPr/>
          </p:nvSpPr>
          <p:spPr>
            <a:xfrm>
              <a:off x="5656260" y="-54577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Sechseck 8">
              <a:extLst>
                <a:ext uri="{FF2B5EF4-FFF2-40B4-BE49-F238E27FC236}">
                  <a16:creationId xmlns:a16="http://schemas.microsoft.com/office/drawing/2014/main" id="{3AB40A93-9B37-FE63-62BD-41EB254C5DBC}"/>
                </a:ext>
              </a:extLst>
            </p:cNvPr>
            <p:cNvSpPr/>
            <p:nvPr/>
          </p:nvSpPr>
          <p:spPr>
            <a:xfrm>
              <a:off x="5656262" y="56372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Sechseck 9">
              <a:extLst>
                <a:ext uri="{FF2B5EF4-FFF2-40B4-BE49-F238E27FC236}">
                  <a16:creationId xmlns:a16="http://schemas.microsoft.com/office/drawing/2014/main" id="{112BD6EE-DC91-4676-D0B3-F106B71C2873}"/>
                </a:ext>
              </a:extLst>
            </p:cNvPr>
            <p:cNvSpPr/>
            <p:nvPr/>
          </p:nvSpPr>
          <p:spPr>
            <a:xfrm>
              <a:off x="5656262" y="652049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Sechseck 10">
              <a:extLst>
                <a:ext uri="{FF2B5EF4-FFF2-40B4-BE49-F238E27FC236}">
                  <a16:creationId xmlns:a16="http://schemas.microsoft.com/office/drawing/2014/main" id="{108D694C-7891-458F-B11D-A52BCA8E5BED}"/>
                </a:ext>
              </a:extLst>
            </p:cNvPr>
            <p:cNvSpPr/>
            <p:nvPr/>
          </p:nvSpPr>
          <p:spPr>
            <a:xfrm>
              <a:off x="5656262" y="475392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Sechseck 11">
              <a:extLst>
                <a:ext uri="{FF2B5EF4-FFF2-40B4-BE49-F238E27FC236}">
                  <a16:creationId xmlns:a16="http://schemas.microsoft.com/office/drawing/2014/main" id="{9AC15E43-F930-D62C-88E5-B31782A3A549}"/>
                </a:ext>
              </a:extLst>
            </p:cNvPr>
            <p:cNvSpPr/>
            <p:nvPr/>
          </p:nvSpPr>
          <p:spPr>
            <a:xfrm>
              <a:off x="6303962" y="254571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Sechseck 12">
              <a:extLst>
                <a:ext uri="{FF2B5EF4-FFF2-40B4-BE49-F238E27FC236}">
                  <a16:creationId xmlns:a16="http://schemas.microsoft.com/office/drawing/2014/main" id="{3E1AC749-69B3-8AC2-6375-D3CFE3207678}"/>
                </a:ext>
              </a:extLst>
            </p:cNvPr>
            <p:cNvSpPr/>
            <p:nvPr/>
          </p:nvSpPr>
          <p:spPr>
            <a:xfrm>
              <a:off x="6303962" y="342899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Sechseck 13">
              <a:extLst>
                <a:ext uri="{FF2B5EF4-FFF2-40B4-BE49-F238E27FC236}">
                  <a16:creationId xmlns:a16="http://schemas.microsoft.com/office/drawing/2014/main" id="{188D7170-1175-54DE-91CD-D34B660395F9}"/>
                </a:ext>
              </a:extLst>
            </p:cNvPr>
            <p:cNvSpPr/>
            <p:nvPr/>
          </p:nvSpPr>
          <p:spPr>
            <a:xfrm>
              <a:off x="6303962" y="166243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Sechseck 14">
              <a:extLst>
                <a:ext uri="{FF2B5EF4-FFF2-40B4-BE49-F238E27FC236}">
                  <a16:creationId xmlns:a16="http://schemas.microsoft.com/office/drawing/2014/main" id="{5ABCA444-5DD8-E918-88D2-44D3E1346B3B}"/>
                </a:ext>
              </a:extLst>
            </p:cNvPr>
            <p:cNvSpPr/>
            <p:nvPr/>
          </p:nvSpPr>
          <p:spPr>
            <a:xfrm>
              <a:off x="6303962" y="77915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Sechseck 15">
              <a:extLst>
                <a:ext uri="{FF2B5EF4-FFF2-40B4-BE49-F238E27FC236}">
                  <a16:creationId xmlns:a16="http://schemas.microsoft.com/office/drawing/2014/main" id="{CF4E75FB-AD2E-3A70-170D-C288D15841AD}"/>
                </a:ext>
              </a:extLst>
            </p:cNvPr>
            <p:cNvSpPr/>
            <p:nvPr/>
          </p:nvSpPr>
          <p:spPr>
            <a:xfrm>
              <a:off x="6303961" y="-10413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Sechseck 16">
              <a:extLst>
                <a:ext uri="{FF2B5EF4-FFF2-40B4-BE49-F238E27FC236}">
                  <a16:creationId xmlns:a16="http://schemas.microsoft.com/office/drawing/2014/main" id="{1F4CCF87-4135-C6F7-3107-208130A71A9B}"/>
                </a:ext>
              </a:extLst>
            </p:cNvPr>
            <p:cNvSpPr/>
            <p:nvPr/>
          </p:nvSpPr>
          <p:spPr>
            <a:xfrm>
              <a:off x="6303962" y="519556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Sechseck 17">
              <a:extLst>
                <a:ext uri="{FF2B5EF4-FFF2-40B4-BE49-F238E27FC236}">
                  <a16:creationId xmlns:a16="http://schemas.microsoft.com/office/drawing/2014/main" id="{A202C119-6777-A786-918F-90B0C591AEDE}"/>
                </a:ext>
              </a:extLst>
            </p:cNvPr>
            <p:cNvSpPr/>
            <p:nvPr/>
          </p:nvSpPr>
          <p:spPr>
            <a:xfrm>
              <a:off x="6303962" y="607884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Sechseck 18">
              <a:extLst>
                <a:ext uri="{FF2B5EF4-FFF2-40B4-BE49-F238E27FC236}">
                  <a16:creationId xmlns:a16="http://schemas.microsoft.com/office/drawing/2014/main" id="{BD8ADEA9-8970-4EED-396F-18CEE1ACB074}"/>
                </a:ext>
              </a:extLst>
            </p:cNvPr>
            <p:cNvSpPr/>
            <p:nvPr/>
          </p:nvSpPr>
          <p:spPr>
            <a:xfrm>
              <a:off x="6303962" y="431228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Sechseck 19">
              <a:extLst>
                <a:ext uri="{FF2B5EF4-FFF2-40B4-BE49-F238E27FC236}">
                  <a16:creationId xmlns:a16="http://schemas.microsoft.com/office/drawing/2014/main" id="{042D4833-D29B-BF30-91BA-C582A1E5EC31}"/>
                </a:ext>
              </a:extLst>
            </p:cNvPr>
            <p:cNvSpPr/>
            <p:nvPr/>
          </p:nvSpPr>
          <p:spPr>
            <a:xfrm>
              <a:off x="6951661" y="298735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Sechseck 20">
              <a:extLst>
                <a:ext uri="{FF2B5EF4-FFF2-40B4-BE49-F238E27FC236}">
                  <a16:creationId xmlns:a16="http://schemas.microsoft.com/office/drawing/2014/main" id="{2F38FED2-30A6-F053-9A91-2CB82E2BF1EE}"/>
                </a:ext>
              </a:extLst>
            </p:cNvPr>
            <p:cNvSpPr/>
            <p:nvPr/>
          </p:nvSpPr>
          <p:spPr>
            <a:xfrm>
              <a:off x="6951661" y="387064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Sechseck 21">
              <a:extLst>
                <a:ext uri="{FF2B5EF4-FFF2-40B4-BE49-F238E27FC236}">
                  <a16:creationId xmlns:a16="http://schemas.microsoft.com/office/drawing/2014/main" id="{90C2D086-CB11-C7B1-E312-43B9EBC9462E}"/>
                </a:ext>
              </a:extLst>
            </p:cNvPr>
            <p:cNvSpPr/>
            <p:nvPr/>
          </p:nvSpPr>
          <p:spPr>
            <a:xfrm>
              <a:off x="6951661" y="210407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Sechseck 22">
              <a:extLst>
                <a:ext uri="{FF2B5EF4-FFF2-40B4-BE49-F238E27FC236}">
                  <a16:creationId xmlns:a16="http://schemas.microsoft.com/office/drawing/2014/main" id="{5EDCBC29-A725-9D2C-A1FD-C04807F8D6B5}"/>
                </a:ext>
              </a:extLst>
            </p:cNvPr>
            <p:cNvSpPr/>
            <p:nvPr/>
          </p:nvSpPr>
          <p:spPr>
            <a:xfrm>
              <a:off x="6951661" y="122079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Sechseck 23">
              <a:extLst>
                <a:ext uri="{FF2B5EF4-FFF2-40B4-BE49-F238E27FC236}">
                  <a16:creationId xmlns:a16="http://schemas.microsoft.com/office/drawing/2014/main" id="{DBF5CDC1-F6E8-8431-8A88-CD534107EA94}"/>
                </a:ext>
              </a:extLst>
            </p:cNvPr>
            <p:cNvSpPr/>
            <p:nvPr/>
          </p:nvSpPr>
          <p:spPr>
            <a:xfrm>
              <a:off x="6951660" y="33750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Sechseck 24">
              <a:extLst>
                <a:ext uri="{FF2B5EF4-FFF2-40B4-BE49-F238E27FC236}">
                  <a16:creationId xmlns:a16="http://schemas.microsoft.com/office/drawing/2014/main" id="{DC956F04-CD45-5AA1-502F-3546704E3C92}"/>
                </a:ext>
              </a:extLst>
            </p:cNvPr>
            <p:cNvSpPr/>
            <p:nvPr/>
          </p:nvSpPr>
          <p:spPr>
            <a:xfrm>
              <a:off x="6951659" y="-54577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Sechseck 25">
              <a:extLst>
                <a:ext uri="{FF2B5EF4-FFF2-40B4-BE49-F238E27FC236}">
                  <a16:creationId xmlns:a16="http://schemas.microsoft.com/office/drawing/2014/main" id="{EA764154-60C4-C25B-5F0F-94CFF9556228}"/>
                </a:ext>
              </a:extLst>
            </p:cNvPr>
            <p:cNvSpPr/>
            <p:nvPr/>
          </p:nvSpPr>
          <p:spPr>
            <a:xfrm>
              <a:off x="6951661" y="56372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Sechseck 26">
              <a:extLst>
                <a:ext uri="{FF2B5EF4-FFF2-40B4-BE49-F238E27FC236}">
                  <a16:creationId xmlns:a16="http://schemas.microsoft.com/office/drawing/2014/main" id="{B8F92AA9-C700-E601-B664-7981AC6B84EB}"/>
                </a:ext>
              </a:extLst>
            </p:cNvPr>
            <p:cNvSpPr/>
            <p:nvPr/>
          </p:nvSpPr>
          <p:spPr>
            <a:xfrm>
              <a:off x="6951661" y="65204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Sechseck 27">
              <a:extLst>
                <a:ext uri="{FF2B5EF4-FFF2-40B4-BE49-F238E27FC236}">
                  <a16:creationId xmlns:a16="http://schemas.microsoft.com/office/drawing/2014/main" id="{8C9C523D-FE57-16A3-E91A-3E7AF5B2B88E}"/>
                </a:ext>
              </a:extLst>
            </p:cNvPr>
            <p:cNvSpPr/>
            <p:nvPr/>
          </p:nvSpPr>
          <p:spPr>
            <a:xfrm>
              <a:off x="6951661" y="475392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Sechseck 28">
              <a:extLst>
                <a:ext uri="{FF2B5EF4-FFF2-40B4-BE49-F238E27FC236}">
                  <a16:creationId xmlns:a16="http://schemas.microsoft.com/office/drawing/2014/main" id="{38457E2B-D6BF-E8A8-EBB7-A11F7758574B}"/>
                </a:ext>
              </a:extLst>
            </p:cNvPr>
            <p:cNvSpPr/>
            <p:nvPr/>
          </p:nvSpPr>
          <p:spPr>
            <a:xfrm>
              <a:off x="7599361" y="254571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" name="Sechseck 29">
              <a:extLst>
                <a:ext uri="{FF2B5EF4-FFF2-40B4-BE49-F238E27FC236}">
                  <a16:creationId xmlns:a16="http://schemas.microsoft.com/office/drawing/2014/main" id="{C3807F0B-3FB4-6DA2-C723-0E008D34DEFF}"/>
                </a:ext>
              </a:extLst>
            </p:cNvPr>
            <p:cNvSpPr/>
            <p:nvPr/>
          </p:nvSpPr>
          <p:spPr>
            <a:xfrm>
              <a:off x="7599361" y="342899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Sechseck 30">
              <a:extLst>
                <a:ext uri="{FF2B5EF4-FFF2-40B4-BE49-F238E27FC236}">
                  <a16:creationId xmlns:a16="http://schemas.microsoft.com/office/drawing/2014/main" id="{0BC16621-42C0-8112-49EF-2C05813AAA66}"/>
                </a:ext>
              </a:extLst>
            </p:cNvPr>
            <p:cNvSpPr/>
            <p:nvPr/>
          </p:nvSpPr>
          <p:spPr>
            <a:xfrm>
              <a:off x="7599361" y="166243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Sechseck 31">
              <a:extLst>
                <a:ext uri="{FF2B5EF4-FFF2-40B4-BE49-F238E27FC236}">
                  <a16:creationId xmlns:a16="http://schemas.microsoft.com/office/drawing/2014/main" id="{9C9DF827-637D-0CC5-ECA0-3840BC5F98B2}"/>
                </a:ext>
              </a:extLst>
            </p:cNvPr>
            <p:cNvSpPr/>
            <p:nvPr/>
          </p:nvSpPr>
          <p:spPr>
            <a:xfrm>
              <a:off x="7599361" y="77914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" name="Sechseck 32">
              <a:extLst>
                <a:ext uri="{FF2B5EF4-FFF2-40B4-BE49-F238E27FC236}">
                  <a16:creationId xmlns:a16="http://schemas.microsoft.com/office/drawing/2014/main" id="{668B7C97-992A-2116-DBE1-55350B94A37E}"/>
                </a:ext>
              </a:extLst>
            </p:cNvPr>
            <p:cNvSpPr/>
            <p:nvPr/>
          </p:nvSpPr>
          <p:spPr>
            <a:xfrm>
              <a:off x="7599360" y="-10413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" name="Sechseck 33">
              <a:extLst>
                <a:ext uri="{FF2B5EF4-FFF2-40B4-BE49-F238E27FC236}">
                  <a16:creationId xmlns:a16="http://schemas.microsoft.com/office/drawing/2014/main" id="{FFC34454-5773-8B21-7C9C-113D325987F1}"/>
                </a:ext>
              </a:extLst>
            </p:cNvPr>
            <p:cNvSpPr/>
            <p:nvPr/>
          </p:nvSpPr>
          <p:spPr>
            <a:xfrm>
              <a:off x="7599361" y="519556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Sechseck 34">
              <a:extLst>
                <a:ext uri="{FF2B5EF4-FFF2-40B4-BE49-F238E27FC236}">
                  <a16:creationId xmlns:a16="http://schemas.microsoft.com/office/drawing/2014/main" id="{81661B7D-CEFE-5D1B-B353-170D6FDF3706}"/>
                </a:ext>
              </a:extLst>
            </p:cNvPr>
            <p:cNvSpPr/>
            <p:nvPr/>
          </p:nvSpPr>
          <p:spPr>
            <a:xfrm>
              <a:off x="7599361" y="60788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" name="Sechseck 35">
              <a:extLst>
                <a:ext uri="{FF2B5EF4-FFF2-40B4-BE49-F238E27FC236}">
                  <a16:creationId xmlns:a16="http://schemas.microsoft.com/office/drawing/2014/main" id="{1B86C4C9-D661-62F5-B14A-3119BA041010}"/>
                </a:ext>
              </a:extLst>
            </p:cNvPr>
            <p:cNvSpPr/>
            <p:nvPr/>
          </p:nvSpPr>
          <p:spPr>
            <a:xfrm>
              <a:off x="7599361" y="431228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" name="Sechseck 36">
              <a:extLst>
                <a:ext uri="{FF2B5EF4-FFF2-40B4-BE49-F238E27FC236}">
                  <a16:creationId xmlns:a16="http://schemas.microsoft.com/office/drawing/2014/main" id="{1B3E51A4-F185-3D55-D623-524D3BC44909}"/>
                </a:ext>
              </a:extLst>
            </p:cNvPr>
            <p:cNvSpPr/>
            <p:nvPr/>
          </p:nvSpPr>
          <p:spPr>
            <a:xfrm>
              <a:off x="3067048" y="298735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Sechseck 37">
              <a:extLst>
                <a:ext uri="{FF2B5EF4-FFF2-40B4-BE49-F238E27FC236}">
                  <a16:creationId xmlns:a16="http://schemas.microsoft.com/office/drawing/2014/main" id="{ECBC6E02-34A9-2396-3BF3-723D98951882}"/>
                </a:ext>
              </a:extLst>
            </p:cNvPr>
            <p:cNvSpPr/>
            <p:nvPr/>
          </p:nvSpPr>
          <p:spPr>
            <a:xfrm>
              <a:off x="3067048" y="387064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" name="Sechseck 38">
              <a:extLst>
                <a:ext uri="{FF2B5EF4-FFF2-40B4-BE49-F238E27FC236}">
                  <a16:creationId xmlns:a16="http://schemas.microsoft.com/office/drawing/2014/main" id="{F963BC04-7E4F-F82B-1728-B461BCF07D17}"/>
                </a:ext>
              </a:extLst>
            </p:cNvPr>
            <p:cNvSpPr/>
            <p:nvPr/>
          </p:nvSpPr>
          <p:spPr>
            <a:xfrm>
              <a:off x="3067048" y="210407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" name="Sechseck 39">
              <a:extLst>
                <a:ext uri="{FF2B5EF4-FFF2-40B4-BE49-F238E27FC236}">
                  <a16:creationId xmlns:a16="http://schemas.microsoft.com/office/drawing/2014/main" id="{10E6B058-F123-3885-8692-57DD2E11435F}"/>
                </a:ext>
              </a:extLst>
            </p:cNvPr>
            <p:cNvSpPr/>
            <p:nvPr/>
          </p:nvSpPr>
          <p:spPr>
            <a:xfrm>
              <a:off x="3067048" y="122079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" name="Sechseck 40">
              <a:extLst>
                <a:ext uri="{FF2B5EF4-FFF2-40B4-BE49-F238E27FC236}">
                  <a16:creationId xmlns:a16="http://schemas.microsoft.com/office/drawing/2014/main" id="{DE575EFB-7745-6F68-22A9-B7FEB7A0EC81}"/>
                </a:ext>
              </a:extLst>
            </p:cNvPr>
            <p:cNvSpPr/>
            <p:nvPr/>
          </p:nvSpPr>
          <p:spPr>
            <a:xfrm>
              <a:off x="3067047" y="33750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" name="Sechseck 41">
              <a:extLst>
                <a:ext uri="{FF2B5EF4-FFF2-40B4-BE49-F238E27FC236}">
                  <a16:creationId xmlns:a16="http://schemas.microsoft.com/office/drawing/2014/main" id="{793D7E4E-ACFC-758A-1E87-23CC6B7CDE28}"/>
                </a:ext>
              </a:extLst>
            </p:cNvPr>
            <p:cNvSpPr/>
            <p:nvPr/>
          </p:nvSpPr>
          <p:spPr>
            <a:xfrm>
              <a:off x="3067046" y="-54577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3" name="Sechseck 42">
              <a:extLst>
                <a:ext uri="{FF2B5EF4-FFF2-40B4-BE49-F238E27FC236}">
                  <a16:creationId xmlns:a16="http://schemas.microsoft.com/office/drawing/2014/main" id="{2FD2768A-F516-04BF-92BD-45EB4AF4AC94}"/>
                </a:ext>
              </a:extLst>
            </p:cNvPr>
            <p:cNvSpPr/>
            <p:nvPr/>
          </p:nvSpPr>
          <p:spPr>
            <a:xfrm>
              <a:off x="3067048" y="56372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" name="Sechseck 43">
              <a:extLst>
                <a:ext uri="{FF2B5EF4-FFF2-40B4-BE49-F238E27FC236}">
                  <a16:creationId xmlns:a16="http://schemas.microsoft.com/office/drawing/2014/main" id="{916684A4-E3F0-28FC-C7E9-F3526079582B}"/>
                </a:ext>
              </a:extLst>
            </p:cNvPr>
            <p:cNvSpPr/>
            <p:nvPr/>
          </p:nvSpPr>
          <p:spPr>
            <a:xfrm>
              <a:off x="3067048" y="65204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5" name="Sechseck 44">
              <a:extLst>
                <a:ext uri="{FF2B5EF4-FFF2-40B4-BE49-F238E27FC236}">
                  <a16:creationId xmlns:a16="http://schemas.microsoft.com/office/drawing/2014/main" id="{66CD2BCE-AF30-8F50-2C3A-466FEF91C288}"/>
                </a:ext>
              </a:extLst>
            </p:cNvPr>
            <p:cNvSpPr/>
            <p:nvPr/>
          </p:nvSpPr>
          <p:spPr>
            <a:xfrm>
              <a:off x="3067048" y="475392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6" name="Sechseck 45">
              <a:extLst>
                <a:ext uri="{FF2B5EF4-FFF2-40B4-BE49-F238E27FC236}">
                  <a16:creationId xmlns:a16="http://schemas.microsoft.com/office/drawing/2014/main" id="{94067011-8EC2-6676-4445-7400F2DCB20E}"/>
                </a:ext>
              </a:extLst>
            </p:cNvPr>
            <p:cNvSpPr/>
            <p:nvPr/>
          </p:nvSpPr>
          <p:spPr>
            <a:xfrm>
              <a:off x="3714748" y="254571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" name="Sechseck 46">
              <a:extLst>
                <a:ext uri="{FF2B5EF4-FFF2-40B4-BE49-F238E27FC236}">
                  <a16:creationId xmlns:a16="http://schemas.microsoft.com/office/drawing/2014/main" id="{608E0081-4178-2F1F-E784-4D34474AE10C}"/>
                </a:ext>
              </a:extLst>
            </p:cNvPr>
            <p:cNvSpPr/>
            <p:nvPr/>
          </p:nvSpPr>
          <p:spPr>
            <a:xfrm>
              <a:off x="3714748" y="342899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8" name="Sechseck 47">
              <a:extLst>
                <a:ext uri="{FF2B5EF4-FFF2-40B4-BE49-F238E27FC236}">
                  <a16:creationId xmlns:a16="http://schemas.microsoft.com/office/drawing/2014/main" id="{40F05BB6-AA2B-B7D4-A8D1-26A36B9B6CC3}"/>
                </a:ext>
              </a:extLst>
            </p:cNvPr>
            <p:cNvSpPr/>
            <p:nvPr/>
          </p:nvSpPr>
          <p:spPr>
            <a:xfrm>
              <a:off x="3714748" y="166243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9" name="Sechseck 48">
              <a:extLst>
                <a:ext uri="{FF2B5EF4-FFF2-40B4-BE49-F238E27FC236}">
                  <a16:creationId xmlns:a16="http://schemas.microsoft.com/office/drawing/2014/main" id="{1E7958EB-FBAB-7458-3982-5DF936E9E487}"/>
                </a:ext>
              </a:extLst>
            </p:cNvPr>
            <p:cNvSpPr/>
            <p:nvPr/>
          </p:nvSpPr>
          <p:spPr>
            <a:xfrm>
              <a:off x="3714748" y="77914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0" name="Sechseck 49">
              <a:extLst>
                <a:ext uri="{FF2B5EF4-FFF2-40B4-BE49-F238E27FC236}">
                  <a16:creationId xmlns:a16="http://schemas.microsoft.com/office/drawing/2014/main" id="{FB098C30-7427-9594-E59C-DBE5E14CD2A6}"/>
                </a:ext>
              </a:extLst>
            </p:cNvPr>
            <p:cNvSpPr/>
            <p:nvPr/>
          </p:nvSpPr>
          <p:spPr>
            <a:xfrm>
              <a:off x="3714747" y="-10413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1" name="Sechseck 50">
              <a:extLst>
                <a:ext uri="{FF2B5EF4-FFF2-40B4-BE49-F238E27FC236}">
                  <a16:creationId xmlns:a16="http://schemas.microsoft.com/office/drawing/2014/main" id="{7A9546A3-2F09-3A15-64A9-6BC8015644AD}"/>
                </a:ext>
              </a:extLst>
            </p:cNvPr>
            <p:cNvSpPr/>
            <p:nvPr/>
          </p:nvSpPr>
          <p:spPr>
            <a:xfrm>
              <a:off x="3714748" y="519556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2" name="Sechseck 51">
              <a:extLst>
                <a:ext uri="{FF2B5EF4-FFF2-40B4-BE49-F238E27FC236}">
                  <a16:creationId xmlns:a16="http://schemas.microsoft.com/office/drawing/2014/main" id="{42B800F6-B5D8-9E89-789E-07C7B46270D0}"/>
                </a:ext>
              </a:extLst>
            </p:cNvPr>
            <p:cNvSpPr/>
            <p:nvPr/>
          </p:nvSpPr>
          <p:spPr>
            <a:xfrm>
              <a:off x="3714748" y="60788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3" name="Sechseck 52">
              <a:extLst>
                <a:ext uri="{FF2B5EF4-FFF2-40B4-BE49-F238E27FC236}">
                  <a16:creationId xmlns:a16="http://schemas.microsoft.com/office/drawing/2014/main" id="{5C835176-76E8-FD74-9B16-085EB9EB9F4B}"/>
                </a:ext>
              </a:extLst>
            </p:cNvPr>
            <p:cNvSpPr/>
            <p:nvPr/>
          </p:nvSpPr>
          <p:spPr>
            <a:xfrm>
              <a:off x="3714748" y="431228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4" name="Sechseck 53">
              <a:extLst>
                <a:ext uri="{FF2B5EF4-FFF2-40B4-BE49-F238E27FC236}">
                  <a16:creationId xmlns:a16="http://schemas.microsoft.com/office/drawing/2014/main" id="{2BE6F5DE-6E3B-0413-0BE1-CA4258BE3C27}"/>
                </a:ext>
              </a:extLst>
            </p:cNvPr>
            <p:cNvSpPr/>
            <p:nvPr/>
          </p:nvSpPr>
          <p:spPr>
            <a:xfrm>
              <a:off x="4362447" y="298735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5" name="Sechseck 54">
              <a:extLst>
                <a:ext uri="{FF2B5EF4-FFF2-40B4-BE49-F238E27FC236}">
                  <a16:creationId xmlns:a16="http://schemas.microsoft.com/office/drawing/2014/main" id="{16470BE3-1D6F-0BAD-6D4C-BDDE7C1F035E}"/>
                </a:ext>
              </a:extLst>
            </p:cNvPr>
            <p:cNvSpPr/>
            <p:nvPr/>
          </p:nvSpPr>
          <p:spPr>
            <a:xfrm>
              <a:off x="4362447" y="387063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6" name="Sechseck 55">
              <a:extLst>
                <a:ext uri="{FF2B5EF4-FFF2-40B4-BE49-F238E27FC236}">
                  <a16:creationId xmlns:a16="http://schemas.microsoft.com/office/drawing/2014/main" id="{D0F58A31-2855-BB5A-E7D1-61A8DED538FB}"/>
                </a:ext>
              </a:extLst>
            </p:cNvPr>
            <p:cNvSpPr/>
            <p:nvPr/>
          </p:nvSpPr>
          <p:spPr>
            <a:xfrm>
              <a:off x="4362447" y="210407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7" name="Sechseck 56">
              <a:extLst>
                <a:ext uri="{FF2B5EF4-FFF2-40B4-BE49-F238E27FC236}">
                  <a16:creationId xmlns:a16="http://schemas.microsoft.com/office/drawing/2014/main" id="{A8460ED0-35C0-53B2-D8DA-893F7D43A6FD}"/>
                </a:ext>
              </a:extLst>
            </p:cNvPr>
            <p:cNvSpPr/>
            <p:nvPr/>
          </p:nvSpPr>
          <p:spPr>
            <a:xfrm>
              <a:off x="4362447" y="122079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8" name="Sechseck 57">
              <a:extLst>
                <a:ext uri="{FF2B5EF4-FFF2-40B4-BE49-F238E27FC236}">
                  <a16:creationId xmlns:a16="http://schemas.microsoft.com/office/drawing/2014/main" id="{3D69DD38-4007-0DD4-E9E9-8BC08E8B2891}"/>
                </a:ext>
              </a:extLst>
            </p:cNvPr>
            <p:cNvSpPr/>
            <p:nvPr/>
          </p:nvSpPr>
          <p:spPr>
            <a:xfrm>
              <a:off x="4362446" y="3375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9" name="Sechseck 58">
              <a:extLst>
                <a:ext uri="{FF2B5EF4-FFF2-40B4-BE49-F238E27FC236}">
                  <a16:creationId xmlns:a16="http://schemas.microsoft.com/office/drawing/2014/main" id="{4DE2EEB7-EE5D-2E2B-3366-3B22FD642E97}"/>
                </a:ext>
              </a:extLst>
            </p:cNvPr>
            <p:cNvSpPr/>
            <p:nvPr/>
          </p:nvSpPr>
          <p:spPr>
            <a:xfrm>
              <a:off x="4362445" y="-54577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0" name="Sechseck 59">
              <a:extLst>
                <a:ext uri="{FF2B5EF4-FFF2-40B4-BE49-F238E27FC236}">
                  <a16:creationId xmlns:a16="http://schemas.microsoft.com/office/drawing/2014/main" id="{F01DAEBB-90F0-4FDF-4817-BE13CB6AEB99}"/>
                </a:ext>
              </a:extLst>
            </p:cNvPr>
            <p:cNvSpPr/>
            <p:nvPr/>
          </p:nvSpPr>
          <p:spPr>
            <a:xfrm>
              <a:off x="4362447" y="56372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1" name="Sechseck 60">
              <a:extLst>
                <a:ext uri="{FF2B5EF4-FFF2-40B4-BE49-F238E27FC236}">
                  <a16:creationId xmlns:a16="http://schemas.microsoft.com/office/drawing/2014/main" id="{926C34A0-0B66-939D-0DB1-53CF7CD05C96}"/>
                </a:ext>
              </a:extLst>
            </p:cNvPr>
            <p:cNvSpPr/>
            <p:nvPr/>
          </p:nvSpPr>
          <p:spPr>
            <a:xfrm>
              <a:off x="4362447" y="65204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2" name="Sechseck 61">
              <a:extLst>
                <a:ext uri="{FF2B5EF4-FFF2-40B4-BE49-F238E27FC236}">
                  <a16:creationId xmlns:a16="http://schemas.microsoft.com/office/drawing/2014/main" id="{5A6D5DCC-7F13-514D-A7BA-DC199E576617}"/>
                </a:ext>
              </a:extLst>
            </p:cNvPr>
            <p:cNvSpPr/>
            <p:nvPr/>
          </p:nvSpPr>
          <p:spPr>
            <a:xfrm>
              <a:off x="4362447" y="475392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3" name="Sechseck 62">
              <a:extLst>
                <a:ext uri="{FF2B5EF4-FFF2-40B4-BE49-F238E27FC236}">
                  <a16:creationId xmlns:a16="http://schemas.microsoft.com/office/drawing/2014/main" id="{E5B8C801-C3C9-8646-2081-493D7705D6E3}"/>
                </a:ext>
              </a:extLst>
            </p:cNvPr>
            <p:cNvSpPr/>
            <p:nvPr/>
          </p:nvSpPr>
          <p:spPr>
            <a:xfrm>
              <a:off x="5010147" y="254571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8" name="Sechseck 127">
              <a:extLst>
                <a:ext uri="{FF2B5EF4-FFF2-40B4-BE49-F238E27FC236}">
                  <a16:creationId xmlns:a16="http://schemas.microsoft.com/office/drawing/2014/main" id="{3769F97E-3550-173B-90EB-7BDB7FE1C734}"/>
                </a:ext>
              </a:extLst>
            </p:cNvPr>
            <p:cNvSpPr/>
            <p:nvPr/>
          </p:nvSpPr>
          <p:spPr>
            <a:xfrm>
              <a:off x="5010147" y="342899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9" name="Sechseck 128">
              <a:extLst>
                <a:ext uri="{FF2B5EF4-FFF2-40B4-BE49-F238E27FC236}">
                  <a16:creationId xmlns:a16="http://schemas.microsoft.com/office/drawing/2014/main" id="{2BB9DE44-B0C1-98A7-09B3-88A70C20BF6E}"/>
                </a:ext>
              </a:extLst>
            </p:cNvPr>
            <p:cNvSpPr/>
            <p:nvPr/>
          </p:nvSpPr>
          <p:spPr>
            <a:xfrm>
              <a:off x="5010147" y="166243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0" name="Sechseck 129">
              <a:extLst>
                <a:ext uri="{FF2B5EF4-FFF2-40B4-BE49-F238E27FC236}">
                  <a16:creationId xmlns:a16="http://schemas.microsoft.com/office/drawing/2014/main" id="{8DC91651-B7F7-299D-51C6-2CE15136ED52}"/>
                </a:ext>
              </a:extLst>
            </p:cNvPr>
            <p:cNvSpPr/>
            <p:nvPr/>
          </p:nvSpPr>
          <p:spPr>
            <a:xfrm>
              <a:off x="5010147" y="77914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1" name="Sechseck 130">
              <a:extLst>
                <a:ext uri="{FF2B5EF4-FFF2-40B4-BE49-F238E27FC236}">
                  <a16:creationId xmlns:a16="http://schemas.microsoft.com/office/drawing/2014/main" id="{E8AE8249-87FA-7935-44C2-F81A2A6B0E2C}"/>
                </a:ext>
              </a:extLst>
            </p:cNvPr>
            <p:cNvSpPr/>
            <p:nvPr/>
          </p:nvSpPr>
          <p:spPr>
            <a:xfrm>
              <a:off x="5010146" y="-10413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2" name="Sechseck 131">
              <a:extLst>
                <a:ext uri="{FF2B5EF4-FFF2-40B4-BE49-F238E27FC236}">
                  <a16:creationId xmlns:a16="http://schemas.microsoft.com/office/drawing/2014/main" id="{F80FE98A-F509-7985-471D-E0F604AFF6D6}"/>
                </a:ext>
              </a:extLst>
            </p:cNvPr>
            <p:cNvSpPr/>
            <p:nvPr/>
          </p:nvSpPr>
          <p:spPr>
            <a:xfrm>
              <a:off x="5010147" y="519556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3" name="Sechseck 132">
              <a:extLst>
                <a:ext uri="{FF2B5EF4-FFF2-40B4-BE49-F238E27FC236}">
                  <a16:creationId xmlns:a16="http://schemas.microsoft.com/office/drawing/2014/main" id="{291A9482-726B-4BD3-03C8-503D8E281B86}"/>
                </a:ext>
              </a:extLst>
            </p:cNvPr>
            <p:cNvSpPr/>
            <p:nvPr/>
          </p:nvSpPr>
          <p:spPr>
            <a:xfrm>
              <a:off x="5010147" y="60788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4" name="Sechseck 133">
              <a:extLst>
                <a:ext uri="{FF2B5EF4-FFF2-40B4-BE49-F238E27FC236}">
                  <a16:creationId xmlns:a16="http://schemas.microsoft.com/office/drawing/2014/main" id="{28DCBDFC-DD1A-C4D2-382E-E7C39F814E9E}"/>
                </a:ext>
              </a:extLst>
            </p:cNvPr>
            <p:cNvSpPr/>
            <p:nvPr/>
          </p:nvSpPr>
          <p:spPr>
            <a:xfrm>
              <a:off x="5010147" y="431228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5" name="Sechseck 134">
              <a:extLst>
                <a:ext uri="{FF2B5EF4-FFF2-40B4-BE49-F238E27FC236}">
                  <a16:creationId xmlns:a16="http://schemas.microsoft.com/office/drawing/2014/main" id="{D9D12BFB-9539-9FD4-4AE5-1563CBCEDE6C}"/>
                </a:ext>
              </a:extLst>
            </p:cNvPr>
            <p:cNvSpPr/>
            <p:nvPr/>
          </p:nvSpPr>
          <p:spPr>
            <a:xfrm>
              <a:off x="8247061" y="298735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6" name="Sechseck 135">
              <a:extLst>
                <a:ext uri="{FF2B5EF4-FFF2-40B4-BE49-F238E27FC236}">
                  <a16:creationId xmlns:a16="http://schemas.microsoft.com/office/drawing/2014/main" id="{549402A0-3ED0-43E4-F552-4279964AC1CC}"/>
                </a:ext>
              </a:extLst>
            </p:cNvPr>
            <p:cNvSpPr/>
            <p:nvPr/>
          </p:nvSpPr>
          <p:spPr>
            <a:xfrm>
              <a:off x="8247061" y="387063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7" name="Sechseck 136">
              <a:extLst>
                <a:ext uri="{FF2B5EF4-FFF2-40B4-BE49-F238E27FC236}">
                  <a16:creationId xmlns:a16="http://schemas.microsoft.com/office/drawing/2014/main" id="{AC31AB96-4746-E88A-4AB6-4CC14F9BBCB2}"/>
                </a:ext>
              </a:extLst>
            </p:cNvPr>
            <p:cNvSpPr/>
            <p:nvPr/>
          </p:nvSpPr>
          <p:spPr>
            <a:xfrm>
              <a:off x="8247061" y="210407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8" name="Sechseck 137">
              <a:extLst>
                <a:ext uri="{FF2B5EF4-FFF2-40B4-BE49-F238E27FC236}">
                  <a16:creationId xmlns:a16="http://schemas.microsoft.com/office/drawing/2014/main" id="{18B14B9C-C451-0899-7C78-209707265E3F}"/>
                </a:ext>
              </a:extLst>
            </p:cNvPr>
            <p:cNvSpPr/>
            <p:nvPr/>
          </p:nvSpPr>
          <p:spPr>
            <a:xfrm>
              <a:off x="8247061" y="122079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9" name="Sechseck 138">
              <a:extLst>
                <a:ext uri="{FF2B5EF4-FFF2-40B4-BE49-F238E27FC236}">
                  <a16:creationId xmlns:a16="http://schemas.microsoft.com/office/drawing/2014/main" id="{8166E0EA-3D24-0A69-4972-A05CA042E825}"/>
                </a:ext>
              </a:extLst>
            </p:cNvPr>
            <p:cNvSpPr/>
            <p:nvPr/>
          </p:nvSpPr>
          <p:spPr>
            <a:xfrm>
              <a:off x="8247060" y="3375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0" name="Sechseck 139">
              <a:extLst>
                <a:ext uri="{FF2B5EF4-FFF2-40B4-BE49-F238E27FC236}">
                  <a16:creationId xmlns:a16="http://schemas.microsoft.com/office/drawing/2014/main" id="{59616237-AE70-CDC8-C697-28CC6A29AD36}"/>
                </a:ext>
              </a:extLst>
            </p:cNvPr>
            <p:cNvSpPr/>
            <p:nvPr/>
          </p:nvSpPr>
          <p:spPr>
            <a:xfrm>
              <a:off x="8247059" y="-54577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1" name="Sechseck 140">
              <a:extLst>
                <a:ext uri="{FF2B5EF4-FFF2-40B4-BE49-F238E27FC236}">
                  <a16:creationId xmlns:a16="http://schemas.microsoft.com/office/drawing/2014/main" id="{05E01924-5E90-B35F-5788-27016E32A13D}"/>
                </a:ext>
              </a:extLst>
            </p:cNvPr>
            <p:cNvSpPr/>
            <p:nvPr/>
          </p:nvSpPr>
          <p:spPr>
            <a:xfrm>
              <a:off x="8247061" y="56372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2" name="Sechseck 141">
              <a:extLst>
                <a:ext uri="{FF2B5EF4-FFF2-40B4-BE49-F238E27FC236}">
                  <a16:creationId xmlns:a16="http://schemas.microsoft.com/office/drawing/2014/main" id="{6EBD6B6B-4412-7C29-A645-388B04E20CAD}"/>
                </a:ext>
              </a:extLst>
            </p:cNvPr>
            <p:cNvSpPr/>
            <p:nvPr/>
          </p:nvSpPr>
          <p:spPr>
            <a:xfrm>
              <a:off x="8247061" y="65204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4" name="Sechseck 143">
              <a:extLst>
                <a:ext uri="{FF2B5EF4-FFF2-40B4-BE49-F238E27FC236}">
                  <a16:creationId xmlns:a16="http://schemas.microsoft.com/office/drawing/2014/main" id="{69BAF559-0735-D7D9-D4F2-79C03F4815B2}"/>
                </a:ext>
              </a:extLst>
            </p:cNvPr>
            <p:cNvSpPr/>
            <p:nvPr/>
          </p:nvSpPr>
          <p:spPr>
            <a:xfrm>
              <a:off x="8247061" y="475392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5" name="Sechseck 144">
              <a:extLst>
                <a:ext uri="{FF2B5EF4-FFF2-40B4-BE49-F238E27FC236}">
                  <a16:creationId xmlns:a16="http://schemas.microsoft.com/office/drawing/2014/main" id="{8B36C520-1B05-1259-BF79-E29C1A20BE7B}"/>
                </a:ext>
              </a:extLst>
            </p:cNvPr>
            <p:cNvSpPr/>
            <p:nvPr/>
          </p:nvSpPr>
          <p:spPr>
            <a:xfrm>
              <a:off x="8894761" y="254571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6" name="Sechseck 145">
              <a:extLst>
                <a:ext uri="{FF2B5EF4-FFF2-40B4-BE49-F238E27FC236}">
                  <a16:creationId xmlns:a16="http://schemas.microsoft.com/office/drawing/2014/main" id="{BDC93337-3F10-2FA9-D060-F035DA72154B}"/>
                </a:ext>
              </a:extLst>
            </p:cNvPr>
            <p:cNvSpPr/>
            <p:nvPr/>
          </p:nvSpPr>
          <p:spPr>
            <a:xfrm>
              <a:off x="8894761" y="342899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7" name="Sechseck 146">
              <a:extLst>
                <a:ext uri="{FF2B5EF4-FFF2-40B4-BE49-F238E27FC236}">
                  <a16:creationId xmlns:a16="http://schemas.microsoft.com/office/drawing/2014/main" id="{8D8EBAED-ADF7-26A8-6829-A2AEDC33B214}"/>
                </a:ext>
              </a:extLst>
            </p:cNvPr>
            <p:cNvSpPr/>
            <p:nvPr/>
          </p:nvSpPr>
          <p:spPr>
            <a:xfrm>
              <a:off x="8894761" y="166243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8" name="Sechseck 147">
              <a:extLst>
                <a:ext uri="{FF2B5EF4-FFF2-40B4-BE49-F238E27FC236}">
                  <a16:creationId xmlns:a16="http://schemas.microsoft.com/office/drawing/2014/main" id="{7261A3AB-9AF0-C7F1-1E6B-0620259740FC}"/>
                </a:ext>
              </a:extLst>
            </p:cNvPr>
            <p:cNvSpPr/>
            <p:nvPr/>
          </p:nvSpPr>
          <p:spPr>
            <a:xfrm>
              <a:off x="8894761" y="77914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9" name="Sechseck 148">
              <a:extLst>
                <a:ext uri="{FF2B5EF4-FFF2-40B4-BE49-F238E27FC236}">
                  <a16:creationId xmlns:a16="http://schemas.microsoft.com/office/drawing/2014/main" id="{D4D1AAC9-65EF-01D6-789C-2414B15206C6}"/>
                </a:ext>
              </a:extLst>
            </p:cNvPr>
            <p:cNvSpPr/>
            <p:nvPr/>
          </p:nvSpPr>
          <p:spPr>
            <a:xfrm>
              <a:off x="8894760" y="-10413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0" name="Sechseck 149">
              <a:extLst>
                <a:ext uri="{FF2B5EF4-FFF2-40B4-BE49-F238E27FC236}">
                  <a16:creationId xmlns:a16="http://schemas.microsoft.com/office/drawing/2014/main" id="{B9A1D614-A8ED-6DF9-1A7B-6A57F56831C4}"/>
                </a:ext>
              </a:extLst>
            </p:cNvPr>
            <p:cNvSpPr/>
            <p:nvPr/>
          </p:nvSpPr>
          <p:spPr>
            <a:xfrm>
              <a:off x="8894761" y="519556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1" name="Sechseck 150">
              <a:extLst>
                <a:ext uri="{FF2B5EF4-FFF2-40B4-BE49-F238E27FC236}">
                  <a16:creationId xmlns:a16="http://schemas.microsoft.com/office/drawing/2014/main" id="{89E32AFB-28BF-375D-287C-10F7C8DE0F42}"/>
                </a:ext>
              </a:extLst>
            </p:cNvPr>
            <p:cNvSpPr/>
            <p:nvPr/>
          </p:nvSpPr>
          <p:spPr>
            <a:xfrm>
              <a:off x="8894761" y="60788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2" name="Sechseck 151">
              <a:extLst>
                <a:ext uri="{FF2B5EF4-FFF2-40B4-BE49-F238E27FC236}">
                  <a16:creationId xmlns:a16="http://schemas.microsoft.com/office/drawing/2014/main" id="{EE383761-6669-E69A-4057-945AF8DACDDB}"/>
                </a:ext>
              </a:extLst>
            </p:cNvPr>
            <p:cNvSpPr/>
            <p:nvPr/>
          </p:nvSpPr>
          <p:spPr>
            <a:xfrm>
              <a:off x="8894761" y="431228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3" name="Sechseck 152">
              <a:extLst>
                <a:ext uri="{FF2B5EF4-FFF2-40B4-BE49-F238E27FC236}">
                  <a16:creationId xmlns:a16="http://schemas.microsoft.com/office/drawing/2014/main" id="{99532476-E9B0-3B37-6444-08EEC4EACB1C}"/>
                </a:ext>
              </a:extLst>
            </p:cNvPr>
            <p:cNvSpPr/>
            <p:nvPr/>
          </p:nvSpPr>
          <p:spPr>
            <a:xfrm>
              <a:off x="9542460" y="298735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4" name="Sechseck 153">
              <a:extLst>
                <a:ext uri="{FF2B5EF4-FFF2-40B4-BE49-F238E27FC236}">
                  <a16:creationId xmlns:a16="http://schemas.microsoft.com/office/drawing/2014/main" id="{8C9CC681-94E1-FF98-A64A-0D4BE1A88882}"/>
                </a:ext>
              </a:extLst>
            </p:cNvPr>
            <p:cNvSpPr/>
            <p:nvPr/>
          </p:nvSpPr>
          <p:spPr>
            <a:xfrm>
              <a:off x="9542460" y="38706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5" name="Sechseck 154">
              <a:extLst>
                <a:ext uri="{FF2B5EF4-FFF2-40B4-BE49-F238E27FC236}">
                  <a16:creationId xmlns:a16="http://schemas.microsoft.com/office/drawing/2014/main" id="{F81E9E35-EF34-4D71-A133-007CDF7453B5}"/>
                </a:ext>
              </a:extLst>
            </p:cNvPr>
            <p:cNvSpPr/>
            <p:nvPr/>
          </p:nvSpPr>
          <p:spPr>
            <a:xfrm>
              <a:off x="9542460" y="210407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6" name="Sechseck 155">
              <a:extLst>
                <a:ext uri="{FF2B5EF4-FFF2-40B4-BE49-F238E27FC236}">
                  <a16:creationId xmlns:a16="http://schemas.microsoft.com/office/drawing/2014/main" id="{2E78BAC1-11F3-F1EA-E053-BA222E1E6F65}"/>
                </a:ext>
              </a:extLst>
            </p:cNvPr>
            <p:cNvSpPr/>
            <p:nvPr/>
          </p:nvSpPr>
          <p:spPr>
            <a:xfrm>
              <a:off x="9542460" y="12207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7" name="Sechseck 156">
              <a:extLst>
                <a:ext uri="{FF2B5EF4-FFF2-40B4-BE49-F238E27FC236}">
                  <a16:creationId xmlns:a16="http://schemas.microsoft.com/office/drawing/2014/main" id="{23FA2105-755A-A5C7-110E-FB5768C46D27}"/>
                </a:ext>
              </a:extLst>
            </p:cNvPr>
            <p:cNvSpPr/>
            <p:nvPr/>
          </p:nvSpPr>
          <p:spPr>
            <a:xfrm>
              <a:off x="9542459" y="3375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8" name="Sechseck 157">
              <a:extLst>
                <a:ext uri="{FF2B5EF4-FFF2-40B4-BE49-F238E27FC236}">
                  <a16:creationId xmlns:a16="http://schemas.microsoft.com/office/drawing/2014/main" id="{E48EB740-921B-7CA8-A431-049E8FE176A2}"/>
                </a:ext>
              </a:extLst>
            </p:cNvPr>
            <p:cNvSpPr/>
            <p:nvPr/>
          </p:nvSpPr>
          <p:spPr>
            <a:xfrm>
              <a:off x="9542458" y="-54577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9" name="Sechseck 158">
              <a:extLst>
                <a:ext uri="{FF2B5EF4-FFF2-40B4-BE49-F238E27FC236}">
                  <a16:creationId xmlns:a16="http://schemas.microsoft.com/office/drawing/2014/main" id="{4C96E440-F347-F615-0C9B-0FF2C48662B8}"/>
                </a:ext>
              </a:extLst>
            </p:cNvPr>
            <p:cNvSpPr/>
            <p:nvPr/>
          </p:nvSpPr>
          <p:spPr>
            <a:xfrm>
              <a:off x="9542460" y="56372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0" name="Sechseck 159">
              <a:extLst>
                <a:ext uri="{FF2B5EF4-FFF2-40B4-BE49-F238E27FC236}">
                  <a16:creationId xmlns:a16="http://schemas.microsoft.com/office/drawing/2014/main" id="{3B5BD458-802A-E713-F56F-BC3798CEAB54}"/>
                </a:ext>
              </a:extLst>
            </p:cNvPr>
            <p:cNvSpPr/>
            <p:nvPr/>
          </p:nvSpPr>
          <p:spPr>
            <a:xfrm>
              <a:off x="9542460" y="65204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1" name="Sechseck 160">
              <a:extLst>
                <a:ext uri="{FF2B5EF4-FFF2-40B4-BE49-F238E27FC236}">
                  <a16:creationId xmlns:a16="http://schemas.microsoft.com/office/drawing/2014/main" id="{64B3FC05-8DCB-C23B-B9AE-C75202BD322C}"/>
                </a:ext>
              </a:extLst>
            </p:cNvPr>
            <p:cNvSpPr/>
            <p:nvPr/>
          </p:nvSpPr>
          <p:spPr>
            <a:xfrm>
              <a:off x="9542460" y="475392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2" name="Sechseck 161">
              <a:extLst>
                <a:ext uri="{FF2B5EF4-FFF2-40B4-BE49-F238E27FC236}">
                  <a16:creationId xmlns:a16="http://schemas.microsoft.com/office/drawing/2014/main" id="{6986E23A-9B8A-FE43-6F16-B3BC40666B25}"/>
                </a:ext>
              </a:extLst>
            </p:cNvPr>
            <p:cNvSpPr/>
            <p:nvPr/>
          </p:nvSpPr>
          <p:spPr>
            <a:xfrm>
              <a:off x="10190160" y="254571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3" name="Sechseck 162">
              <a:extLst>
                <a:ext uri="{FF2B5EF4-FFF2-40B4-BE49-F238E27FC236}">
                  <a16:creationId xmlns:a16="http://schemas.microsoft.com/office/drawing/2014/main" id="{E6676E05-4869-4D5F-79BC-AB8F0BF014D5}"/>
                </a:ext>
              </a:extLst>
            </p:cNvPr>
            <p:cNvSpPr/>
            <p:nvPr/>
          </p:nvSpPr>
          <p:spPr>
            <a:xfrm>
              <a:off x="10190160" y="342899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4" name="Sechseck 163">
              <a:extLst>
                <a:ext uri="{FF2B5EF4-FFF2-40B4-BE49-F238E27FC236}">
                  <a16:creationId xmlns:a16="http://schemas.microsoft.com/office/drawing/2014/main" id="{AAD37AC7-4AD3-DB4F-D5FE-C7A4CA44D962}"/>
                </a:ext>
              </a:extLst>
            </p:cNvPr>
            <p:cNvSpPr/>
            <p:nvPr/>
          </p:nvSpPr>
          <p:spPr>
            <a:xfrm>
              <a:off x="10190160" y="166243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5" name="Sechseck 164">
              <a:extLst>
                <a:ext uri="{FF2B5EF4-FFF2-40B4-BE49-F238E27FC236}">
                  <a16:creationId xmlns:a16="http://schemas.microsoft.com/office/drawing/2014/main" id="{D6B33A27-69DE-D671-4F49-7BBC049CF2CB}"/>
                </a:ext>
              </a:extLst>
            </p:cNvPr>
            <p:cNvSpPr/>
            <p:nvPr/>
          </p:nvSpPr>
          <p:spPr>
            <a:xfrm>
              <a:off x="10190160" y="7791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6" name="Sechseck 165">
              <a:extLst>
                <a:ext uri="{FF2B5EF4-FFF2-40B4-BE49-F238E27FC236}">
                  <a16:creationId xmlns:a16="http://schemas.microsoft.com/office/drawing/2014/main" id="{5B0B52BD-81A0-C8C0-44E0-EAE48A155E9F}"/>
                </a:ext>
              </a:extLst>
            </p:cNvPr>
            <p:cNvSpPr/>
            <p:nvPr/>
          </p:nvSpPr>
          <p:spPr>
            <a:xfrm>
              <a:off x="10190159" y="-1041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0" name="Sechseck 179">
              <a:extLst>
                <a:ext uri="{FF2B5EF4-FFF2-40B4-BE49-F238E27FC236}">
                  <a16:creationId xmlns:a16="http://schemas.microsoft.com/office/drawing/2014/main" id="{84636659-7FCF-2AAF-FE41-2FF057B60EFB}"/>
                </a:ext>
              </a:extLst>
            </p:cNvPr>
            <p:cNvSpPr/>
            <p:nvPr/>
          </p:nvSpPr>
          <p:spPr>
            <a:xfrm>
              <a:off x="10190160" y="519556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7" name="Sechseck 346">
              <a:extLst>
                <a:ext uri="{FF2B5EF4-FFF2-40B4-BE49-F238E27FC236}">
                  <a16:creationId xmlns:a16="http://schemas.microsoft.com/office/drawing/2014/main" id="{958F83D8-51B2-17EA-4AF2-9D29B73128D2}"/>
                </a:ext>
              </a:extLst>
            </p:cNvPr>
            <p:cNvSpPr/>
            <p:nvPr/>
          </p:nvSpPr>
          <p:spPr>
            <a:xfrm>
              <a:off x="10190160" y="607884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8" name="Sechseck 347">
              <a:extLst>
                <a:ext uri="{FF2B5EF4-FFF2-40B4-BE49-F238E27FC236}">
                  <a16:creationId xmlns:a16="http://schemas.microsoft.com/office/drawing/2014/main" id="{A01049A7-D8DF-087C-790B-7391F956E0EF}"/>
                </a:ext>
              </a:extLst>
            </p:cNvPr>
            <p:cNvSpPr/>
            <p:nvPr/>
          </p:nvSpPr>
          <p:spPr>
            <a:xfrm>
              <a:off x="10190160" y="43122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9" name="Sechseck 348">
              <a:extLst>
                <a:ext uri="{FF2B5EF4-FFF2-40B4-BE49-F238E27FC236}">
                  <a16:creationId xmlns:a16="http://schemas.microsoft.com/office/drawing/2014/main" id="{29ECA136-57B2-6589-31D1-CDB16F9F0E91}"/>
                </a:ext>
              </a:extLst>
            </p:cNvPr>
            <p:cNvSpPr/>
            <p:nvPr/>
          </p:nvSpPr>
          <p:spPr>
            <a:xfrm>
              <a:off x="10837860" y="298735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0" name="Sechseck 349">
              <a:extLst>
                <a:ext uri="{FF2B5EF4-FFF2-40B4-BE49-F238E27FC236}">
                  <a16:creationId xmlns:a16="http://schemas.microsoft.com/office/drawing/2014/main" id="{6ED5BF39-C1CA-1D01-261F-D3ABF39028D4}"/>
                </a:ext>
              </a:extLst>
            </p:cNvPr>
            <p:cNvSpPr/>
            <p:nvPr/>
          </p:nvSpPr>
          <p:spPr>
            <a:xfrm>
              <a:off x="10837860" y="38706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1" name="Sechseck 350">
              <a:extLst>
                <a:ext uri="{FF2B5EF4-FFF2-40B4-BE49-F238E27FC236}">
                  <a16:creationId xmlns:a16="http://schemas.microsoft.com/office/drawing/2014/main" id="{84E40A3F-8300-1868-F0BA-3D531482B89A}"/>
                </a:ext>
              </a:extLst>
            </p:cNvPr>
            <p:cNvSpPr/>
            <p:nvPr/>
          </p:nvSpPr>
          <p:spPr>
            <a:xfrm>
              <a:off x="10837860" y="210407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2" name="Sechseck 351">
              <a:extLst>
                <a:ext uri="{FF2B5EF4-FFF2-40B4-BE49-F238E27FC236}">
                  <a16:creationId xmlns:a16="http://schemas.microsoft.com/office/drawing/2014/main" id="{6D1A78C4-5409-8B75-12E4-28CE7CFD8E85}"/>
                </a:ext>
              </a:extLst>
            </p:cNvPr>
            <p:cNvSpPr/>
            <p:nvPr/>
          </p:nvSpPr>
          <p:spPr>
            <a:xfrm>
              <a:off x="10837860" y="12207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3" name="Sechseck 352">
              <a:extLst>
                <a:ext uri="{FF2B5EF4-FFF2-40B4-BE49-F238E27FC236}">
                  <a16:creationId xmlns:a16="http://schemas.microsoft.com/office/drawing/2014/main" id="{92285F33-E18B-3E57-6511-E528A5AAAC9C}"/>
                </a:ext>
              </a:extLst>
            </p:cNvPr>
            <p:cNvSpPr/>
            <p:nvPr/>
          </p:nvSpPr>
          <p:spPr>
            <a:xfrm>
              <a:off x="10837859" y="3375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4" name="Sechseck 353">
              <a:extLst>
                <a:ext uri="{FF2B5EF4-FFF2-40B4-BE49-F238E27FC236}">
                  <a16:creationId xmlns:a16="http://schemas.microsoft.com/office/drawing/2014/main" id="{4394BC30-10C8-05D3-5275-0C345F1F5985}"/>
                </a:ext>
              </a:extLst>
            </p:cNvPr>
            <p:cNvSpPr/>
            <p:nvPr/>
          </p:nvSpPr>
          <p:spPr>
            <a:xfrm>
              <a:off x="10837858" y="-5457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5" name="Sechseck 354">
              <a:extLst>
                <a:ext uri="{FF2B5EF4-FFF2-40B4-BE49-F238E27FC236}">
                  <a16:creationId xmlns:a16="http://schemas.microsoft.com/office/drawing/2014/main" id="{A7064891-3293-9E95-96FB-120F3133627B}"/>
                </a:ext>
              </a:extLst>
            </p:cNvPr>
            <p:cNvSpPr/>
            <p:nvPr/>
          </p:nvSpPr>
          <p:spPr>
            <a:xfrm>
              <a:off x="10837860" y="563720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6" name="Sechseck 355">
              <a:extLst>
                <a:ext uri="{FF2B5EF4-FFF2-40B4-BE49-F238E27FC236}">
                  <a16:creationId xmlns:a16="http://schemas.microsoft.com/office/drawing/2014/main" id="{14CAE1B7-08A9-2A8F-F6B8-1CC3C1C10836}"/>
                </a:ext>
              </a:extLst>
            </p:cNvPr>
            <p:cNvSpPr/>
            <p:nvPr/>
          </p:nvSpPr>
          <p:spPr>
            <a:xfrm>
              <a:off x="10837860" y="652048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7" name="Sechseck 356">
              <a:extLst>
                <a:ext uri="{FF2B5EF4-FFF2-40B4-BE49-F238E27FC236}">
                  <a16:creationId xmlns:a16="http://schemas.microsoft.com/office/drawing/2014/main" id="{E5B29A35-C18D-B95E-8C62-CC0E872A9EFC}"/>
                </a:ext>
              </a:extLst>
            </p:cNvPr>
            <p:cNvSpPr/>
            <p:nvPr/>
          </p:nvSpPr>
          <p:spPr>
            <a:xfrm>
              <a:off x="10837860" y="475392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8" name="Sechseck 357">
              <a:extLst>
                <a:ext uri="{FF2B5EF4-FFF2-40B4-BE49-F238E27FC236}">
                  <a16:creationId xmlns:a16="http://schemas.microsoft.com/office/drawing/2014/main" id="{7E4FC2BF-44DE-5DB2-C884-84E93C2D2E94}"/>
                </a:ext>
              </a:extLst>
            </p:cNvPr>
            <p:cNvSpPr/>
            <p:nvPr/>
          </p:nvSpPr>
          <p:spPr>
            <a:xfrm>
              <a:off x="11485560" y="254571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9" name="Sechseck 358">
              <a:extLst>
                <a:ext uri="{FF2B5EF4-FFF2-40B4-BE49-F238E27FC236}">
                  <a16:creationId xmlns:a16="http://schemas.microsoft.com/office/drawing/2014/main" id="{E65F9225-1FBA-67B4-FBAF-9D586AE5A733}"/>
                </a:ext>
              </a:extLst>
            </p:cNvPr>
            <p:cNvSpPr/>
            <p:nvPr/>
          </p:nvSpPr>
          <p:spPr>
            <a:xfrm>
              <a:off x="11485560" y="342899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0" name="Sechseck 359">
              <a:extLst>
                <a:ext uri="{FF2B5EF4-FFF2-40B4-BE49-F238E27FC236}">
                  <a16:creationId xmlns:a16="http://schemas.microsoft.com/office/drawing/2014/main" id="{1DCBFE12-B9DC-13FD-FF31-4CD28825552C}"/>
                </a:ext>
              </a:extLst>
            </p:cNvPr>
            <p:cNvSpPr/>
            <p:nvPr/>
          </p:nvSpPr>
          <p:spPr>
            <a:xfrm>
              <a:off x="11485560" y="166242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1" name="Sechseck 360">
              <a:extLst>
                <a:ext uri="{FF2B5EF4-FFF2-40B4-BE49-F238E27FC236}">
                  <a16:creationId xmlns:a16="http://schemas.microsoft.com/office/drawing/2014/main" id="{0643F357-7D79-2234-AA90-41A0C854BA2F}"/>
                </a:ext>
              </a:extLst>
            </p:cNvPr>
            <p:cNvSpPr/>
            <p:nvPr/>
          </p:nvSpPr>
          <p:spPr>
            <a:xfrm>
              <a:off x="11485560" y="7791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2" name="Sechseck 361">
              <a:extLst>
                <a:ext uri="{FF2B5EF4-FFF2-40B4-BE49-F238E27FC236}">
                  <a16:creationId xmlns:a16="http://schemas.microsoft.com/office/drawing/2014/main" id="{7EF04CEF-00C4-6130-8CF0-22B5654C66CC}"/>
                </a:ext>
              </a:extLst>
            </p:cNvPr>
            <p:cNvSpPr/>
            <p:nvPr/>
          </p:nvSpPr>
          <p:spPr>
            <a:xfrm>
              <a:off x="11485559" y="-1041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3" name="Sechseck 362">
              <a:extLst>
                <a:ext uri="{FF2B5EF4-FFF2-40B4-BE49-F238E27FC236}">
                  <a16:creationId xmlns:a16="http://schemas.microsoft.com/office/drawing/2014/main" id="{7E1816F4-1A43-0627-A406-71D7557267A3}"/>
                </a:ext>
              </a:extLst>
            </p:cNvPr>
            <p:cNvSpPr/>
            <p:nvPr/>
          </p:nvSpPr>
          <p:spPr>
            <a:xfrm>
              <a:off x="11485560" y="519556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4" name="Sechseck 363">
              <a:extLst>
                <a:ext uri="{FF2B5EF4-FFF2-40B4-BE49-F238E27FC236}">
                  <a16:creationId xmlns:a16="http://schemas.microsoft.com/office/drawing/2014/main" id="{9E6D1619-732C-98E4-02AC-161402826F51}"/>
                </a:ext>
              </a:extLst>
            </p:cNvPr>
            <p:cNvSpPr/>
            <p:nvPr/>
          </p:nvSpPr>
          <p:spPr>
            <a:xfrm>
              <a:off x="11485560" y="607884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5" name="Sechseck 364">
              <a:extLst>
                <a:ext uri="{FF2B5EF4-FFF2-40B4-BE49-F238E27FC236}">
                  <a16:creationId xmlns:a16="http://schemas.microsoft.com/office/drawing/2014/main" id="{8B91B7BE-7D20-3ACB-6322-D50A013B6D0C}"/>
                </a:ext>
              </a:extLst>
            </p:cNvPr>
            <p:cNvSpPr/>
            <p:nvPr/>
          </p:nvSpPr>
          <p:spPr>
            <a:xfrm>
              <a:off x="11485560" y="43122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6" name="Sechseck 365">
              <a:extLst>
                <a:ext uri="{FF2B5EF4-FFF2-40B4-BE49-F238E27FC236}">
                  <a16:creationId xmlns:a16="http://schemas.microsoft.com/office/drawing/2014/main" id="{EAFD1BCD-AC71-E5CE-C8CF-55C6531912BC}"/>
                </a:ext>
              </a:extLst>
            </p:cNvPr>
            <p:cNvSpPr/>
            <p:nvPr/>
          </p:nvSpPr>
          <p:spPr>
            <a:xfrm>
              <a:off x="12131672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7" name="Sechseck 366">
              <a:extLst>
                <a:ext uri="{FF2B5EF4-FFF2-40B4-BE49-F238E27FC236}">
                  <a16:creationId xmlns:a16="http://schemas.microsoft.com/office/drawing/2014/main" id="{8F2DFA67-3010-C3BA-705D-CF90A04BC9F7}"/>
                </a:ext>
              </a:extLst>
            </p:cNvPr>
            <p:cNvSpPr/>
            <p:nvPr/>
          </p:nvSpPr>
          <p:spPr>
            <a:xfrm>
              <a:off x="12131672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8" name="Sechseck 367">
              <a:extLst>
                <a:ext uri="{FF2B5EF4-FFF2-40B4-BE49-F238E27FC236}">
                  <a16:creationId xmlns:a16="http://schemas.microsoft.com/office/drawing/2014/main" id="{CF79EC3B-B2CC-F37A-63FD-72A1CBDADD11}"/>
                </a:ext>
              </a:extLst>
            </p:cNvPr>
            <p:cNvSpPr/>
            <p:nvPr/>
          </p:nvSpPr>
          <p:spPr>
            <a:xfrm>
              <a:off x="12131672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9" name="Sechseck 368">
              <a:extLst>
                <a:ext uri="{FF2B5EF4-FFF2-40B4-BE49-F238E27FC236}">
                  <a16:creationId xmlns:a16="http://schemas.microsoft.com/office/drawing/2014/main" id="{15385EB8-D8D3-9140-2F31-57A04756E6C6}"/>
                </a:ext>
              </a:extLst>
            </p:cNvPr>
            <p:cNvSpPr/>
            <p:nvPr/>
          </p:nvSpPr>
          <p:spPr>
            <a:xfrm>
              <a:off x="12131672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0" name="Sechseck 369">
              <a:extLst>
                <a:ext uri="{FF2B5EF4-FFF2-40B4-BE49-F238E27FC236}">
                  <a16:creationId xmlns:a16="http://schemas.microsoft.com/office/drawing/2014/main" id="{EDB65CA8-EE88-D26F-D6D6-9F1B7F954CA9}"/>
                </a:ext>
              </a:extLst>
            </p:cNvPr>
            <p:cNvSpPr/>
            <p:nvPr/>
          </p:nvSpPr>
          <p:spPr>
            <a:xfrm>
              <a:off x="12131671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1" name="Sechseck 370">
              <a:extLst>
                <a:ext uri="{FF2B5EF4-FFF2-40B4-BE49-F238E27FC236}">
                  <a16:creationId xmlns:a16="http://schemas.microsoft.com/office/drawing/2014/main" id="{C58B2745-D5CE-B6C9-9C5B-2AB621111410}"/>
                </a:ext>
              </a:extLst>
            </p:cNvPr>
            <p:cNvSpPr/>
            <p:nvPr/>
          </p:nvSpPr>
          <p:spPr>
            <a:xfrm>
              <a:off x="12131670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2" name="Sechseck 371">
              <a:extLst>
                <a:ext uri="{FF2B5EF4-FFF2-40B4-BE49-F238E27FC236}">
                  <a16:creationId xmlns:a16="http://schemas.microsoft.com/office/drawing/2014/main" id="{D0D2FBE1-08CF-EC35-3B64-509E1AA57D6A}"/>
                </a:ext>
              </a:extLst>
            </p:cNvPr>
            <p:cNvSpPr/>
            <p:nvPr/>
          </p:nvSpPr>
          <p:spPr>
            <a:xfrm>
              <a:off x="12131672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3" name="Sechseck 372">
              <a:extLst>
                <a:ext uri="{FF2B5EF4-FFF2-40B4-BE49-F238E27FC236}">
                  <a16:creationId xmlns:a16="http://schemas.microsoft.com/office/drawing/2014/main" id="{43CAB470-1AB0-F33D-A903-44A221C77D70}"/>
                </a:ext>
              </a:extLst>
            </p:cNvPr>
            <p:cNvSpPr/>
            <p:nvPr/>
          </p:nvSpPr>
          <p:spPr>
            <a:xfrm>
              <a:off x="12131672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4" name="Sechseck 373">
              <a:extLst>
                <a:ext uri="{FF2B5EF4-FFF2-40B4-BE49-F238E27FC236}">
                  <a16:creationId xmlns:a16="http://schemas.microsoft.com/office/drawing/2014/main" id="{5A3DBAC8-DAD7-84C5-219C-618C19EE482C}"/>
                </a:ext>
              </a:extLst>
            </p:cNvPr>
            <p:cNvSpPr/>
            <p:nvPr/>
          </p:nvSpPr>
          <p:spPr>
            <a:xfrm>
              <a:off x="12131672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5" name="Sechseck 374">
              <a:extLst>
                <a:ext uri="{FF2B5EF4-FFF2-40B4-BE49-F238E27FC236}">
                  <a16:creationId xmlns:a16="http://schemas.microsoft.com/office/drawing/2014/main" id="{A27E152A-1B54-1FB8-041E-B208C6E16E64}"/>
                </a:ext>
              </a:extLst>
            </p:cNvPr>
            <p:cNvSpPr/>
            <p:nvPr/>
          </p:nvSpPr>
          <p:spPr>
            <a:xfrm>
              <a:off x="476247" y="298735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6" name="Sechseck 375">
              <a:extLst>
                <a:ext uri="{FF2B5EF4-FFF2-40B4-BE49-F238E27FC236}">
                  <a16:creationId xmlns:a16="http://schemas.microsoft.com/office/drawing/2014/main" id="{A4E864F2-5291-DC08-D6D4-56535D194D3A}"/>
                </a:ext>
              </a:extLst>
            </p:cNvPr>
            <p:cNvSpPr/>
            <p:nvPr/>
          </p:nvSpPr>
          <p:spPr>
            <a:xfrm>
              <a:off x="476247" y="38706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7" name="Sechseck 376">
              <a:extLst>
                <a:ext uri="{FF2B5EF4-FFF2-40B4-BE49-F238E27FC236}">
                  <a16:creationId xmlns:a16="http://schemas.microsoft.com/office/drawing/2014/main" id="{94162496-7848-B30C-7156-C1D8426F74FD}"/>
                </a:ext>
              </a:extLst>
            </p:cNvPr>
            <p:cNvSpPr/>
            <p:nvPr/>
          </p:nvSpPr>
          <p:spPr>
            <a:xfrm>
              <a:off x="476247" y="210407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8" name="Sechseck 377">
              <a:extLst>
                <a:ext uri="{FF2B5EF4-FFF2-40B4-BE49-F238E27FC236}">
                  <a16:creationId xmlns:a16="http://schemas.microsoft.com/office/drawing/2014/main" id="{262DA257-1D93-294A-D15C-8084F0F3D00D}"/>
                </a:ext>
              </a:extLst>
            </p:cNvPr>
            <p:cNvSpPr/>
            <p:nvPr/>
          </p:nvSpPr>
          <p:spPr>
            <a:xfrm>
              <a:off x="476247" y="12207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9" name="Sechseck 378">
              <a:extLst>
                <a:ext uri="{FF2B5EF4-FFF2-40B4-BE49-F238E27FC236}">
                  <a16:creationId xmlns:a16="http://schemas.microsoft.com/office/drawing/2014/main" id="{C22FA033-C337-C823-4CB2-9F865EB50BDE}"/>
                </a:ext>
              </a:extLst>
            </p:cNvPr>
            <p:cNvSpPr/>
            <p:nvPr/>
          </p:nvSpPr>
          <p:spPr>
            <a:xfrm>
              <a:off x="476246" y="3375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0" name="Sechseck 379">
              <a:extLst>
                <a:ext uri="{FF2B5EF4-FFF2-40B4-BE49-F238E27FC236}">
                  <a16:creationId xmlns:a16="http://schemas.microsoft.com/office/drawing/2014/main" id="{FD4A0C75-76BE-AC17-1B8E-DC68CEBCF353}"/>
                </a:ext>
              </a:extLst>
            </p:cNvPr>
            <p:cNvSpPr/>
            <p:nvPr/>
          </p:nvSpPr>
          <p:spPr>
            <a:xfrm>
              <a:off x="476245" y="-5457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1" name="Sechseck 380">
              <a:extLst>
                <a:ext uri="{FF2B5EF4-FFF2-40B4-BE49-F238E27FC236}">
                  <a16:creationId xmlns:a16="http://schemas.microsoft.com/office/drawing/2014/main" id="{C1A0CEA7-CBDD-38F8-1F57-B2AE2BFE4C98}"/>
                </a:ext>
              </a:extLst>
            </p:cNvPr>
            <p:cNvSpPr/>
            <p:nvPr/>
          </p:nvSpPr>
          <p:spPr>
            <a:xfrm>
              <a:off x="476247" y="563720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2" name="Sechseck 381">
              <a:extLst>
                <a:ext uri="{FF2B5EF4-FFF2-40B4-BE49-F238E27FC236}">
                  <a16:creationId xmlns:a16="http://schemas.microsoft.com/office/drawing/2014/main" id="{DFB58223-58FB-DAE4-F8EE-6D46CAA7CBF1}"/>
                </a:ext>
              </a:extLst>
            </p:cNvPr>
            <p:cNvSpPr/>
            <p:nvPr/>
          </p:nvSpPr>
          <p:spPr>
            <a:xfrm>
              <a:off x="476247" y="652048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3" name="Sechseck 382">
              <a:extLst>
                <a:ext uri="{FF2B5EF4-FFF2-40B4-BE49-F238E27FC236}">
                  <a16:creationId xmlns:a16="http://schemas.microsoft.com/office/drawing/2014/main" id="{0F367A17-7A35-DDFE-2A97-6C91C37F5113}"/>
                </a:ext>
              </a:extLst>
            </p:cNvPr>
            <p:cNvSpPr/>
            <p:nvPr/>
          </p:nvSpPr>
          <p:spPr>
            <a:xfrm>
              <a:off x="476247" y="475392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4" name="Sechseck 383">
              <a:extLst>
                <a:ext uri="{FF2B5EF4-FFF2-40B4-BE49-F238E27FC236}">
                  <a16:creationId xmlns:a16="http://schemas.microsoft.com/office/drawing/2014/main" id="{F2EE6CC3-C6CC-75C2-46FE-E567474DA056}"/>
                </a:ext>
              </a:extLst>
            </p:cNvPr>
            <p:cNvSpPr/>
            <p:nvPr/>
          </p:nvSpPr>
          <p:spPr>
            <a:xfrm>
              <a:off x="1123947" y="254571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5" name="Sechseck 384">
              <a:extLst>
                <a:ext uri="{FF2B5EF4-FFF2-40B4-BE49-F238E27FC236}">
                  <a16:creationId xmlns:a16="http://schemas.microsoft.com/office/drawing/2014/main" id="{0542A373-7EA2-219F-2F8D-C9356B279CFD}"/>
                </a:ext>
              </a:extLst>
            </p:cNvPr>
            <p:cNvSpPr/>
            <p:nvPr/>
          </p:nvSpPr>
          <p:spPr>
            <a:xfrm>
              <a:off x="1123947" y="342899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6" name="Sechseck 385">
              <a:extLst>
                <a:ext uri="{FF2B5EF4-FFF2-40B4-BE49-F238E27FC236}">
                  <a16:creationId xmlns:a16="http://schemas.microsoft.com/office/drawing/2014/main" id="{525849B1-5569-D295-F831-BFD32374C4E4}"/>
                </a:ext>
              </a:extLst>
            </p:cNvPr>
            <p:cNvSpPr/>
            <p:nvPr/>
          </p:nvSpPr>
          <p:spPr>
            <a:xfrm>
              <a:off x="1123947" y="166242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7" name="Sechseck 386">
              <a:extLst>
                <a:ext uri="{FF2B5EF4-FFF2-40B4-BE49-F238E27FC236}">
                  <a16:creationId xmlns:a16="http://schemas.microsoft.com/office/drawing/2014/main" id="{22548171-0E2F-52EC-1EAF-47AF19FD385A}"/>
                </a:ext>
              </a:extLst>
            </p:cNvPr>
            <p:cNvSpPr/>
            <p:nvPr/>
          </p:nvSpPr>
          <p:spPr>
            <a:xfrm>
              <a:off x="1123947" y="7791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8" name="Sechseck 387">
              <a:extLst>
                <a:ext uri="{FF2B5EF4-FFF2-40B4-BE49-F238E27FC236}">
                  <a16:creationId xmlns:a16="http://schemas.microsoft.com/office/drawing/2014/main" id="{3609881F-169A-AEAD-0091-286994D8EF88}"/>
                </a:ext>
              </a:extLst>
            </p:cNvPr>
            <p:cNvSpPr/>
            <p:nvPr/>
          </p:nvSpPr>
          <p:spPr>
            <a:xfrm>
              <a:off x="1123946" y="-1041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9" name="Sechseck 388">
              <a:extLst>
                <a:ext uri="{FF2B5EF4-FFF2-40B4-BE49-F238E27FC236}">
                  <a16:creationId xmlns:a16="http://schemas.microsoft.com/office/drawing/2014/main" id="{048E7726-0135-CEE1-D305-EBFA130D96D5}"/>
                </a:ext>
              </a:extLst>
            </p:cNvPr>
            <p:cNvSpPr/>
            <p:nvPr/>
          </p:nvSpPr>
          <p:spPr>
            <a:xfrm>
              <a:off x="1123947" y="519556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0" name="Sechseck 389">
              <a:extLst>
                <a:ext uri="{FF2B5EF4-FFF2-40B4-BE49-F238E27FC236}">
                  <a16:creationId xmlns:a16="http://schemas.microsoft.com/office/drawing/2014/main" id="{BF8D7CBE-6D9B-6609-03F2-6A3EFBC4BBE6}"/>
                </a:ext>
              </a:extLst>
            </p:cNvPr>
            <p:cNvSpPr/>
            <p:nvPr/>
          </p:nvSpPr>
          <p:spPr>
            <a:xfrm>
              <a:off x="1123947" y="607884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1" name="Sechseck 390">
              <a:extLst>
                <a:ext uri="{FF2B5EF4-FFF2-40B4-BE49-F238E27FC236}">
                  <a16:creationId xmlns:a16="http://schemas.microsoft.com/office/drawing/2014/main" id="{503AD55C-67AE-5D73-4120-F012B5285C5A}"/>
                </a:ext>
              </a:extLst>
            </p:cNvPr>
            <p:cNvSpPr/>
            <p:nvPr/>
          </p:nvSpPr>
          <p:spPr>
            <a:xfrm>
              <a:off x="1123947" y="43122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2" name="Sechseck 391">
              <a:extLst>
                <a:ext uri="{FF2B5EF4-FFF2-40B4-BE49-F238E27FC236}">
                  <a16:creationId xmlns:a16="http://schemas.microsoft.com/office/drawing/2014/main" id="{DB649C3E-E06B-1ED9-3051-D8468CF8A97E}"/>
                </a:ext>
              </a:extLst>
            </p:cNvPr>
            <p:cNvSpPr/>
            <p:nvPr/>
          </p:nvSpPr>
          <p:spPr>
            <a:xfrm>
              <a:off x="1771646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3" name="Sechseck 392">
              <a:extLst>
                <a:ext uri="{FF2B5EF4-FFF2-40B4-BE49-F238E27FC236}">
                  <a16:creationId xmlns:a16="http://schemas.microsoft.com/office/drawing/2014/main" id="{833CB8E4-6BBC-1CCA-680A-5F6E682E9543}"/>
                </a:ext>
              </a:extLst>
            </p:cNvPr>
            <p:cNvSpPr/>
            <p:nvPr/>
          </p:nvSpPr>
          <p:spPr>
            <a:xfrm>
              <a:off x="1771646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4" name="Sechseck 393">
              <a:extLst>
                <a:ext uri="{FF2B5EF4-FFF2-40B4-BE49-F238E27FC236}">
                  <a16:creationId xmlns:a16="http://schemas.microsoft.com/office/drawing/2014/main" id="{21FA402D-E04F-FB48-816F-D255A1513EB0}"/>
                </a:ext>
              </a:extLst>
            </p:cNvPr>
            <p:cNvSpPr/>
            <p:nvPr/>
          </p:nvSpPr>
          <p:spPr>
            <a:xfrm>
              <a:off x="1771646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5" name="Sechseck 394">
              <a:extLst>
                <a:ext uri="{FF2B5EF4-FFF2-40B4-BE49-F238E27FC236}">
                  <a16:creationId xmlns:a16="http://schemas.microsoft.com/office/drawing/2014/main" id="{5ACBA13B-09CF-7614-6DF2-31D8E8E3E9EC}"/>
                </a:ext>
              </a:extLst>
            </p:cNvPr>
            <p:cNvSpPr/>
            <p:nvPr/>
          </p:nvSpPr>
          <p:spPr>
            <a:xfrm>
              <a:off x="1771646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6" name="Sechseck 395">
              <a:extLst>
                <a:ext uri="{FF2B5EF4-FFF2-40B4-BE49-F238E27FC236}">
                  <a16:creationId xmlns:a16="http://schemas.microsoft.com/office/drawing/2014/main" id="{A1776279-AC7D-996A-3F12-4F88EFA9175B}"/>
                </a:ext>
              </a:extLst>
            </p:cNvPr>
            <p:cNvSpPr/>
            <p:nvPr/>
          </p:nvSpPr>
          <p:spPr>
            <a:xfrm>
              <a:off x="1771645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7" name="Sechseck 396">
              <a:extLst>
                <a:ext uri="{FF2B5EF4-FFF2-40B4-BE49-F238E27FC236}">
                  <a16:creationId xmlns:a16="http://schemas.microsoft.com/office/drawing/2014/main" id="{EF41E539-0A7E-D985-1DEE-FEFB9EF80C1E}"/>
                </a:ext>
              </a:extLst>
            </p:cNvPr>
            <p:cNvSpPr/>
            <p:nvPr/>
          </p:nvSpPr>
          <p:spPr>
            <a:xfrm>
              <a:off x="1771644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8" name="Sechseck 397">
              <a:extLst>
                <a:ext uri="{FF2B5EF4-FFF2-40B4-BE49-F238E27FC236}">
                  <a16:creationId xmlns:a16="http://schemas.microsoft.com/office/drawing/2014/main" id="{B43F3F83-962C-D4CF-DAA5-29AE69F5C807}"/>
                </a:ext>
              </a:extLst>
            </p:cNvPr>
            <p:cNvSpPr/>
            <p:nvPr/>
          </p:nvSpPr>
          <p:spPr>
            <a:xfrm>
              <a:off x="1771646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9" name="Sechseck 398">
              <a:extLst>
                <a:ext uri="{FF2B5EF4-FFF2-40B4-BE49-F238E27FC236}">
                  <a16:creationId xmlns:a16="http://schemas.microsoft.com/office/drawing/2014/main" id="{A9F5D255-69FA-315F-BCD6-9906D85BF6D2}"/>
                </a:ext>
              </a:extLst>
            </p:cNvPr>
            <p:cNvSpPr/>
            <p:nvPr/>
          </p:nvSpPr>
          <p:spPr>
            <a:xfrm>
              <a:off x="1771646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0" name="Sechseck 399">
              <a:extLst>
                <a:ext uri="{FF2B5EF4-FFF2-40B4-BE49-F238E27FC236}">
                  <a16:creationId xmlns:a16="http://schemas.microsoft.com/office/drawing/2014/main" id="{85562A9B-AE38-DE73-8C90-2D4CAC197727}"/>
                </a:ext>
              </a:extLst>
            </p:cNvPr>
            <p:cNvSpPr/>
            <p:nvPr/>
          </p:nvSpPr>
          <p:spPr>
            <a:xfrm>
              <a:off x="1771646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1" name="Sechseck 400">
              <a:extLst>
                <a:ext uri="{FF2B5EF4-FFF2-40B4-BE49-F238E27FC236}">
                  <a16:creationId xmlns:a16="http://schemas.microsoft.com/office/drawing/2014/main" id="{4656AEE5-FF6D-D38E-25C4-73180EB82950}"/>
                </a:ext>
              </a:extLst>
            </p:cNvPr>
            <p:cNvSpPr/>
            <p:nvPr/>
          </p:nvSpPr>
          <p:spPr>
            <a:xfrm>
              <a:off x="2419346" y="254571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2" name="Sechseck 401">
              <a:extLst>
                <a:ext uri="{FF2B5EF4-FFF2-40B4-BE49-F238E27FC236}">
                  <a16:creationId xmlns:a16="http://schemas.microsoft.com/office/drawing/2014/main" id="{A79C61E8-5FB4-74E6-F3C2-FA5335295FFC}"/>
                </a:ext>
              </a:extLst>
            </p:cNvPr>
            <p:cNvSpPr/>
            <p:nvPr/>
          </p:nvSpPr>
          <p:spPr>
            <a:xfrm>
              <a:off x="2419346" y="342899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3" name="Sechseck 402">
              <a:extLst>
                <a:ext uri="{FF2B5EF4-FFF2-40B4-BE49-F238E27FC236}">
                  <a16:creationId xmlns:a16="http://schemas.microsoft.com/office/drawing/2014/main" id="{6EA1CCEC-0A35-F67A-4456-36C6A50BA341}"/>
                </a:ext>
              </a:extLst>
            </p:cNvPr>
            <p:cNvSpPr/>
            <p:nvPr/>
          </p:nvSpPr>
          <p:spPr>
            <a:xfrm>
              <a:off x="2419346" y="166242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4" name="Sechseck 403">
              <a:extLst>
                <a:ext uri="{FF2B5EF4-FFF2-40B4-BE49-F238E27FC236}">
                  <a16:creationId xmlns:a16="http://schemas.microsoft.com/office/drawing/2014/main" id="{390793EE-85A7-3D3C-B75F-DDBF13FF6420}"/>
                </a:ext>
              </a:extLst>
            </p:cNvPr>
            <p:cNvSpPr/>
            <p:nvPr/>
          </p:nvSpPr>
          <p:spPr>
            <a:xfrm>
              <a:off x="2419346" y="77914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5" name="Sechseck 404">
              <a:extLst>
                <a:ext uri="{FF2B5EF4-FFF2-40B4-BE49-F238E27FC236}">
                  <a16:creationId xmlns:a16="http://schemas.microsoft.com/office/drawing/2014/main" id="{EB780DC8-A97D-AB8B-E3F5-1992B11D57F5}"/>
                </a:ext>
              </a:extLst>
            </p:cNvPr>
            <p:cNvSpPr/>
            <p:nvPr/>
          </p:nvSpPr>
          <p:spPr>
            <a:xfrm>
              <a:off x="2419345" y="-1041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6" name="Sechseck 405">
              <a:extLst>
                <a:ext uri="{FF2B5EF4-FFF2-40B4-BE49-F238E27FC236}">
                  <a16:creationId xmlns:a16="http://schemas.microsoft.com/office/drawing/2014/main" id="{6BA7FD5A-1C0D-CB27-65E1-7830E372F4B1}"/>
                </a:ext>
              </a:extLst>
            </p:cNvPr>
            <p:cNvSpPr/>
            <p:nvPr/>
          </p:nvSpPr>
          <p:spPr>
            <a:xfrm>
              <a:off x="2419346" y="519556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7" name="Sechseck 406">
              <a:extLst>
                <a:ext uri="{FF2B5EF4-FFF2-40B4-BE49-F238E27FC236}">
                  <a16:creationId xmlns:a16="http://schemas.microsoft.com/office/drawing/2014/main" id="{CBE8B344-8F26-53FF-C780-500C890203D3}"/>
                </a:ext>
              </a:extLst>
            </p:cNvPr>
            <p:cNvSpPr/>
            <p:nvPr/>
          </p:nvSpPr>
          <p:spPr>
            <a:xfrm>
              <a:off x="2419346" y="607884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8" name="Sechseck 407">
              <a:extLst>
                <a:ext uri="{FF2B5EF4-FFF2-40B4-BE49-F238E27FC236}">
                  <a16:creationId xmlns:a16="http://schemas.microsoft.com/office/drawing/2014/main" id="{77831BC1-C548-AFA8-7F01-3FCE22453CCB}"/>
                </a:ext>
              </a:extLst>
            </p:cNvPr>
            <p:cNvSpPr/>
            <p:nvPr/>
          </p:nvSpPr>
          <p:spPr>
            <a:xfrm>
              <a:off x="2419346" y="431227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9" name="Sechseck 408">
              <a:extLst>
                <a:ext uri="{FF2B5EF4-FFF2-40B4-BE49-F238E27FC236}">
                  <a16:creationId xmlns:a16="http://schemas.microsoft.com/office/drawing/2014/main" id="{52872BD5-A7BF-FBEC-D1B8-C1AD87E94442}"/>
                </a:ext>
              </a:extLst>
            </p:cNvPr>
            <p:cNvSpPr/>
            <p:nvPr/>
          </p:nvSpPr>
          <p:spPr>
            <a:xfrm>
              <a:off x="-819156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0" name="Sechseck 409">
              <a:extLst>
                <a:ext uri="{FF2B5EF4-FFF2-40B4-BE49-F238E27FC236}">
                  <a16:creationId xmlns:a16="http://schemas.microsoft.com/office/drawing/2014/main" id="{AEA5CEF4-536A-DF67-EB1B-628B1FBA3F22}"/>
                </a:ext>
              </a:extLst>
            </p:cNvPr>
            <p:cNvSpPr/>
            <p:nvPr/>
          </p:nvSpPr>
          <p:spPr>
            <a:xfrm>
              <a:off x="-819156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1" name="Sechseck 410">
              <a:extLst>
                <a:ext uri="{FF2B5EF4-FFF2-40B4-BE49-F238E27FC236}">
                  <a16:creationId xmlns:a16="http://schemas.microsoft.com/office/drawing/2014/main" id="{E9B3CD30-127D-B633-AEF6-D725C3B55558}"/>
                </a:ext>
              </a:extLst>
            </p:cNvPr>
            <p:cNvSpPr/>
            <p:nvPr/>
          </p:nvSpPr>
          <p:spPr>
            <a:xfrm>
              <a:off x="-819156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2" name="Sechseck 411">
              <a:extLst>
                <a:ext uri="{FF2B5EF4-FFF2-40B4-BE49-F238E27FC236}">
                  <a16:creationId xmlns:a16="http://schemas.microsoft.com/office/drawing/2014/main" id="{5BAF2906-F789-235A-BCE1-3DF5E80E0A98}"/>
                </a:ext>
              </a:extLst>
            </p:cNvPr>
            <p:cNvSpPr/>
            <p:nvPr/>
          </p:nvSpPr>
          <p:spPr>
            <a:xfrm>
              <a:off x="-819156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3" name="Sechseck 412">
              <a:extLst>
                <a:ext uri="{FF2B5EF4-FFF2-40B4-BE49-F238E27FC236}">
                  <a16:creationId xmlns:a16="http://schemas.microsoft.com/office/drawing/2014/main" id="{1B9FB65C-8692-0DF1-0F2E-F85A128102F8}"/>
                </a:ext>
              </a:extLst>
            </p:cNvPr>
            <p:cNvSpPr/>
            <p:nvPr/>
          </p:nvSpPr>
          <p:spPr>
            <a:xfrm>
              <a:off x="-819157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4" name="Sechseck 413">
              <a:extLst>
                <a:ext uri="{FF2B5EF4-FFF2-40B4-BE49-F238E27FC236}">
                  <a16:creationId xmlns:a16="http://schemas.microsoft.com/office/drawing/2014/main" id="{6BE8CDD8-6978-B215-77C5-E31F3B110184}"/>
                </a:ext>
              </a:extLst>
            </p:cNvPr>
            <p:cNvSpPr/>
            <p:nvPr/>
          </p:nvSpPr>
          <p:spPr>
            <a:xfrm>
              <a:off x="-819158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5" name="Sechseck 414">
              <a:extLst>
                <a:ext uri="{FF2B5EF4-FFF2-40B4-BE49-F238E27FC236}">
                  <a16:creationId xmlns:a16="http://schemas.microsoft.com/office/drawing/2014/main" id="{82F17225-AF59-BA96-ED18-FF59885D9AA8}"/>
                </a:ext>
              </a:extLst>
            </p:cNvPr>
            <p:cNvSpPr/>
            <p:nvPr/>
          </p:nvSpPr>
          <p:spPr>
            <a:xfrm>
              <a:off x="-819156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6" name="Sechseck 415">
              <a:extLst>
                <a:ext uri="{FF2B5EF4-FFF2-40B4-BE49-F238E27FC236}">
                  <a16:creationId xmlns:a16="http://schemas.microsoft.com/office/drawing/2014/main" id="{CAB6FB14-5B57-B1CF-5BDE-49F274C88D11}"/>
                </a:ext>
              </a:extLst>
            </p:cNvPr>
            <p:cNvSpPr/>
            <p:nvPr/>
          </p:nvSpPr>
          <p:spPr>
            <a:xfrm>
              <a:off x="-819156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7" name="Sechseck 416">
              <a:extLst>
                <a:ext uri="{FF2B5EF4-FFF2-40B4-BE49-F238E27FC236}">
                  <a16:creationId xmlns:a16="http://schemas.microsoft.com/office/drawing/2014/main" id="{50AACFA0-4E45-2EA4-A031-C101EDE3C6A8}"/>
                </a:ext>
              </a:extLst>
            </p:cNvPr>
            <p:cNvSpPr/>
            <p:nvPr/>
          </p:nvSpPr>
          <p:spPr>
            <a:xfrm>
              <a:off x="-819156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8" name="Sechseck 417">
              <a:extLst>
                <a:ext uri="{FF2B5EF4-FFF2-40B4-BE49-F238E27FC236}">
                  <a16:creationId xmlns:a16="http://schemas.microsoft.com/office/drawing/2014/main" id="{87261507-6BCD-3E64-8C1A-818D320A501E}"/>
                </a:ext>
              </a:extLst>
            </p:cNvPr>
            <p:cNvSpPr/>
            <p:nvPr/>
          </p:nvSpPr>
          <p:spPr>
            <a:xfrm>
              <a:off x="-171456" y="254571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9" name="Sechseck 418">
              <a:extLst>
                <a:ext uri="{FF2B5EF4-FFF2-40B4-BE49-F238E27FC236}">
                  <a16:creationId xmlns:a16="http://schemas.microsoft.com/office/drawing/2014/main" id="{5B4E8AB2-327F-4CE4-F0F6-D5D84760640E}"/>
                </a:ext>
              </a:extLst>
            </p:cNvPr>
            <p:cNvSpPr/>
            <p:nvPr/>
          </p:nvSpPr>
          <p:spPr>
            <a:xfrm>
              <a:off x="-171456" y="342899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0" name="Sechseck 419">
              <a:extLst>
                <a:ext uri="{FF2B5EF4-FFF2-40B4-BE49-F238E27FC236}">
                  <a16:creationId xmlns:a16="http://schemas.microsoft.com/office/drawing/2014/main" id="{193C5384-FA97-7CE5-4D2A-8471BED5B181}"/>
                </a:ext>
              </a:extLst>
            </p:cNvPr>
            <p:cNvSpPr/>
            <p:nvPr/>
          </p:nvSpPr>
          <p:spPr>
            <a:xfrm>
              <a:off x="-171456" y="166242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1" name="Sechseck 420">
              <a:extLst>
                <a:ext uri="{FF2B5EF4-FFF2-40B4-BE49-F238E27FC236}">
                  <a16:creationId xmlns:a16="http://schemas.microsoft.com/office/drawing/2014/main" id="{9C460B0D-60DE-D583-CD3E-3C685871EDEC}"/>
                </a:ext>
              </a:extLst>
            </p:cNvPr>
            <p:cNvSpPr/>
            <p:nvPr/>
          </p:nvSpPr>
          <p:spPr>
            <a:xfrm>
              <a:off x="-171456" y="77914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2" name="Sechseck 421">
              <a:extLst>
                <a:ext uri="{FF2B5EF4-FFF2-40B4-BE49-F238E27FC236}">
                  <a16:creationId xmlns:a16="http://schemas.microsoft.com/office/drawing/2014/main" id="{8987DF72-C643-8590-56F3-09EAF745A875}"/>
                </a:ext>
              </a:extLst>
            </p:cNvPr>
            <p:cNvSpPr/>
            <p:nvPr/>
          </p:nvSpPr>
          <p:spPr>
            <a:xfrm>
              <a:off x="-171457" y="-1041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3" name="Sechseck 422">
              <a:extLst>
                <a:ext uri="{FF2B5EF4-FFF2-40B4-BE49-F238E27FC236}">
                  <a16:creationId xmlns:a16="http://schemas.microsoft.com/office/drawing/2014/main" id="{F81097FB-4F5F-5E27-ED1B-4864A578674E}"/>
                </a:ext>
              </a:extLst>
            </p:cNvPr>
            <p:cNvSpPr/>
            <p:nvPr/>
          </p:nvSpPr>
          <p:spPr>
            <a:xfrm>
              <a:off x="-171456" y="519556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4" name="Sechseck 423">
              <a:extLst>
                <a:ext uri="{FF2B5EF4-FFF2-40B4-BE49-F238E27FC236}">
                  <a16:creationId xmlns:a16="http://schemas.microsoft.com/office/drawing/2014/main" id="{3319C866-4B41-A172-895B-2C820A9FD5BB}"/>
                </a:ext>
              </a:extLst>
            </p:cNvPr>
            <p:cNvSpPr/>
            <p:nvPr/>
          </p:nvSpPr>
          <p:spPr>
            <a:xfrm>
              <a:off x="-171456" y="607884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5" name="Sechseck 424">
              <a:extLst>
                <a:ext uri="{FF2B5EF4-FFF2-40B4-BE49-F238E27FC236}">
                  <a16:creationId xmlns:a16="http://schemas.microsoft.com/office/drawing/2014/main" id="{FD1201B8-C2A0-48C8-5631-E973080891A6}"/>
                </a:ext>
              </a:extLst>
            </p:cNvPr>
            <p:cNvSpPr/>
            <p:nvPr/>
          </p:nvSpPr>
          <p:spPr>
            <a:xfrm>
              <a:off x="-171456" y="431227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46" name="Titel 1">
            <a:extLst>
              <a:ext uri="{FF2B5EF4-FFF2-40B4-BE49-F238E27FC236}">
                <a16:creationId xmlns:a16="http://schemas.microsoft.com/office/drawing/2014/main" id="{B62EAD10-BD45-BA9B-C52C-3D3D49602658}"/>
              </a:ext>
            </a:extLst>
          </p:cNvPr>
          <p:cNvSpPr txBox="1">
            <a:spLocks/>
          </p:cNvSpPr>
          <p:nvPr/>
        </p:nvSpPr>
        <p:spPr>
          <a:xfrm>
            <a:off x="2579677" y="1460500"/>
            <a:ext cx="7026279" cy="36194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0" b="1" dirty="0">
                <a:solidFill>
                  <a:schemeClr val="bg1"/>
                </a:solidFill>
                <a:latin typeface="HeadLineA" pitchFamily="2" charset="-127"/>
                <a:ea typeface="HeadLineA" pitchFamily="2" charset="-127"/>
              </a:rPr>
              <a:t>Beispiel</a:t>
            </a:r>
          </a:p>
        </p:txBody>
      </p:sp>
    </p:spTree>
    <p:extLst>
      <p:ext uri="{BB962C8B-B14F-4D97-AF65-F5344CB8AC3E}">
        <p14:creationId xmlns:p14="http://schemas.microsoft.com/office/powerpoint/2010/main" val="3877093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Person, Kleidung, Flasche, Menschen enthält.&#10;&#10;Automatisch generierte Beschreibung">
            <a:extLst>
              <a:ext uri="{FF2B5EF4-FFF2-40B4-BE49-F238E27FC236}">
                <a16:creationId xmlns:a16="http://schemas.microsoft.com/office/drawing/2014/main" id="{3015F109-93FD-F82F-384E-F09ECD0DF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0990" y="-745064"/>
            <a:ext cx="12947647" cy="8631764"/>
          </a:xfrm>
          <a:prstGeom prst="rect">
            <a:avLst/>
          </a:prstGeo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100F80D1-A2AF-FCF5-CA13-915D6D326B63}"/>
              </a:ext>
            </a:extLst>
          </p:cNvPr>
          <p:cNvGrpSpPr/>
          <p:nvPr/>
        </p:nvGrpSpPr>
        <p:grpSpPr>
          <a:xfrm>
            <a:off x="-5943600" y="-3295650"/>
            <a:ext cx="24136350" cy="14763750"/>
            <a:chOff x="-819158" y="-545779"/>
            <a:chExt cx="13830305" cy="7949552"/>
          </a:xfrm>
        </p:grpSpPr>
        <p:sp>
          <p:nvSpPr>
            <p:cNvPr id="143" name="Sechseck 142"/>
            <p:cNvSpPr/>
            <p:nvPr/>
          </p:nvSpPr>
          <p:spPr>
            <a:xfrm>
              <a:off x="5656262" y="298735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7" name="Sechseck 166">
              <a:extLst>
                <a:ext uri="{FF2B5EF4-FFF2-40B4-BE49-F238E27FC236}">
                  <a16:creationId xmlns:a16="http://schemas.microsoft.com/office/drawing/2014/main" id="{F2FEB57B-A6E4-C47A-3B26-466896638541}"/>
                </a:ext>
              </a:extLst>
            </p:cNvPr>
            <p:cNvSpPr/>
            <p:nvPr/>
          </p:nvSpPr>
          <p:spPr>
            <a:xfrm>
              <a:off x="5656262" y="387064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8" name="Sechseck 167">
              <a:extLst>
                <a:ext uri="{FF2B5EF4-FFF2-40B4-BE49-F238E27FC236}">
                  <a16:creationId xmlns:a16="http://schemas.microsoft.com/office/drawing/2014/main" id="{783E3018-946D-7F34-A702-AB2D1E7EB1B0}"/>
                </a:ext>
              </a:extLst>
            </p:cNvPr>
            <p:cNvSpPr/>
            <p:nvPr/>
          </p:nvSpPr>
          <p:spPr>
            <a:xfrm>
              <a:off x="5656262" y="210407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9" name="Sechseck 168">
              <a:extLst>
                <a:ext uri="{FF2B5EF4-FFF2-40B4-BE49-F238E27FC236}">
                  <a16:creationId xmlns:a16="http://schemas.microsoft.com/office/drawing/2014/main" id="{5B6BE1F9-5265-F7AB-8CD5-F55FA6BC973B}"/>
                </a:ext>
              </a:extLst>
            </p:cNvPr>
            <p:cNvSpPr/>
            <p:nvPr/>
          </p:nvSpPr>
          <p:spPr>
            <a:xfrm>
              <a:off x="5656262" y="122079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0" name="Sechseck 169">
              <a:extLst>
                <a:ext uri="{FF2B5EF4-FFF2-40B4-BE49-F238E27FC236}">
                  <a16:creationId xmlns:a16="http://schemas.microsoft.com/office/drawing/2014/main" id="{A3931273-D7D1-37B3-A3B5-61D7F7107C5E}"/>
                </a:ext>
              </a:extLst>
            </p:cNvPr>
            <p:cNvSpPr/>
            <p:nvPr/>
          </p:nvSpPr>
          <p:spPr>
            <a:xfrm>
              <a:off x="5656261" y="33750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1" name="Sechseck 170">
              <a:extLst>
                <a:ext uri="{FF2B5EF4-FFF2-40B4-BE49-F238E27FC236}">
                  <a16:creationId xmlns:a16="http://schemas.microsoft.com/office/drawing/2014/main" id="{4B15D718-FECD-5F68-F55B-389010F9891B}"/>
                </a:ext>
              </a:extLst>
            </p:cNvPr>
            <p:cNvSpPr/>
            <p:nvPr/>
          </p:nvSpPr>
          <p:spPr>
            <a:xfrm>
              <a:off x="5656260" y="-54577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2" name="Sechseck 171">
              <a:extLst>
                <a:ext uri="{FF2B5EF4-FFF2-40B4-BE49-F238E27FC236}">
                  <a16:creationId xmlns:a16="http://schemas.microsoft.com/office/drawing/2014/main" id="{BEA319E4-C5DF-5A2F-B12D-3BDBC574C460}"/>
                </a:ext>
              </a:extLst>
            </p:cNvPr>
            <p:cNvSpPr/>
            <p:nvPr/>
          </p:nvSpPr>
          <p:spPr>
            <a:xfrm>
              <a:off x="5656262" y="56372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3" name="Sechseck 172">
              <a:extLst>
                <a:ext uri="{FF2B5EF4-FFF2-40B4-BE49-F238E27FC236}">
                  <a16:creationId xmlns:a16="http://schemas.microsoft.com/office/drawing/2014/main" id="{F0C51DBA-BB24-65D3-A4D2-30D02A3AF241}"/>
                </a:ext>
              </a:extLst>
            </p:cNvPr>
            <p:cNvSpPr/>
            <p:nvPr/>
          </p:nvSpPr>
          <p:spPr>
            <a:xfrm>
              <a:off x="5656262" y="652049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4" name="Sechseck 173">
              <a:extLst>
                <a:ext uri="{FF2B5EF4-FFF2-40B4-BE49-F238E27FC236}">
                  <a16:creationId xmlns:a16="http://schemas.microsoft.com/office/drawing/2014/main" id="{E9DB00F8-9902-CDCC-C926-75751DC9F131}"/>
                </a:ext>
              </a:extLst>
            </p:cNvPr>
            <p:cNvSpPr/>
            <p:nvPr/>
          </p:nvSpPr>
          <p:spPr>
            <a:xfrm>
              <a:off x="5656262" y="475392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5" name="Sechseck 174">
              <a:extLst>
                <a:ext uri="{FF2B5EF4-FFF2-40B4-BE49-F238E27FC236}">
                  <a16:creationId xmlns:a16="http://schemas.microsoft.com/office/drawing/2014/main" id="{BFA7E69C-9A22-5A00-2E16-5285B60F5956}"/>
                </a:ext>
              </a:extLst>
            </p:cNvPr>
            <p:cNvSpPr/>
            <p:nvPr/>
          </p:nvSpPr>
          <p:spPr>
            <a:xfrm>
              <a:off x="6303962" y="254571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6" name="Sechseck 175">
              <a:extLst>
                <a:ext uri="{FF2B5EF4-FFF2-40B4-BE49-F238E27FC236}">
                  <a16:creationId xmlns:a16="http://schemas.microsoft.com/office/drawing/2014/main" id="{3C4316F7-4EDA-8EE1-4B83-152519F3E1AC}"/>
                </a:ext>
              </a:extLst>
            </p:cNvPr>
            <p:cNvSpPr/>
            <p:nvPr/>
          </p:nvSpPr>
          <p:spPr>
            <a:xfrm>
              <a:off x="6303962" y="342899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7" name="Sechseck 176">
              <a:extLst>
                <a:ext uri="{FF2B5EF4-FFF2-40B4-BE49-F238E27FC236}">
                  <a16:creationId xmlns:a16="http://schemas.microsoft.com/office/drawing/2014/main" id="{20A4FF1F-A128-35F9-C9C6-EF5D24DA23D3}"/>
                </a:ext>
              </a:extLst>
            </p:cNvPr>
            <p:cNvSpPr/>
            <p:nvPr/>
          </p:nvSpPr>
          <p:spPr>
            <a:xfrm>
              <a:off x="6303962" y="166243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8" name="Sechseck 177">
              <a:extLst>
                <a:ext uri="{FF2B5EF4-FFF2-40B4-BE49-F238E27FC236}">
                  <a16:creationId xmlns:a16="http://schemas.microsoft.com/office/drawing/2014/main" id="{6BC727D5-F4AA-E41C-901E-89AF7BFDA7EF}"/>
                </a:ext>
              </a:extLst>
            </p:cNvPr>
            <p:cNvSpPr/>
            <p:nvPr/>
          </p:nvSpPr>
          <p:spPr>
            <a:xfrm>
              <a:off x="6303962" y="77915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9" name="Sechseck 178">
              <a:extLst>
                <a:ext uri="{FF2B5EF4-FFF2-40B4-BE49-F238E27FC236}">
                  <a16:creationId xmlns:a16="http://schemas.microsoft.com/office/drawing/2014/main" id="{B0DF63BB-133C-A964-339B-84FA6320A9F0}"/>
                </a:ext>
              </a:extLst>
            </p:cNvPr>
            <p:cNvSpPr/>
            <p:nvPr/>
          </p:nvSpPr>
          <p:spPr>
            <a:xfrm>
              <a:off x="6303961" y="-10413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1" name="Sechseck 180">
              <a:extLst>
                <a:ext uri="{FF2B5EF4-FFF2-40B4-BE49-F238E27FC236}">
                  <a16:creationId xmlns:a16="http://schemas.microsoft.com/office/drawing/2014/main" id="{0401A66E-0C08-2055-30E6-49DB28171AFE}"/>
                </a:ext>
              </a:extLst>
            </p:cNvPr>
            <p:cNvSpPr/>
            <p:nvPr/>
          </p:nvSpPr>
          <p:spPr>
            <a:xfrm>
              <a:off x="6303962" y="519556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2" name="Sechseck 181">
              <a:extLst>
                <a:ext uri="{FF2B5EF4-FFF2-40B4-BE49-F238E27FC236}">
                  <a16:creationId xmlns:a16="http://schemas.microsoft.com/office/drawing/2014/main" id="{C8DB283B-C6FA-9260-3874-699547BD81D2}"/>
                </a:ext>
              </a:extLst>
            </p:cNvPr>
            <p:cNvSpPr/>
            <p:nvPr/>
          </p:nvSpPr>
          <p:spPr>
            <a:xfrm>
              <a:off x="6303962" y="607884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3" name="Sechseck 182">
              <a:extLst>
                <a:ext uri="{FF2B5EF4-FFF2-40B4-BE49-F238E27FC236}">
                  <a16:creationId xmlns:a16="http://schemas.microsoft.com/office/drawing/2014/main" id="{94F37198-1D8B-85C3-C955-1CAE036450E7}"/>
                </a:ext>
              </a:extLst>
            </p:cNvPr>
            <p:cNvSpPr/>
            <p:nvPr/>
          </p:nvSpPr>
          <p:spPr>
            <a:xfrm>
              <a:off x="6303962" y="431228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4" name="Sechseck 183">
              <a:extLst>
                <a:ext uri="{FF2B5EF4-FFF2-40B4-BE49-F238E27FC236}">
                  <a16:creationId xmlns:a16="http://schemas.microsoft.com/office/drawing/2014/main" id="{B09A9AEF-D400-A459-4D0F-448A1D390544}"/>
                </a:ext>
              </a:extLst>
            </p:cNvPr>
            <p:cNvSpPr/>
            <p:nvPr/>
          </p:nvSpPr>
          <p:spPr>
            <a:xfrm>
              <a:off x="6951661" y="298735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5" name="Sechseck 184">
              <a:extLst>
                <a:ext uri="{FF2B5EF4-FFF2-40B4-BE49-F238E27FC236}">
                  <a16:creationId xmlns:a16="http://schemas.microsoft.com/office/drawing/2014/main" id="{31A9B124-1314-D652-B93C-278C2760C240}"/>
                </a:ext>
              </a:extLst>
            </p:cNvPr>
            <p:cNvSpPr/>
            <p:nvPr/>
          </p:nvSpPr>
          <p:spPr>
            <a:xfrm>
              <a:off x="6951661" y="387064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6" name="Sechseck 185">
              <a:extLst>
                <a:ext uri="{FF2B5EF4-FFF2-40B4-BE49-F238E27FC236}">
                  <a16:creationId xmlns:a16="http://schemas.microsoft.com/office/drawing/2014/main" id="{21A6A763-4D2A-39A5-CEC1-307572D8E2A6}"/>
                </a:ext>
              </a:extLst>
            </p:cNvPr>
            <p:cNvSpPr/>
            <p:nvPr/>
          </p:nvSpPr>
          <p:spPr>
            <a:xfrm>
              <a:off x="6951661" y="210407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7" name="Sechseck 186">
              <a:extLst>
                <a:ext uri="{FF2B5EF4-FFF2-40B4-BE49-F238E27FC236}">
                  <a16:creationId xmlns:a16="http://schemas.microsoft.com/office/drawing/2014/main" id="{51BFD9ED-B262-B27A-D816-182C31B26CD4}"/>
                </a:ext>
              </a:extLst>
            </p:cNvPr>
            <p:cNvSpPr/>
            <p:nvPr/>
          </p:nvSpPr>
          <p:spPr>
            <a:xfrm>
              <a:off x="6951661" y="122079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8" name="Sechseck 187">
              <a:extLst>
                <a:ext uri="{FF2B5EF4-FFF2-40B4-BE49-F238E27FC236}">
                  <a16:creationId xmlns:a16="http://schemas.microsoft.com/office/drawing/2014/main" id="{57613BE4-F9D5-7D29-52DF-D16DEEA22792}"/>
                </a:ext>
              </a:extLst>
            </p:cNvPr>
            <p:cNvSpPr/>
            <p:nvPr/>
          </p:nvSpPr>
          <p:spPr>
            <a:xfrm>
              <a:off x="6951660" y="33750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9" name="Sechseck 188">
              <a:extLst>
                <a:ext uri="{FF2B5EF4-FFF2-40B4-BE49-F238E27FC236}">
                  <a16:creationId xmlns:a16="http://schemas.microsoft.com/office/drawing/2014/main" id="{6880AAE1-41CA-76B5-6703-0311DE81577A}"/>
                </a:ext>
              </a:extLst>
            </p:cNvPr>
            <p:cNvSpPr/>
            <p:nvPr/>
          </p:nvSpPr>
          <p:spPr>
            <a:xfrm>
              <a:off x="6951659" y="-54577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0" name="Sechseck 189">
              <a:extLst>
                <a:ext uri="{FF2B5EF4-FFF2-40B4-BE49-F238E27FC236}">
                  <a16:creationId xmlns:a16="http://schemas.microsoft.com/office/drawing/2014/main" id="{0A403097-F6BC-450F-6EBE-37EFA3F92282}"/>
                </a:ext>
              </a:extLst>
            </p:cNvPr>
            <p:cNvSpPr/>
            <p:nvPr/>
          </p:nvSpPr>
          <p:spPr>
            <a:xfrm>
              <a:off x="6951661" y="56372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1" name="Sechseck 190">
              <a:extLst>
                <a:ext uri="{FF2B5EF4-FFF2-40B4-BE49-F238E27FC236}">
                  <a16:creationId xmlns:a16="http://schemas.microsoft.com/office/drawing/2014/main" id="{906BC755-0C47-23D2-4A31-789F8018FA2F}"/>
                </a:ext>
              </a:extLst>
            </p:cNvPr>
            <p:cNvSpPr/>
            <p:nvPr/>
          </p:nvSpPr>
          <p:spPr>
            <a:xfrm>
              <a:off x="6951661" y="65204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2" name="Sechseck 191">
              <a:extLst>
                <a:ext uri="{FF2B5EF4-FFF2-40B4-BE49-F238E27FC236}">
                  <a16:creationId xmlns:a16="http://schemas.microsoft.com/office/drawing/2014/main" id="{49DFEE7F-3D49-2D6A-5083-88FA92365536}"/>
                </a:ext>
              </a:extLst>
            </p:cNvPr>
            <p:cNvSpPr/>
            <p:nvPr/>
          </p:nvSpPr>
          <p:spPr>
            <a:xfrm>
              <a:off x="6951661" y="475392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3" name="Sechseck 192">
              <a:extLst>
                <a:ext uri="{FF2B5EF4-FFF2-40B4-BE49-F238E27FC236}">
                  <a16:creationId xmlns:a16="http://schemas.microsoft.com/office/drawing/2014/main" id="{1DD7D9B9-0EB8-A1A8-1A4F-A5373091747C}"/>
                </a:ext>
              </a:extLst>
            </p:cNvPr>
            <p:cNvSpPr/>
            <p:nvPr/>
          </p:nvSpPr>
          <p:spPr>
            <a:xfrm>
              <a:off x="7599361" y="254571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4" name="Sechseck 193">
              <a:extLst>
                <a:ext uri="{FF2B5EF4-FFF2-40B4-BE49-F238E27FC236}">
                  <a16:creationId xmlns:a16="http://schemas.microsoft.com/office/drawing/2014/main" id="{15879E7B-8D9A-F75F-ECB4-F33D2AC47C60}"/>
                </a:ext>
              </a:extLst>
            </p:cNvPr>
            <p:cNvSpPr/>
            <p:nvPr/>
          </p:nvSpPr>
          <p:spPr>
            <a:xfrm>
              <a:off x="7599361" y="342899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5" name="Sechseck 194">
              <a:extLst>
                <a:ext uri="{FF2B5EF4-FFF2-40B4-BE49-F238E27FC236}">
                  <a16:creationId xmlns:a16="http://schemas.microsoft.com/office/drawing/2014/main" id="{B15CE855-EEDC-90A5-1F03-77667CCF627A}"/>
                </a:ext>
              </a:extLst>
            </p:cNvPr>
            <p:cNvSpPr/>
            <p:nvPr/>
          </p:nvSpPr>
          <p:spPr>
            <a:xfrm>
              <a:off x="7599361" y="166243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6" name="Sechseck 195">
              <a:extLst>
                <a:ext uri="{FF2B5EF4-FFF2-40B4-BE49-F238E27FC236}">
                  <a16:creationId xmlns:a16="http://schemas.microsoft.com/office/drawing/2014/main" id="{AA4307A7-5D01-49BA-D319-56D66D306F7A}"/>
                </a:ext>
              </a:extLst>
            </p:cNvPr>
            <p:cNvSpPr/>
            <p:nvPr/>
          </p:nvSpPr>
          <p:spPr>
            <a:xfrm>
              <a:off x="7599361" y="77914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7" name="Sechseck 196">
              <a:extLst>
                <a:ext uri="{FF2B5EF4-FFF2-40B4-BE49-F238E27FC236}">
                  <a16:creationId xmlns:a16="http://schemas.microsoft.com/office/drawing/2014/main" id="{C0EC518D-8AE7-71A5-B2AF-5C02D03A30FB}"/>
                </a:ext>
              </a:extLst>
            </p:cNvPr>
            <p:cNvSpPr/>
            <p:nvPr/>
          </p:nvSpPr>
          <p:spPr>
            <a:xfrm>
              <a:off x="7599360" y="-10413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8" name="Sechseck 197">
              <a:extLst>
                <a:ext uri="{FF2B5EF4-FFF2-40B4-BE49-F238E27FC236}">
                  <a16:creationId xmlns:a16="http://schemas.microsoft.com/office/drawing/2014/main" id="{33146D5D-78B4-E94A-D60A-8F0C5CDD88DA}"/>
                </a:ext>
              </a:extLst>
            </p:cNvPr>
            <p:cNvSpPr/>
            <p:nvPr/>
          </p:nvSpPr>
          <p:spPr>
            <a:xfrm>
              <a:off x="7599361" y="519556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9" name="Sechseck 198">
              <a:extLst>
                <a:ext uri="{FF2B5EF4-FFF2-40B4-BE49-F238E27FC236}">
                  <a16:creationId xmlns:a16="http://schemas.microsoft.com/office/drawing/2014/main" id="{9ED1BD72-713F-5DF9-AA16-58795DE1C0BC}"/>
                </a:ext>
              </a:extLst>
            </p:cNvPr>
            <p:cNvSpPr/>
            <p:nvPr/>
          </p:nvSpPr>
          <p:spPr>
            <a:xfrm>
              <a:off x="7599361" y="60788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0" name="Sechseck 199">
              <a:extLst>
                <a:ext uri="{FF2B5EF4-FFF2-40B4-BE49-F238E27FC236}">
                  <a16:creationId xmlns:a16="http://schemas.microsoft.com/office/drawing/2014/main" id="{A90D6082-564C-256E-66A1-F75E998BCF04}"/>
                </a:ext>
              </a:extLst>
            </p:cNvPr>
            <p:cNvSpPr/>
            <p:nvPr/>
          </p:nvSpPr>
          <p:spPr>
            <a:xfrm>
              <a:off x="7599361" y="431228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1" name="Sechseck 200">
              <a:extLst>
                <a:ext uri="{FF2B5EF4-FFF2-40B4-BE49-F238E27FC236}">
                  <a16:creationId xmlns:a16="http://schemas.microsoft.com/office/drawing/2014/main" id="{6E19AD43-EECB-E1CB-7E36-1296BADE3A09}"/>
                </a:ext>
              </a:extLst>
            </p:cNvPr>
            <p:cNvSpPr/>
            <p:nvPr/>
          </p:nvSpPr>
          <p:spPr>
            <a:xfrm>
              <a:off x="3067048" y="298735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2" name="Sechseck 201">
              <a:extLst>
                <a:ext uri="{FF2B5EF4-FFF2-40B4-BE49-F238E27FC236}">
                  <a16:creationId xmlns:a16="http://schemas.microsoft.com/office/drawing/2014/main" id="{009B9521-880A-FB6F-3F49-6B27F734AF0B}"/>
                </a:ext>
              </a:extLst>
            </p:cNvPr>
            <p:cNvSpPr/>
            <p:nvPr/>
          </p:nvSpPr>
          <p:spPr>
            <a:xfrm>
              <a:off x="3067048" y="387064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3" name="Sechseck 202">
              <a:extLst>
                <a:ext uri="{FF2B5EF4-FFF2-40B4-BE49-F238E27FC236}">
                  <a16:creationId xmlns:a16="http://schemas.microsoft.com/office/drawing/2014/main" id="{21B4547D-44DE-1568-8F4F-A76E860E1127}"/>
                </a:ext>
              </a:extLst>
            </p:cNvPr>
            <p:cNvSpPr/>
            <p:nvPr/>
          </p:nvSpPr>
          <p:spPr>
            <a:xfrm>
              <a:off x="3067048" y="210407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4" name="Sechseck 203">
              <a:extLst>
                <a:ext uri="{FF2B5EF4-FFF2-40B4-BE49-F238E27FC236}">
                  <a16:creationId xmlns:a16="http://schemas.microsoft.com/office/drawing/2014/main" id="{70F02ABB-FF0E-E544-56B0-92DEC1D566BB}"/>
                </a:ext>
              </a:extLst>
            </p:cNvPr>
            <p:cNvSpPr/>
            <p:nvPr/>
          </p:nvSpPr>
          <p:spPr>
            <a:xfrm>
              <a:off x="3067048" y="122079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5" name="Sechseck 204">
              <a:extLst>
                <a:ext uri="{FF2B5EF4-FFF2-40B4-BE49-F238E27FC236}">
                  <a16:creationId xmlns:a16="http://schemas.microsoft.com/office/drawing/2014/main" id="{DEFDC681-35AD-9E90-5C07-1EC9FA3E0C98}"/>
                </a:ext>
              </a:extLst>
            </p:cNvPr>
            <p:cNvSpPr/>
            <p:nvPr/>
          </p:nvSpPr>
          <p:spPr>
            <a:xfrm>
              <a:off x="3067047" y="33750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6" name="Sechseck 205">
              <a:extLst>
                <a:ext uri="{FF2B5EF4-FFF2-40B4-BE49-F238E27FC236}">
                  <a16:creationId xmlns:a16="http://schemas.microsoft.com/office/drawing/2014/main" id="{640389F7-5F80-D07E-7967-8192BAB60644}"/>
                </a:ext>
              </a:extLst>
            </p:cNvPr>
            <p:cNvSpPr/>
            <p:nvPr/>
          </p:nvSpPr>
          <p:spPr>
            <a:xfrm>
              <a:off x="3067046" y="-54577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7" name="Sechseck 206">
              <a:extLst>
                <a:ext uri="{FF2B5EF4-FFF2-40B4-BE49-F238E27FC236}">
                  <a16:creationId xmlns:a16="http://schemas.microsoft.com/office/drawing/2014/main" id="{90B40A7C-09B5-6EBE-B27F-4631ECB30FEA}"/>
                </a:ext>
              </a:extLst>
            </p:cNvPr>
            <p:cNvSpPr/>
            <p:nvPr/>
          </p:nvSpPr>
          <p:spPr>
            <a:xfrm>
              <a:off x="3067048" y="56372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8" name="Sechseck 207">
              <a:extLst>
                <a:ext uri="{FF2B5EF4-FFF2-40B4-BE49-F238E27FC236}">
                  <a16:creationId xmlns:a16="http://schemas.microsoft.com/office/drawing/2014/main" id="{F3BD6B07-572E-BD70-09CE-9490264A3CA9}"/>
                </a:ext>
              </a:extLst>
            </p:cNvPr>
            <p:cNvSpPr/>
            <p:nvPr/>
          </p:nvSpPr>
          <p:spPr>
            <a:xfrm>
              <a:off x="3067048" y="65204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9" name="Sechseck 208">
              <a:extLst>
                <a:ext uri="{FF2B5EF4-FFF2-40B4-BE49-F238E27FC236}">
                  <a16:creationId xmlns:a16="http://schemas.microsoft.com/office/drawing/2014/main" id="{CF49DC27-948A-4C00-EBCC-7B6CFD659F2A}"/>
                </a:ext>
              </a:extLst>
            </p:cNvPr>
            <p:cNvSpPr/>
            <p:nvPr/>
          </p:nvSpPr>
          <p:spPr>
            <a:xfrm>
              <a:off x="3067048" y="475392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0" name="Sechseck 209">
              <a:extLst>
                <a:ext uri="{FF2B5EF4-FFF2-40B4-BE49-F238E27FC236}">
                  <a16:creationId xmlns:a16="http://schemas.microsoft.com/office/drawing/2014/main" id="{4BABE055-265A-2851-74E0-14ED7417D1E0}"/>
                </a:ext>
              </a:extLst>
            </p:cNvPr>
            <p:cNvSpPr/>
            <p:nvPr/>
          </p:nvSpPr>
          <p:spPr>
            <a:xfrm>
              <a:off x="3714748" y="254571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1" name="Sechseck 210">
              <a:extLst>
                <a:ext uri="{FF2B5EF4-FFF2-40B4-BE49-F238E27FC236}">
                  <a16:creationId xmlns:a16="http://schemas.microsoft.com/office/drawing/2014/main" id="{A1C0A5CD-FFB8-35A8-98A6-97E6D4D0C2BA}"/>
                </a:ext>
              </a:extLst>
            </p:cNvPr>
            <p:cNvSpPr/>
            <p:nvPr/>
          </p:nvSpPr>
          <p:spPr>
            <a:xfrm>
              <a:off x="3714748" y="342899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2" name="Sechseck 211">
              <a:extLst>
                <a:ext uri="{FF2B5EF4-FFF2-40B4-BE49-F238E27FC236}">
                  <a16:creationId xmlns:a16="http://schemas.microsoft.com/office/drawing/2014/main" id="{DEBC170A-41C7-43A0-346B-37292626AD1E}"/>
                </a:ext>
              </a:extLst>
            </p:cNvPr>
            <p:cNvSpPr/>
            <p:nvPr/>
          </p:nvSpPr>
          <p:spPr>
            <a:xfrm>
              <a:off x="3714748" y="166243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3" name="Sechseck 212">
              <a:extLst>
                <a:ext uri="{FF2B5EF4-FFF2-40B4-BE49-F238E27FC236}">
                  <a16:creationId xmlns:a16="http://schemas.microsoft.com/office/drawing/2014/main" id="{EDB1FD91-D544-CB30-6819-D2DADDB7C81B}"/>
                </a:ext>
              </a:extLst>
            </p:cNvPr>
            <p:cNvSpPr/>
            <p:nvPr/>
          </p:nvSpPr>
          <p:spPr>
            <a:xfrm>
              <a:off x="3714748" y="77914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4" name="Sechseck 213">
              <a:extLst>
                <a:ext uri="{FF2B5EF4-FFF2-40B4-BE49-F238E27FC236}">
                  <a16:creationId xmlns:a16="http://schemas.microsoft.com/office/drawing/2014/main" id="{A0130838-D499-47FF-C96E-D866E35786E5}"/>
                </a:ext>
              </a:extLst>
            </p:cNvPr>
            <p:cNvSpPr/>
            <p:nvPr/>
          </p:nvSpPr>
          <p:spPr>
            <a:xfrm>
              <a:off x="3714747" y="-10413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5" name="Sechseck 214">
              <a:extLst>
                <a:ext uri="{FF2B5EF4-FFF2-40B4-BE49-F238E27FC236}">
                  <a16:creationId xmlns:a16="http://schemas.microsoft.com/office/drawing/2014/main" id="{416F0816-3F39-FFAA-A4DD-33E17717484F}"/>
                </a:ext>
              </a:extLst>
            </p:cNvPr>
            <p:cNvSpPr/>
            <p:nvPr/>
          </p:nvSpPr>
          <p:spPr>
            <a:xfrm>
              <a:off x="3714748" y="519556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6" name="Sechseck 215">
              <a:extLst>
                <a:ext uri="{FF2B5EF4-FFF2-40B4-BE49-F238E27FC236}">
                  <a16:creationId xmlns:a16="http://schemas.microsoft.com/office/drawing/2014/main" id="{A039CF25-23B5-3307-AAE0-50D1213DAA8D}"/>
                </a:ext>
              </a:extLst>
            </p:cNvPr>
            <p:cNvSpPr/>
            <p:nvPr/>
          </p:nvSpPr>
          <p:spPr>
            <a:xfrm>
              <a:off x="3714748" y="60788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7" name="Sechseck 216">
              <a:extLst>
                <a:ext uri="{FF2B5EF4-FFF2-40B4-BE49-F238E27FC236}">
                  <a16:creationId xmlns:a16="http://schemas.microsoft.com/office/drawing/2014/main" id="{8CF6F795-01D1-0918-9148-E9F01BFA07E9}"/>
                </a:ext>
              </a:extLst>
            </p:cNvPr>
            <p:cNvSpPr/>
            <p:nvPr/>
          </p:nvSpPr>
          <p:spPr>
            <a:xfrm>
              <a:off x="3714748" y="431228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8" name="Sechseck 217">
              <a:extLst>
                <a:ext uri="{FF2B5EF4-FFF2-40B4-BE49-F238E27FC236}">
                  <a16:creationId xmlns:a16="http://schemas.microsoft.com/office/drawing/2014/main" id="{E930CB23-626E-33BA-870B-6101CC31A310}"/>
                </a:ext>
              </a:extLst>
            </p:cNvPr>
            <p:cNvSpPr/>
            <p:nvPr/>
          </p:nvSpPr>
          <p:spPr>
            <a:xfrm>
              <a:off x="4362447" y="298735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9" name="Sechseck 218">
              <a:extLst>
                <a:ext uri="{FF2B5EF4-FFF2-40B4-BE49-F238E27FC236}">
                  <a16:creationId xmlns:a16="http://schemas.microsoft.com/office/drawing/2014/main" id="{DFBB6412-1F4D-F576-45B8-D79D2EEB952B}"/>
                </a:ext>
              </a:extLst>
            </p:cNvPr>
            <p:cNvSpPr/>
            <p:nvPr/>
          </p:nvSpPr>
          <p:spPr>
            <a:xfrm>
              <a:off x="4362447" y="387063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0" name="Sechseck 219">
              <a:extLst>
                <a:ext uri="{FF2B5EF4-FFF2-40B4-BE49-F238E27FC236}">
                  <a16:creationId xmlns:a16="http://schemas.microsoft.com/office/drawing/2014/main" id="{3815D91C-A64F-263F-3975-582BE11BBEA8}"/>
                </a:ext>
              </a:extLst>
            </p:cNvPr>
            <p:cNvSpPr/>
            <p:nvPr/>
          </p:nvSpPr>
          <p:spPr>
            <a:xfrm>
              <a:off x="4362447" y="210407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1" name="Sechseck 220">
              <a:extLst>
                <a:ext uri="{FF2B5EF4-FFF2-40B4-BE49-F238E27FC236}">
                  <a16:creationId xmlns:a16="http://schemas.microsoft.com/office/drawing/2014/main" id="{8492AC88-61DE-7CB9-DB0A-AC3788A18B78}"/>
                </a:ext>
              </a:extLst>
            </p:cNvPr>
            <p:cNvSpPr/>
            <p:nvPr/>
          </p:nvSpPr>
          <p:spPr>
            <a:xfrm>
              <a:off x="4362447" y="122079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2" name="Sechseck 221">
              <a:extLst>
                <a:ext uri="{FF2B5EF4-FFF2-40B4-BE49-F238E27FC236}">
                  <a16:creationId xmlns:a16="http://schemas.microsoft.com/office/drawing/2014/main" id="{0A2DFC93-3A9C-7379-776F-CD7F0EA5292C}"/>
                </a:ext>
              </a:extLst>
            </p:cNvPr>
            <p:cNvSpPr/>
            <p:nvPr/>
          </p:nvSpPr>
          <p:spPr>
            <a:xfrm>
              <a:off x="4362446" y="3375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3" name="Sechseck 222">
              <a:extLst>
                <a:ext uri="{FF2B5EF4-FFF2-40B4-BE49-F238E27FC236}">
                  <a16:creationId xmlns:a16="http://schemas.microsoft.com/office/drawing/2014/main" id="{4C9B2203-03D5-939F-7964-88E55C074480}"/>
                </a:ext>
              </a:extLst>
            </p:cNvPr>
            <p:cNvSpPr/>
            <p:nvPr/>
          </p:nvSpPr>
          <p:spPr>
            <a:xfrm>
              <a:off x="4362445" y="-54577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4" name="Sechseck 223">
              <a:extLst>
                <a:ext uri="{FF2B5EF4-FFF2-40B4-BE49-F238E27FC236}">
                  <a16:creationId xmlns:a16="http://schemas.microsoft.com/office/drawing/2014/main" id="{AA0BA42C-00D5-FF58-93C5-A82823C18BA2}"/>
                </a:ext>
              </a:extLst>
            </p:cNvPr>
            <p:cNvSpPr/>
            <p:nvPr/>
          </p:nvSpPr>
          <p:spPr>
            <a:xfrm>
              <a:off x="4362447" y="56372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5" name="Sechseck 224">
              <a:extLst>
                <a:ext uri="{FF2B5EF4-FFF2-40B4-BE49-F238E27FC236}">
                  <a16:creationId xmlns:a16="http://schemas.microsoft.com/office/drawing/2014/main" id="{AFE895DF-EF07-6120-9704-FE75C4B0D17B}"/>
                </a:ext>
              </a:extLst>
            </p:cNvPr>
            <p:cNvSpPr/>
            <p:nvPr/>
          </p:nvSpPr>
          <p:spPr>
            <a:xfrm>
              <a:off x="4362447" y="65204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6" name="Sechseck 225">
              <a:extLst>
                <a:ext uri="{FF2B5EF4-FFF2-40B4-BE49-F238E27FC236}">
                  <a16:creationId xmlns:a16="http://schemas.microsoft.com/office/drawing/2014/main" id="{92C783D9-A37A-C2D3-1ED7-03C2459567B9}"/>
                </a:ext>
              </a:extLst>
            </p:cNvPr>
            <p:cNvSpPr/>
            <p:nvPr/>
          </p:nvSpPr>
          <p:spPr>
            <a:xfrm>
              <a:off x="4362447" y="475392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7" name="Sechseck 226">
              <a:extLst>
                <a:ext uri="{FF2B5EF4-FFF2-40B4-BE49-F238E27FC236}">
                  <a16:creationId xmlns:a16="http://schemas.microsoft.com/office/drawing/2014/main" id="{37D1FCD6-FF8C-AF73-46C8-205330D19ED2}"/>
                </a:ext>
              </a:extLst>
            </p:cNvPr>
            <p:cNvSpPr/>
            <p:nvPr/>
          </p:nvSpPr>
          <p:spPr>
            <a:xfrm>
              <a:off x="5010147" y="254571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9" name="Sechseck 228">
              <a:extLst>
                <a:ext uri="{FF2B5EF4-FFF2-40B4-BE49-F238E27FC236}">
                  <a16:creationId xmlns:a16="http://schemas.microsoft.com/office/drawing/2014/main" id="{BA44CD67-2B32-FCB6-30C1-09776B1D4CD4}"/>
                </a:ext>
              </a:extLst>
            </p:cNvPr>
            <p:cNvSpPr/>
            <p:nvPr/>
          </p:nvSpPr>
          <p:spPr>
            <a:xfrm>
              <a:off x="5010147" y="166243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0" name="Sechseck 229">
              <a:extLst>
                <a:ext uri="{FF2B5EF4-FFF2-40B4-BE49-F238E27FC236}">
                  <a16:creationId xmlns:a16="http://schemas.microsoft.com/office/drawing/2014/main" id="{A8772D28-F9DE-C142-7BA2-A1D5AC0EB37A}"/>
                </a:ext>
              </a:extLst>
            </p:cNvPr>
            <p:cNvSpPr/>
            <p:nvPr/>
          </p:nvSpPr>
          <p:spPr>
            <a:xfrm>
              <a:off x="5010147" y="77914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1" name="Sechseck 230">
              <a:extLst>
                <a:ext uri="{FF2B5EF4-FFF2-40B4-BE49-F238E27FC236}">
                  <a16:creationId xmlns:a16="http://schemas.microsoft.com/office/drawing/2014/main" id="{53AC77E6-E59F-194A-3695-05BCA5317B7C}"/>
                </a:ext>
              </a:extLst>
            </p:cNvPr>
            <p:cNvSpPr/>
            <p:nvPr/>
          </p:nvSpPr>
          <p:spPr>
            <a:xfrm>
              <a:off x="5010146" y="-10413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2" name="Sechseck 231">
              <a:extLst>
                <a:ext uri="{FF2B5EF4-FFF2-40B4-BE49-F238E27FC236}">
                  <a16:creationId xmlns:a16="http://schemas.microsoft.com/office/drawing/2014/main" id="{F5E83919-F47B-F684-70E6-B38AC454DD2C}"/>
                </a:ext>
              </a:extLst>
            </p:cNvPr>
            <p:cNvSpPr/>
            <p:nvPr/>
          </p:nvSpPr>
          <p:spPr>
            <a:xfrm>
              <a:off x="5010147" y="519556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3" name="Sechseck 232">
              <a:extLst>
                <a:ext uri="{FF2B5EF4-FFF2-40B4-BE49-F238E27FC236}">
                  <a16:creationId xmlns:a16="http://schemas.microsoft.com/office/drawing/2014/main" id="{54366C7D-02C1-FCC1-B07A-35A769090ECE}"/>
                </a:ext>
              </a:extLst>
            </p:cNvPr>
            <p:cNvSpPr/>
            <p:nvPr/>
          </p:nvSpPr>
          <p:spPr>
            <a:xfrm>
              <a:off x="5010147" y="60788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4" name="Sechseck 233">
              <a:extLst>
                <a:ext uri="{FF2B5EF4-FFF2-40B4-BE49-F238E27FC236}">
                  <a16:creationId xmlns:a16="http://schemas.microsoft.com/office/drawing/2014/main" id="{6FDF7E8B-7232-420C-7CC1-2BF4A06720FF}"/>
                </a:ext>
              </a:extLst>
            </p:cNvPr>
            <p:cNvSpPr/>
            <p:nvPr/>
          </p:nvSpPr>
          <p:spPr>
            <a:xfrm>
              <a:off x="5010147" y="431228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5" name="Sechseck 234">
              <a:extLst>
                <a:ext uri="{FF2B5EF4-FFF2-40B4-BE49-F238E27FC236}">
                  <a16:creationId xmlns:a16="http://schemas.microsoft.com/office/drawing/2014/main" id="{97C61EDE-F82F-BC6B-F087-67AF7D557833}"/>
                </a:ext>
              </a:extLst>
            </p:cNvPr>
            <p:cNvSpPr/>
            <p:nvPr/>
          </p:nvSpPr>
          <p:spPr>
            <a:xfrm>
              <a:off x="8247061" y="298735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6" name="Sechseck 235">
              <a:extLst>
                <a:ext uri="{FF2B5EF4-FFF2-40B4-BE49-F238E27FC236}">
                  <a16:creationId xmlns:a16="http://schemas.microsoft.com/office/drawing/2014/main" id="{848FD815-8AD0-A51B-3FDC-C61699069AE5}"/>
                </a:ext>
              </a:extLst>
            </p:cNvPr>
            <p:cNvSpPr/>
            <p:nvPr/>
          </p:nvSpPr>
          <p:spPr>
            <a:xfrm>
              <a:off x="8247061" y="387063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7" name="Sechseck 236">
              <a:extLst>
                <a:ext uri="{FF2B5EF4-FFF2-40B4-BE49-F238E27FC236}">
                  <a16:creationId xmlns:a16="http://schemas.microsoft.com/office/drawing/2014/main" id="{BAA7696A-64AF-F518-92C3-8A8224B2398B}"/>
                </a:ext>
              </a:extLst>
            </p:cNvPr>
            <p:cNvSpPr/>
            <p:nvPr/>
          </p:nvSpPr>
          <p:spPr>
            <a:xfrm>
              <a:off x="8247061" y="210407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8" name="Sechseck 237">
              <a:extLst>
                <a:ext uri="{FF2B5EF4-FFF2-40B4-BE49-F238E27FC236}">
                  <a16:creationId xmlns:a16="http://schemas.microsoft.com/office/drawing/2014/main" id="{8BAD81A0-2435-262B-9EFA-F4B39A06F77B}"/>
                </a:ext>
              </a:extLst>
            </p:cNvPr>
            <p:cNvSpPr/>
            <p:nvPr/>
          </p:nvSpPr>
          <p:spPr>
            <a:xfrm>
              <a:off x="8247061" y="122079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9" name="Sechseck 238">
              <a:extLst>
                <a:ext uri="{FF2B5EF4-FFF2-40B4-BE49-F238E27FC236}">
                  <a16:creationId xmlns:a16="http://schemas.microsoft.com/office/drawing/2014/main" id="{A285C087-C2F5-1523-C1FF-299DAE94C85A}"/>
                </a:ext>
              </a:extLst>
            </p:cNvPr>
            <p:cNvSpPr/>
            <p:nvPr/>
          </p:nvSpPr>
          <p:spPr>
            <a:xfrm>
              <a:off x="8247060" y="33750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0" name="Sechseck 239">
              <a:extLst>
                <a:ext uri="{FF2B5EF4-FFF2-40B4-BE49-F238E27FC236}">
                  <a16:creationId xmlns:a16="http://schemas.microsoft.com/office/drawing/2014/main" id="{2F231919-FDE4-D2C8-AAB6-245CC47C2A9D}"/>
                </a:ext>
              </a:extLst>
            </p:cNvPr>
            <p:cNvSpPr/>
            <p:nvPr/>
          </p:nvSpPr>
          <p:spPr>
            <a:xfrm>
              <a:off x="8247059" y="-54577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1" name="Sechseck 240">
              <a:extLst>
                <a:ext uri="{FF2B5EF4-FFF2-40B4-BE49-F238E27FC236}">
                  <a16:creationId xmlns:a16="http://schemas.microsoft.com/office/drawing/2014/main" id="{264FA14E-6D5F-2C0A-91DB-6C486D9D368B}"/>
                </a:ext>
              </a:extLst>
            </p:cNvPr>
            <p:cNvSpPr/>
            <p:nvPr/>
          </p:nvSpPr>
          <p:spPr>
            <a:xfrm>
              <a:off x="8247061" y="56372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2" name="Sechseck 241">
              <a:extLst>
                <a:ext uri="{FF2B5EF4-FFF2-40B4-BE49-F238E27FC236}">
                  <a16:creationId xmlns:a16="http://schemas.microsoft.com/office/drawing/2014/main" id="{8E5B9D4E-B46D-A0AF-2E82-FA3962EE9D12}"/>
                </a:ext>
              </a:extLst>
            </p:cNvPr>
            <p:cNvSpPr/>
            <p:nvPr/>
          </p:nvSpPr>
          <p:spPr>
            <a:xfrm>
              <a:off x="8247061" y="65204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3" name="Sechseck 242">
              <a:extLst>
                <a:ext uri="{FF2B5EF4-FFF2-40B4-BE49-F238E27FC236}">
                  <a16:creationId xmlns:a16="http://schemas.microsoft.com/office/drawing/2014/main" id="{B1A217CC-0BD0-C144-3D9A-BFB6156D628D}"/>
                </a:ext>
              </a:extLst>
            </p:cNvPr>
            <p:cNvSpPr/>
            <p:nvPr/>
          </p:nvSpPr>
          <p:spPr>
            <a:xfrm>
              <a:off x="8247061" y="475392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4" name="Sechseck 243">
              <a:extLst>
                <a:ext uri="{FF2B5EF4-FFF2-40B4-BE49-F238E27FC236}">
                  <a16:creationId xmlns:a16="http://schemas.microsoft.com/office/drawing/2014/main" id="{2A30A3A1-A4AF-E51E-C768-FE401335428F}"/>
                </a:ext>
              </a:extLst>
            </p:cNvPr>
            <p:cNvSpPr/>
            <p:nvPr/>
          </p:nvSpPr>
          <p:spPr>
            <a:xfrm>
              <a:off x="8894761" y="254571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5" name="Sechseck 244">
              <a:extLst>
                <a:ext uri="{FF2B5EF4-FFF2-40B4-BE49-F238E27FC236}">
                  <a16:creationId xmlns:a16="http://schemas.microsoft.com/office/drawing/2014/main" id="{02C6BEB5-C772-4798-C9A7-2ACE19381CB2}"/>
                </a:ext>
              </a:extLst>
            </p:cNvPr>
            <p:cNvSpPr/>
            <p:nvPr/>
          </p:nvSpPr>
          <p:spPr>
            <a:xfrm>
              <a:off x="8894761" y="342899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6" name="Sechseck 245">
              <a:extLst>
                <a:ext uri="{FF2B5EF4-FFF2-40B4-BE49-F238E27FC236}">
                  <a16:creationId xmlns:a16="http://schemas.microsoft.com/office/drawing/2014/main" id="{BE6BB764-99C5-EA09-8C9B-0845D06FA5AF}"/>
                </a:ext>
              </a:extLst>
            </p:cNvPr>
            <p:cNvSpPr/>
            <p:nvPr/>
          </p:nvSpPr>
          <p:spPr>
            <a:xfrm>
              <a:off x="8894761" y="166243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7" name="Sechseck 246">
              <a:extLst>
                <a:ext uri="{FF2B5EF4-FFF2-40B4-BE49-F238E27FC236}">
                  <a16:creationId xmlns:a16="http://schemas.microsoft.com/office/drawing/2014/main" id="{F627E678-32DE-DD3F-E1AA-B078D971D35B}"/>
                </a:ext>
              </a:extLst>
            </p:cNvPr>
            <p:cNvSpPr/>
            <p:nvPr/>
          </p:nvSpPr>
          <p:spPr>
            <a:xfrm>
              <a:off x="8894761" y="77914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8" name="Sechseck 247">
              <a:extLst>
                <a:ext uri="{FF2B5EF4-FFF2-40B4-BE49-F238E27FC236}">
                  <a16:creationId xmlns:a16="http://schemas.microsoft.com/office/drawing/2014/main" id="{8EE2A589-3AD2-00AF-AAA8-BBEE1C67BB00}"/>
                </a:ext>
              </a:extLst>
            </p:cNvPr>
            <p:cNvSpPr/>
            <p:nvPr/>
          </p:nvSpPr>
          <p:spPr>
            <a:xfrm>
              <a:off x="8894760" y="-10413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9" name="Sechseck 248">
              <a:extLst>
                <a:ext uri="{FF2B5EF4-FFF2-40B4-BE49-F238E27FC236}">
                  <a16:creationId xmlns:a16="http://schemas.microsoft.com/office/drawing/2014/main" id="{F4A3C0C1-E9C8-4657-4EC3-FF51457699A4}"/>
                </a:ext>
              </a:extLst>
            </p:cNvPr>
            <p:cNvSpPr/>
            <p:nvPr/>
          </p:nvSpPr>
          <p:spPr>
            <a:xfrm>
              <a:off x="8894761" y="519556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0" name="Sechseck 249">
              <a:extLst>
                <a:ext uri="{FF2B5EF4-FFF2-40B4-BE49-F238E27FC236}">
                  <a16:creationId xmlns:a16="http://schemas.microsoft.com/office/drawing/2014/main" id="{ED8CFB1D-8BF1-089A-E048-B2E5A1FB73BD}"/>
                </a:ext>
              </a:extLst>
            </p:cNvPr>
            <p:cNvSpPr/>
            <p:nvPr/>
          </p:nvSpPr>
          <p:spPr>
            <a:xfrm>
              <a:off x="8894761" y="60788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1" name="Sechseck 250">
              <a:extLst>
                <a:ext uri="{FF2B5EF4-FFF2-40B4-BE49-F238E27FC236}">
                  <a16:creationId xmlns:a16="http://schemas.microsoft.com/office/drawing/2014/main" id="{D266CF40-57E1-34EB-D9EB-81A8B52725CA}"/>
                </a:ext>
              </a:extLst>
            </p:cNvPr>
            <p:cNvSpPr/>
            <p:nvPr/>
          </p:nvSpPr>
          <p:spPr>
            <a:xfrm>
              <a:off x="8894761" y="431228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2" name="Sechseck 251">
              <a:extLst>
                <a:ext uri="{FF2B5EF4-FFF2-40B4-BE49-F238E27FC236}">
                  <a16:creationId xmlns:a16="http://schemas.microsoft.com/office/drawing/2014/main" id="{5300F3BD-0368-0781-E0F5-B54631FE7ADE}"/>
                </a:ext>
              </a:extLst>
            </p:cNvPr>
            <p:cNvSpPr/>
            <p:nvPr/>
          </p:nvSpPr>
          <p:spPr>
            <a:xfrm>
              <a:off x="9542460" y="298735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3" name="Sechseck 252">
              <a:extLst>
                <a:ext uri="{FF2B5EF4-FFF2-40B4-BE49-F238E27FC236}">
                  <a16:creationId xmlns:a16="http://schemas.microsoft.com/office/drawing/2014/main" id="{3BBC05E2-1E9C-BE26-1229-6D16E7C7E29F}"/>
                </a:ext>
              </a:extLst>
            </p:cNvPr>
            <p:cNvSpPr/>
            <p:nvPr/>
          </p:nvSpPr>
          <p:spPr>
            <a:xfrm>
              <a:off x="9542460" y="38706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4" name="Sechseck 253">
              <a:extLst>
                <a:ext uri="{FF2B5EF4-FFF2-40B4-BE49-F238E27FC236}">
                  <a16:creationId xmlns:a16="http://schemas.microsoft.com/office/drawing/2014/main" id="{C67C0B69-9644-1020-1C30-B881FEB50DAD}"/>
                </a:ext>
              </a:extLst>
            </p:cNvPr>
            <p:cNvSpPr/>
            <p:nvPr/>
          </p:nvSpPr>
          <p:spPr>
            <a:xfrm>
              <a:off x="9542460" y="210407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5" name="Sechseck 254">
              <a:extLst>
                <a:ext uri="{FF2B5EF4-FFF2-40B4-BE49-F238E27FC236}">
                  <a16:creationId xmlns:a16="http://schemas.microsoft.com/office/drawing/2014/main" id="{6161029D-F451-94CE-4AAE-437E0F307D4D}"/>
                </a:ext>
              </a:extLst>
            </p:cNvPr>
            <p:cNvSpPr/>
            <p:nvPr/>
          </p:nvSpPr>
          <p:spPr>
            <a:xfrm>
              <a:off x="9542460" y="122078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6" name="Sechseck 255">
              <a:extLst>
                <a:ext uri="{FF2B5EF4-FFF2-40B4-BE49-F238E27FC236}">
                  <a16:creationId xmlns:a16="http://schemas.microsoft.com/office/drawing/2014/main" id="{D546FF50-29B8-096B-D182-DBF2C168DCF4}"/>
                </a:ext>
              </a:extLst>
            </p:cNvPr>
            <p:cNvSpPr/>
            <p:nvPr/>
          </p:nvSpPr>
          <p:spPr>
            <a:xfrm>
              <a:off x="9542459" y="33750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7" name="Sechseck 256">
              <a:extLst>
                <a:ext uri="{FF2B5EF4-FFF2-40B4-BE49-F238E27FC236}">
                  <a16:creationId xmlns:a16="http://schemas.microsoft.com/office/drawing/2014/main" id="{EB131AE6-38F1-2E4B-6E95-3CB2F999B3A7}"/>
                </a:ext>
              </a:extLst>
            </p:cNvPr>
            <p:cNvSpPr/>
            <p:nvPr/>
          </p:nvSpPr>
          <p:spPr>
            <a:xfrm>
              <a:off x="9542458" y="-54577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8" name="Sechseck 257">
              <a:extLst>
                <a:ext uri="{FF2B5EF4-FFF2-40B4-BE49-F238E27FC236}">
                  <a16:creationId xmlns:a16="http://schemas.microsoft.com/office/drawing/2014/main" id="{8EB771F4-3FDF-E896-68E0-BA6A0BF9BB57}"/>
                </a:ext>
              </a:extLst>
            </p:cNvPr>
            <p:cNvSpPr/>
            <p:nvPr/>
          </p:nvSpPr>
          <p:spPr>
            <a:xfrm>
              <a:off x="9542460" y="56372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9" name="Sechseck 258">
              <a:extLst>
                <a:ext uri="{FF2B5EF4-FFF2-40B4-BE49-F238E27FC236}">
                  <a16:creationId xmlns:a16="http://schemas.microsoft.com/office/drawing/2014/main" id="{FCE61F08-AA53-46CF-B9EC-963C2E028FEA}"/>
                </a:ext>
              </a:extLst>
            </p:cNvPr>
            <p:cNvSpPr/>
            <p:nvPr/>
          </p:nvSpPr>
          <p:spPr>
            <a:xfrm>
              <a:off x="9542460" y="65204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0" name="Sechseck 259">
              <a:extLst>
                <a:ext uri="{FF2B5EF4-FFF2-40B4-BE49-F238E27FC236}">
                  <a16:creationId xmlns:a16="http://schemas.microsoft.com/office/drawing/2014/main" id="{1DDBD850-FDAA-B952-F4CD-F9F268E0F0E8}"/>
                </a:ext>
              </a:extLst>
            </p:cNvPr>
            <p:cNvSpPr/>
            <p:nvPr/>
          </p:nvSpPr>
          <p:spPr>
            <a:xfrm>
              <a:off x="9542460" y="475392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1" name="Sechseck 260">
              <a:extLst>
                <a:ext uri="{FF2B5EF4-FFF2-40B4-BE49-F238E27FC236}">
                  <a16:creationId xmlns:a16="http://schemas.microsoft.com/office/drawing/2014/main" id="{7C4AD8FC-ECA1-E4FC-CE55-2C8BA776F7DA}"/>
                </a:ext>
              </a:extLst>
            </p:cNvPr>
            <p:cNvSpPr/>
            <p:nvPr/>
          </p:nvSpPr>
          <p:spPr>
            <a:xfrm>
              <a:off x="10190160" y="254571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2" name="Sechseck 261">
              <a:extLst>
                <a:ext uri="{FF2B5EF4-FFF2-40B4-BE49-F238E27FC236}">
                  <a16:creationId xmlns:a16="http://schemas.microsoft.com/office/drawing/2014/main" id="{1C6D84AD-E5AA-B823-07DF-69456F06D36E}"/>
                </a:ext>
              </a:extLst>
            </p:cNvPr>
            <p:cNvSpPr/>
            <p:nvPr/>
          </p:nvSpPr>
          <p:spPr>
            <a:xfrm>
              <a:off x="10190160" y="342899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3" name="Sechseck 262">
              <a:extLst>
                <a:ext uri="{FF2B5EF4-FFF2-40B4-BE49-F238E27FC236}">
                  <a16:creationId xmlns:a16="http://schemas.microsoft.com/office/drawing/2014/main" id="{CE4F94A6-D73E-0DED-D4C7-4B731836F7F2}"/>
                </a:ext>
              </a:extLst>
            </p:cNvPr>
            <p:cNvSpPr/>
            <p:nvPr/>
          </p:nvSpPr>
          <p:spPr>
            <a:xfrm>
              <a:off x="10190160" y="166243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4" name="Sechseck 263">
              <a:extLst>
                <a:ext uri="{FF2B5EF4-FFF2-40B4-BE49-F238E27FC236}">
                  <a16:creationId xmlns:a16="http://schemas.microsoft.com/office/drawing/2014/main" id="{16088092-3A89-B707-A530-70C804D85CFC}"/>
                </a:ext>
              </a:extLst>
            </p:cNvPr>
            <p:cNvSpPr/>
            <p:nvPr/>
          </p:nvSpPr>
          <p:spPr>
            <a:xfrm>
              <a:off x="10190160" y="77914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5" name="Sechseck 264">
              <a:extLst>
                <a:ext uri="{FF2B5EF4-FFF2-40B4-BE49-F238E27FC236}">
                  <a16:creationId xmlns:a16="http://schemas.microsoft.com/office/drawing/2014/main" id="{CD2727F4-4866-BC2A-AF70-C24F17D0E08F}"/>
                </a:ext>
              </a:extLst>
            </p:cNvPr>
            <p:cNvSpPr/>
            <p:nvPr/>
          </p:nvSpPr>
          <p:spPr>
            <a:xfrm>
              <a:off x="10190159" y="-1041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6" name="Sechseck 265">
              <a:extLst>
                <a:ext uri="{FF2B5EF4-FFF2-40B4-BE49-F238E27FC236}">
                  <a16:creationId xmlns:a16="http://schemas.microsoft.com/office/drawing/2014/main" id="{044DC255-8A22-7B3A-4219-5640F88198A7}"/>
                </a:ext>
              </a:extLst>
            </p:cNvPr>
            <p:cNvSpPr/>
            <p:nvPr/>
          </p:nvSpPr>
          <p:spPr>
            <a:xfrm>
              <a:off x="10190160" y="519556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7" name="Sechseck 266">
              <a:extLst>
                <a:ext uri="{FF2B5EF4-FFF2-40B4-BE49-F238E27FC236}">
                  <a16:creationId xmlns:a16="http://schemas.microsoft.com/office/drawing/2014/main" id="{D3BC1D2B-DC25-338E-B0F3-32E4267D12CE}"/>
                </a:ext>
              </a:extLst>
            </p:cNvPr>
            <p:cNvSpPr/>
            <p:nvPr/>
          </p:nvSpPr>
          <p:spPr>
            <a:xfrm>
              <a:off x="10190160" y="607884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8" name="Sechseck 267">
              <a:extLst>
                <a:ext uri="{FF2B5EF4-FFF2-40B4-BE49-F238E27FC236}">
                  <a16:creationId xmlns:a16="http://schemas.microsoft.com/office/drawing/2014/main" id="{7B74D41E-4175-BDC7-2A65-FA08269FBD90}"/>
                </a:ext>
              </a:extLst>
            </p:cNvPr>
            <p:cNvSpPr/>
            <p:nvPr/>
          </p:nvSpPr>
          <p:spPr>
            <a:xfrm>
              <a:off x="10190160" y="43122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9" name="Sechseck 268">
              <a:extLst>
                <a:ext uri="{FF2B5EF4-FFF2-40B4-BE49-F238E27FC236}">
                  <a16:creationId xmlns:a16="http://schemas.microsoft.com/office/drawing/2014/main" id="{480E9670-8456-5073-E69B-4445F1E1149F}"/>
                </a:ext>
              </a:extLst>
            </p:cNvPr>
            <p:cNvSpPr/>
            <p:nvPr/>
          </p:nvSpPr>
          <p:spPr>
            <a:xfrm>
              <a:off x="10837860" y="298735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0" name="Sechseck 269">
              <a:extLst>
                <a:ext uri="{FF2B5EF4-FFF2-40B4-BE49-F238E27FC236}">
                  <a16:creationId xmlns:a16="http://schemas.microsoft.com/office/drawing/2014/main" id="{8EBF43B8-4D23-4044-9893-031B3916E15D}"/>
                </a:ext>
              </a:extLst>
            </p:cNvPr>
            <p:cNvSpPr/>
            <p:nvPr/>
          </p:nvSpPr>
          <p:spPr>
            <a:xfrm>
              <a:off x="10837860" y="38706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1" name="Sechseck 270">
              <a:extLst>
                <a:ext uri="{FF2B5EF4-FFF2-40B4-BE49-F238E27FC236}">
                  <a16:creationId xmlns:a16="http://schemas.microsoft.com/office/drawing/2014/main" id="{DC5646F1-1D62-3A45-F47D-FCA5BBA77DF5}"/>
                </a:ext>
              </a:extLst>
            </p:cNvPr>
            <p:cNvSpPr/>
            <p:nvPr/>
          </p:nvSpPr>
          <p:spPr>
            <a:xfrm>
              <a:off x="10837860" y="210407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2" name="Sechseck 271">
              <a:extLst>
                <a:ext uri="{FF2B5EF4-FFF2-40B4-BE49-F238E27FC236}">
                  <a16:creationId xmlns:a16="http://schemas.microsoft.com/office/drawing/2014/main" id="{8E1F4716-65AE-8582-6C07-845A5E3FDB7F}"/>
                </a:ext>
              </a:extLst>
            </p:cNvPr>
            <p:cNvSpPr/>
            <p:nvPr/>
          </p:nvSpPr>
          <p:spPr>
            <a:xfrm>
              <a:off x="10837860" y="12207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3" name="Sechseck 272">
              <a:extLst>
                <a:ext uri="{FF2B5EF4-FFF2-40B4-BE49-F238E27FC236}">
                  <a16:creationId xmlns:a16="http://schemas.microsoft.com/office/drawing/2014/main" id="{424B3E35-96A6-19BB-6749-6C2B686B8C53}"/>
                </a:ext>
              </a:extLst>
            </p:cNvPr>
            <p:cNvSpPr/>
            <p:nvPr/>
          </p:nvSpPr>
          <p:spPr>
            <a:xfrm>
              <a:off x="10837859" y="3375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4" name="Sechseck 273">
              <a:extLst>
                <a:ext uri="{FF2B5EF4-FFF2-40B4-BE49-F238E27FC236}">
                  <a16:creationId xmlns:a16="http://schemas.microsoft.com/office/drawing/2014/main" id="{74AF091C-14EC-7329-E82F-7013694DCA9A}"/>
                </a:ext>
              </a:extLst>
            </p:cNvPr>
            <p:cNvSpPr/>
            <p:nvPr/>
          </p:nvSpPr>
          <p:spPr>
            <a:xfrm>
              <a:off x="10837858" y="-5457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5" name="Sechseck 274">
              <a:extLst>
                <a:ext uri="{FF2B5EF4-FFF2-40B4-BE49-F238E27FC236}">
                  <a16:creationId xmlns:a16="http://schemas.microsoft.com/office/drawing/2014/main" id="{42B97F2D-1F1A-7AB0-4E81-1E2F450A1578}"/>
                </a:ext>
              </a:extLst>
            </p:cNvPr>
            <p:cNvSpPr/>
            <p:nvPr/>
          </p:nvSpPr>
          <p:spPr>
            <a:xfrm>
              <a:off x="10837860" y="563720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6" name="Sechseck 275">
              <a:extLst>
                <a:ext uri="{FF2B5EF4-FFF2-40B4-BE49-F238E27FC236}">
                  <a16:creationId xmlns:a16="http://schemas.microsoft.com/office/drawing/2014/main" id="{4B7B78BB-BEE6-03B9-4204-2ABC2704F32E}"/>
                </a:ext>
              </a:extLst>
            </p:cNvPr>
            <p:cNvSpPr/>
            <p:nvPr/>
          </p:nvSpPr>
          <p:spPr>
            <a:xfrm>
              <a:off x="10837860" y="652048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7" name="Sechseck 276">
              <a:extLst>
                <a:ext uri="{FF2B5EF4-FFF2-40B4-BE49-F238E27FC236}">
                  <a16:creationId xmlns:a16="http://schemas.microsoft.com/office/drawing/2014/main" id="{623FEFB1-8AC1-2205-2716-5F406D38A70B}"/>
                </a:ext>
              </a:extLst>
            </p:cNvPr>
            <p:cNvSpPr/>
            <p:nvPr/>
          </p:nvSpPr>
          <p:spPr>
            <a:xfrm>
              <a:off x="10837860" y="475392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8" name="Sechseck 277">
              <a:extLst>
                <a:ext uri="{FF2B5EF4-FFF2-40B4-BE49-F238E27FC236}">
                  <a16:creationId xmlns:a16="http://schemas.microsoft.com/office/drawing/2014/main" id="{139445ED-9022-9887-2C97-88F12B594FB3}"/>
                </a:ext>
              </a:extLst>
            </p:cNvPr>
            <p:cNvSpPr/>
            <p:nvPr/>
          </p:nvSpPr>
          <p:spPr>
            <a:xfrm>
              <a:off x="11485560" y="254571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9" name="Sechseck 278">
              <a:extLst>
                <a:ext uri="{FF2B5EF4-FFF2-40B4-BE49-F238E27FC236}">
                  <a16:creationId xmlns:a16="http://schemas.microsoft.com/office/drawing/2014/main" id="{9B8D3649-22FA-A482-76F9-4975BAFD2694}"/>
                </a:ext>
              </a:extLst>
            </p:cNvPr>
            <p:cNvSpPr/>
            <p:nvPr/>
          </p:nvSpPr>
          <p:spPr>
            <a:xfrm>
              <a:off x="11485560" y="342899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0" name="Sechseck 279">
              <a:extLst>
                <a:ext uri="{FF2B5EF4-FFF2-40B4-BE49-F238E27FC236}">
                  <a16:creationId xmlns:a16="http://schemas.microsoft.com/office/drawing/2014/main" id="{A73785F0-75B5-1650-867B-3AC12F83C1E5}"/>
                </a:ext>
              </a:extLst>
            </p:cNvPr>
            <p:cNvSpPr/>
            <p:nvPr/>
          </p:nvSpPr>
          <p:spPr>
            <a:xfrm>
              <a:off x="11485560" y="166242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1" name="Sechseck 280">
              <a:extLst>
                <a:ext uri="{FF2B5EF4-FFF2-40B4-BE49-F238E27FC236}">
                  <a16:creationId xmlns:a16="http://schemas.microsoft.com/office/drawing/2014/main" id="{61825C70-B9C4-E729-6B50-B68C7D2B6DF4}"/>
                </a:ext>
              </a:extLst>
            </p:cNvPr>
            <p:cNvSpPr/>
            <p:nvPr/>
          </p:nvSpPr>
          <p:spPr>
            <a:xfrm>
              <a:off x="11485560" y="7791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2" name="Sechseck 281">
              <a:extLst>
                <a:ext uri="{FF2B5EF4-FFF2-40B4-BE49-F238E27FC236}">
                  <a16:creationId xmlns:a16="http://schemas.microsoft.com/office/drawing/2014/main" id="{BA7EA6BD-AB7B-C9AC-F670-117BCAA7D040}"/>
                </a:ext>
              </a:extLst>
            </p:cNvPr>
            <p:cNvSpPr/>
            <p:nvPr/>
          </p:nvSpPr>
          <p:spPr>
            <a:xfrm>
              <a:off x="11485559" y="-1041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3" name="Sechseck 282">
              <a:extLst>
                <a:ext uri="{FF2B5EF4-FFF2-40B4-BE49-F238E27FC236}">
                  <a16:creationId xmlns:a16="http://schemas.microsoft.com/office/drawing/2014/main" id="{F84F9776-2B6D-BD36-8508-4AA68D585ED4}"/>
                </a:ext>
              </a:extLst>
            </p:cNvPr>
            <p:cNvSpPr/>
            <p:nvPr/>
          </p:nvSpPr>
          <p:spPr>
            <a:xfrm>
              <a:off x="11485560" y="519556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4" name="Sechseck 283">
              <a:extLst>
                <a:ext uri="{FF2B5EF4-FFF2-40B4-BE49-F238E27FC236}">
                  <a16:creationId xmlns:a16="http://schemas.microsoft.com/office/drawing/2014/main" id="{29628E50-84C7-89A6-F5EF-3698308BDB8C}"/>
                </a:ext>
              </a:extLst>
            </p:cNvPr>
            <p:cNvSpPr/>
            <p:nvPr/>
          </p:nvSpPr>
          <p:spPr>
            <a:xfrm>
              <a:off x="11485560" y="607884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5" name="Sechseck 284">
              <a:extLst>
                <a:ext uri="{FF2B5EF4-FFF2-40B4-BE49-F238E27FC236}">
                  <a16:creationId xmlns:a16="http://schemas.microsoft.com/office/drawing/2014/main" id="{8EE0DA5C-618E-7A6F-A686-C1D30580F98B}"/>
                </a:ext>
              </a:extLst>
            </p:cNvPr>
            <p:cNvSpPr/>
            <p:nvPr/>
          </p:nvSpPr>
          <p:spPr>
            <a:xfrm>
              <a:off x="11485560" y="43122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6" name="Sechseck 285">
              <a:extLst>
                <a:ext uri="{FF2B5EF4-FFF2-40B4-BE49-F238E27FC236}">
                  <a16:creationId xmlns:a16="http://schemas.microsoft.com/office/drawing/2014/main" id="{18EEE67C-5064-FD84-AF8E-1FDBF205393C}"/>
                </a:ext>
              </a:extLst>
            </p:cNvPr>
            <p:cNvSpPr/>
            <p:nvPr/>
          </p:nvSpPr>
          <p:spPr>
            <a:xfrm>
              <a:off x="12131672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7" name="Sechseck 286">
              <a:extLst>
                <a:ext uri="{FF2B5EF4-FFF2-40B4-BE49-F238E27FC236}">
                  <a16:creationId xmlns:a16="http://schemas.microsoft.com/office/drawing/2014/main" id="{11C3A96C-7767-D9AB-97D5-2991D9224323}"/>
                </a:ext>
              </a:extLst>
            </p:cNvPr>
            <p:cNvSpPr/>
            <p:nvPr/>
          </p:nvSpPr>
          <p:spPr>
            <a:xfrm>
              <a:off x="12131672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8" name="Sechseck 287">
              <a:extLst>
                <a:ext uri="{FF2B5EF4-FFF2-40B4-BE49-F238E27FC236}">
                  <a16:creationId xmlns:a16="http://schemas.microsoft.com/office/drawing/2014/main" id="{12C143E7-2EA7-5D12-B693-50B0D5CBC5D3}"/>
                </a:ext>
              </a:extLst>
            </p:cNvPr>
            <p:cNvSpPr/>
            <p:nvPr/>
          </p:nvSpPr>
          <p:spPr>
            <a:xfrm>
              <a:off x="12131672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9" name="Sechseck 288">
              <a:extLst>
                <a:ext uri="{FF2B5EF4-FFF2-40B4-BE49-F238E27FC236}">
                  <a16:creationId xmlns:a16="http://schemas.microsoft.com/office/drawing/2014/main" id="{1A3B1B12-EAA1-6E04-E2BB-BFA7BCE353B1}"/>
                </a:ext>
              </a:extLst>
            </p:cNvPr>
            <p:cNvSpPr/>
            <p:nvPr/>
          </p:nvSpPr>
          <p:spPr>
            <a:xfrm>
              <a:off x="12131672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0" name="Sechseck 289">
              <a:extLst>
                <a:ext uri="{FF2B5EF4-FFF2-40B4-BE49-F238E27FC236}">
                  <a16:creationId xmlns:a16="http://schemas.microsoft.com/office/drawing/2014/main" id="{DE30C20F-91BC-E73F-0951-5B6197370E1D}"/>
                </a:ext>
              </a:extLst>
            </p:cNvPr>
            <p:cNvSpPr/>
            <p:nvPr/>
          </p:nvSpPr>
          <p:spPr>
            <a:xfrm>
              <a:off x="12131671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1" name="Sechseck 290">
              <a:extLst>
                <a:ext uri="{FF2B5EF4-FFF2-40B4-BE49-F238E27FC236}">
                  <a16:creationId xmlns:a16="http://schemas.microsoft.com/office/drawing/2014/main" id="{17592040-FEDA-3BA1-C109-3E8F94368194}"/>
                </a:ext>
              </a:extLst>
            </p:cNvPr>
            <p:cNvSpPr/>
            <p:nvPr/>
          </p:nvSpPr>
          <p:spPr>
            <a:xfrm>
              <a:off x="12131670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2" name="Sechseck 291">
              <a:extLst>
                <a:ext uri="{FF2B5EF4-FFF2-40B4-BE49-F238E27FC236}">
                  <a16:creationId xmlns:a16="http://schemas.microsoft.com/office/drawing/2014/main" id="{75037796-02B4-A00A-8E1D-8E4D85C1D192}"/>
                </a:ext>
              </a:extLst>
            </p:cNvPr>
            <p:cNvSpPr/>
            <p:nvPr/>
          </p:nvSpPr>
          <p:spPr>
            <a:xfrm>
              <a:off x="12131672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3" name="Sechseck 292">
              <a:extLst>
                <a:ext uri="{FF2B5EF4-FFF2-40B4-BE49-F238E27FC236}">
                  <a16:creationId xmlns:a16="http://schemas.microsoft.com/office/drawing/2014/main" id="{854CBEC9-9803-4D06-1144-A19C0B654EA8}"/>
                </a:ext>
              </a:extLst>
            </p:cNvPr>
            <p:cNvSpPr/>
            <p:nvPr/>
          </p:nvSpPr>
          <p:spPr>
            <a:xfrm>
              <a:off x="12131672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4" name="Sechseck 293">
              <a:extLst>
                <a:ext uri="{FF2B5EF4-FFF2-40B4-BE49-F238E27FC236}">
                  <a16:creationId xmlns:a16="http://schemas.microsoft.com/office/drawing/2014/main" id="{2B258713-613A-B3D2-B352-7AA3E582F677}"/>
                </a:ext>
              </a:extLst>
            </p:cNvPr>
            <p:cNvSpPr/>
            <p:nvPr/>
          </p:nvSpPr>
          <p:spPr>
            <a:xfrm>
              <a:off x="12131672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5" name="Sechseck 294">
              <a:extLst>
                <a:ext uri="{FF2B5EF4-FFF2-40B4-BE49-F238E27FC236}">
                  <a16:creationId xmlns:a16="http://schemas.microsoft.com/office/drawing/2014/main" id="{32CD17AA-D2A2-6B80-DA65-7C0B12FE779C}"/>
                </a:ext>
              </a:extLst>
            </p:cNvPr>
            <p:cNvSpPr/>
            <p:nvPr/>
          </p:nvSpPr>
          <p:spPr>
            <a:xfrm>
              <a:off x="476247" y="298735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6" name="Sechseck 295">
              <a:extLst>
                <a:ext uri="{FF2B5EF4-FFF2-40B4-BE49-F238E27FC236}">
                  <a16:creationId xmlns:a16="http://schemas.microsoft.com/office/drawing/2014/main" id="{382F3514-540A-C9D2-4A22-ABB70BB7A26E}"/>
                </a:ext>
              </a:extLst>
            </p:cNvPr>
            <p:cNvSpPr/>
            <p:nvPr/>
          </p:nvSpPr>
          <p:spPr>
            <a:xfrm>
              <a:off x="476247" y="38706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7" name="Sechseck 296">
              <a:extLst>
                <a:ext uri="{FF2B5EF4-FFF2-40B4-BE49-F238E27FC236}">
                  <a16:creationId xmlns:a16="http://schemas.microsoft.com/office/drawing/2014/main" id="{DD2319A2-BF3D-4815-A79D-FCD6F36451AA}"/>
                </a:ext>
              </a:extLst>
            </p:cNvPr>
            <p:cNvSpPr/>
            <p:nvPr/>
          </p:nvSpPr>
          <p:spPr>
            <a:xfrm>
              <a:off x="476247" y="210407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8" name="Sechseck 297">
              <a:extLst>
                <a:ext uri="{FF2B5EF4-FFF2-40B4-BE49-F238E27FC236}">
                  <a16:creationId xmlns:a16="http://schemas.microsoft.com/office/drawing/2014/main" id="{A9AD1928-57F4-E7F0-5D2C-53F80F32E5E9}"/>
                </a:ext>
              </a:extLst>
            </p:cNvPr>
            <p:cNvSpPr/>
            <p:nvPr/>
          </p:nvSpPr>
          <p:spPr>
            <a:xfrm>
              <a:off x="476247" y="122078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9" name="Sechseck 298">
              <a:extLst>
                <a:ext uri="{FF2B5EF4-FFF2-40B4-BE49-F238E27FC236}">
                  <a16:creationId xmlns:a16="http://schemas.microsoft.com/office/drawing/2014/main" id="{E65B0E72-80C8-EB16-E12C-B440C3DFAB34}"/>
                </a:ext>
              </a:extLst>
            </p:cNvPr>
            <p:cNvSpPr/>
            <p:nvPr/>
          </p:nvSpPr>
          <p:spPr>
            <a:xfrm>
              <a:off x="476246" y="33750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0" name="Sechseck 299">
              <a:extLst>
                <a:ext uri="{FF2B5EF4-FFF2-40B4-BE49-F238E27FC236}">
                  <a16:creationId xmlns:a16="http://schemas.microsoft.com/office/drawing/2014/main" id="{B0A32968-43B1-7899-260B-43E7A5B49C6C}"/>
                </a:ext>
              </a:extLst>
            </p:cNvPr>
            <p:cNvSpPr/>
            <p:nvPr/>
          </p:nvSpPr>
          <p:spPr>
            <a:xfrm>
              <a:off x="476245" y="-5457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1" name="Sechseck 300">
              <a:extLst>
                <a:ext uri="{FF2B5EF4-FFF2-40B4-BE49-F238E27FC236}">
                  <a16:creationId xmlns:a16="http://schemas.microsoft.com/office/drawing/2014/main" id="{9C40BED6-10B6-3084-A39F-2D35171723B2}"/>
                </a:ext>
              </a:extLst>
            </p:cNvPr>
            <p:cNvSpPr/>
            <p:nvPr/>
          </p:nvSpPr>
          <p:spPr>
            <a:xfrm>
              <a:off x="476247" y="563720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2" name="Sechseck 301">
              <a:extLst>
                <a:ext uri="{FF2B5EF4-FFF2-40B4-BE49-F238E27FC236}">
                  <a16:creationId xmlns:a16="http://schemas.microsoft.com/office/drawing/2014/main" id="{95837E81-7B74-37B2-C8DA-74A44C45701A}"/>
                </a:ext>
              </a:extLst>
            </p:cNvPr>
            <p:cNvSpPr/>
            <p:nvPr/>
          </p:nvSpPr>
          <p:spPr>
            <a:xfrm>
              <a:off x="476247" y="652048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3" name="Sechseck 302">
              <a:extLst>
                <a:ext uri="{FF2B5EF4-FFF2-40B4-BE49-F238E27FC236}">
                  <a16:creationId xmlns:a16="http://schemas.microsoft.com/office/drawing/2014/main" id="{CA5B3166-F277-B6FA-4B82-8F4EDD7B253B}"/>
                </a:ext>
              </a:extLst>
            </p:cNvPr>
            <p:cNvSpPr/>
            <p:nvPr/>
          </p:nvSpPr>
          <p:spPr>
            <a:xfrm>
              <a:off x="476247" y="475392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4" name="Sechseck 303">
              <a:extLst>
                <a:ext uri="{FF2B5EF4-FFF2-40B4-BE49-F238E27FC236}">
                  <a16:creationId xmlns:a16="http://schemas.microsoft.com/office/drawing/2014/main" id="{966C74C7-E046-A995-F5B2-17C418073EB8}"/>
                </a:ext>
              </a:extLst>
            </p:cNvPr>
            <p:cNvSpPr/>
            <p:nvPr/>
          </p:nvSpPr>
          <p:spPr>
            <a:xfrm>
              <a:off x="1123947" y="254571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5" name="Sechseck 304">
              <a:extLst>
                <a:ext uri="{FF2B5EF4-FFF2-40B4-BE49-F238E27FC236}">
                  <a16:creationId xmlns:a16="http://schemas.microsoft.com/office/drawing/2014/main" id="{2A65384F-AA08-B2B4-253E-8D65189F9809}"/>
                </a:ext>
              </a:extLst>
            </p:cNvPr>
            <p:cNvSpPr/>
            <p:nvPr/>
          </p:nvSpPr>
          <p:spPr>
            <a:xfrm>
              <a:off x="1123947" y="342899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6" name="Sechseck 305">
              <a:extLst>
                <a:ext uri="{FF2B5EF4-FFF2-40B4-BE49-F238E27FC236}">
                  <a16:creationId xmlns:a16="http://schemas.microsoft.com/office/drawing/2014/main" id="{3F1FCEEE-B233-9EE4-34ED-7F37303BA69D}"/>
                </a:ext>
              </a:extLst>
            </p:cNvPr>
            <p:cNvSpPr/>
            <p:nvPr/>
          </p:nvSpPr>
          <p:spPr>
            <a:xfrm>
              <a:off x="1123947" y="166242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7" name="Sechseck 306">
              <a:extLst>
                <a:ext uri="{FF2B5EF4-FFF2-40B4-BE49-F238E27FC236}">
                  <a16:creationId xmlns:a16="http://schemas.microsoft.com/office/drawing/2014/main" id="{6009A806-7E88-88C1-A4C8-1745CD0F72C2}"/>
                </a:ext>
              </a:extLst>
            </p:cNvPr>
            <p:cNvSpPr/>
            <p:nvPr/>
          </p:nvSpPr>
          <p:spPr>
            <a:xfrm>
              <a:off x="1123947" y="77914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8" name="Sechseck 307">
              <a:extLst>
                <a:ext uri="{FF2B5EF4-FFF2-40B4-BE49-F238E27FC236}">
                  <a16:creationId xmlns:a16="http://schemas.microsoft.com/office/drawing/2014/main" id="{CD793FFB-4A53-F93B-A3E2-BA2E6EC6BDAC}"/>
                </a:ext>
              </a:extLst>
            </p:cNvPr>
            <p:cNvSpPr/>
            <p:nvPr/>
          </p:nvSpPr>
          <p:spPr>
            <a:xfrm>
              <a:off x="1123946" y="-10413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9" name="Sechseck 308">
              <a:extLst>
                <a:ext uri="{FF2B5EF4-FFF2-40B4-BE49-F238E27FC236}">
                  <a16:creationId xmlns:a16="http://schemas.microsoft.com/office/drawing/2014/main" id="{7815AA39-33D5-5FFD-52B3-AA09BA77B95E}"/>
                </a:ext>
              </a:extLst>
            </p:cNvPr>
            <p:cNvSpPr/>
            <p:nvPr/>
          </p:nvSpPr>
          <p:spPr>
            <a:xfrm>
              <a:off x="1123947" y="519556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0" name="Sechseck 309">
              <a:extLst>
                <a:ext uri="{FF2B5EF4-FFF2-40B4-BE49-F238E27FC236}">
                  <a16:creationId xmlns:a16="http://schemas.microsoft.com/office/drawing/2014/main" id="{E5DCED60-4128-8893-4B90-C4BAFC466222}"/>
                </a:ext>
              </a:extLst>
            </p:cNvPr>
            <p:cNvSpPr/>
            <p:nvPr/>
          </p:nvSpPr>
          <p:spPr>
            <a:xfrm>
              <a:off x="1123947" y="607884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1" name="Sechseck 310">
              <a:extLst>
                <a:ext uri="{FF2B5EF4-FFF2-40B4-BE49-F238E27FC236}">
                  <a16:creationId xmlns:a16="http://schemas.microsoft.com/office/drawing/2014/main" id="{C712A7F2-C4BB-3CEC-54AB-2819E41B3CA2}"/>
                </a:ext>
              </a:extLst>
            </p:cNvPr>
            <p:cNvSpPr/>
            <p:nvPr/>
          </p:nvSpPr>
          <p:spPr>
            <a:xfrm>
              <a:off x="1123947" y="431227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2" name="Sechseck 311">
              <a:extLst>
                <a:ext uri="{FF2B5EF4-FFF2-40B4-BE49-F238E27FC236}">
                  <a16:creationId xmlns:a16="http://schemas.microsoft.com/office/drawing/2014/main" id="{42BE83F5-6A09-0FC8-C6BE-44BF28AC1637}"/>
                </a:ext>
              </a:extLst>
            </p:cNvPr>
            <p:cNvSpPr/>
            <p:nvPr/>
          </p:nvSpPr>
          <p:spPr>
            <a:xfrm>
              <a:off x="1771646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3" name="Sechseck 312">
              <a:extLst>
                <a:ext uri="{FF2B5EF4-FFF2-40B4-BE49-F238E27FC236}">
                  <a16:creationId xmlns:a16="http://schemas.microsoft.com/office/drawing/2014/main" id="{174F752A-4BAA-0C71-8A4D-B12537897557}"/>
                </a:ext>
              </a:extLst>
            </p:cNvPr>
            <p:cNvSpPr/>
            <p:nvPr/>
          </p:nvSpPr>
          <p:spPr>
            <a:xfrm>
              <a:off x="1771646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4" name="Sechseck 313">
              <a:extLst>
                <a:ext uri="{FF2B5EF4-FFF2-40B4-BE49-F238E27FC236}">
                  <a16:creationId xmlns:a16="http://schemas.microsoft.com/office/drawing/2014/main" id="{48FE04FA-9CE0-36A3-1DB9-1C492241F633}"/>
                </a:ext>
              </a:extLst>
            </p:cNvPr>
            <p:cNvSpPr/>
            <p:nvPr/>
          </p:nvSpPr>
          <p:spPr>
            <a:xfrm>
              <a:off x="1771646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5" name="Sechseck 314">
              <a:extLst>
                <a:ext uri="{FF2B5EF4-FFF2-40B4-BE49-F238E27FC236}">
                  <a16:creationId xmlns:a16="http://schemas.microsoft.com/office/drawing/2014/main" id="{0D26E973-4A83-276F-8C7D-55DA2597F409}"/>
                </a:ext>
              </a:extLst>
            </p:cNvPr>
            <p:cNvSpPr/>
            <p:nvPr/>
          </p:nvSpPr>
          <p:spPr>
            <a:xfrm>
              <a:off x="1771646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6" name="Sechseck 315">
              <a:extLst>
                <a:ext uri="{FF2B5EF4-FFF2-40B4-BE49-F238E27FC236}">
                  <a16:creationId xmlns:a16="http://schemas.microsoft.com/office/drawing/2014/main" id="{9D858B33-2B11-F184-71FC-AC4663419FDA}"/>
                </a:ext>
              </a:extLst>
            </p:cNvPr>
            <p:cNvSpPr/>
            <p:nvPr/>
          </p:nvSpPr>
          <p:spPr>
            <a:xfrm>
              <a:off x="1771645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7" name="Sechseck 316">
              <a:extLst>
                <a:ext uri="{FF2B5EF4-FFF2-40B4-BE49-F238E27FC236}">
                  <a16:creationId xmlns:a16="http://schemas.microsoft.com/office/drawing/2014/main" id="{BFB4FEB4-0EE6-96DA-D909-CA7A0B3A16A8}"/>
                </a:ext>
              </a:extLst>
            </p:cNvPr>
            <p:cNvSpPr/>
            <p:nvPr/>
          </p:nvSpPr>
          <p:spPr>
            <a:xfrm>
              <a:off x="1771644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8" name="Sechseck 317">
              <a:extLst>
                <a:ext uri="{FF2B5EF4-FFF2-40B4-BE49-F238E27FC236}">
                  <a16:creationId xmlns:a16="http://schemas.microsoft.com/office/drawing/2014/main" id="{FCDDD69B-F41E-73FB-DF56-3ADB82E5B66F}"/>
                </a:ext>
              </a:extLst>
            </p:cNvPr>
            <p:cNvSpPr/>
            <p:nvPr/>
          </p:nvSpPr>
          <p:spPr>
            <a:xfrm>
              <a:off x="1771646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9" name="Sechseck 318">
              <a:extLst>
                <a:ext uri="{FF2B5EF4-FFF2-40B4-BE49-F238E27FC236}">
                  <a16:creationId xmlns:a16="http://schemas.microsoft.com/office/drawing/2014/main" id="{D27A8BE4-41A4-41B4-53B0-4FA3C805EFF5}"/>
                </a:ext>
              </a:extLst>
            </p:cNvPr>
            <p:cNvSpPr/>
            <p:nvPr/>
          </p:nvSpPr>
          <p:spPr>
            <a:xfrm>
              <a:off x="1771646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0" name="Sechseck 319">
              <a:extLst>
                <a:ext uri="{FF2B5EF4-FFF2-40B4-BE49-F238E27FC236}">
                  <a16:creationId xmlns:a16="http://schemas.microsoft.com/office/drawing/2014/main" id="{3AE5B272-B3ED-F933-4034-C0C4FCA2E478}"/>
                </a:ext>
              </a:extLst>
            </p:cNvPr>
            <p:cNvSpPr/>
            <p:nvPr/>
          </p:nvSpPr>
          <p:spPr>
            <a:xfrm>
              <a:off x="1771646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1" name="Sechseck 320">
              <a:extLst>
                <a:ext uri="{FF2B5EF4-FFF2-40B4-BE49-F238E27FC236}">
                  <a16:creationId xmlns:a16="http://schemas.microsoft.com/office/drawing/2014/main" id="{9AEC1A71-38C1-B8FE-4168-B197F2011787}"/>
                </a:ext>
              </a:extLst>
            </p:cNvPr>
            <p:cNvSpPr/>
            <p:nvPr/>
          </p:nvSpPr>
          <p:spPr>
            <a:xfrm>
              <a:off x="2419346" y="254571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2" name="Sechseck 321">
              <a:extLst>
                <a:ext uri="{FF2B5EF4-FFF2-40B4-BE49-F238E27FC236}">
                  <a16:creationId xmlns:a16="http://schemas.microsoft.com/office/drawing/2014/main" id="{9086EDE6-F9A5-487C-4F9A-B259161CF182}"/>
                </a:ext>
              </a:extLst>
            </p:cNvPr>
            <p:cNvSpPr/>
            <p:nvPr/>
          </p:nvSpPr>
          <p:spPr>
            <a:xfrm>
              <a:off x="2419346" y="342899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3" name="Sechseck 322">
              <a:extLst>
                <a:ext uri="{FF2B5EF4-FFF2-40B4-BE49-F238E27FC236}">
                  <a16:creationId xmlns:a16="http://schemas.microsoft.com/office/drawing/2014/main" id="{17A6F8A1-6E5C-374D-8C78-D23A6CA74825}"/>
                </a:ext>
              </a:extLst>
            </p:cNvPr>
            <p:cNvSpPr/>
            <p:nvPr/>
          </p:nvSpPr>
          <p:spPr>
            <a:xfrm>
              <a:off x="2419346" y="166242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4" name="Sechseck 323">
              <a:extLst>
                <a:ext uri="{FF2B5EF4-FFF2-40B4-BE49-F238E27FC236}">
                  <a16:creationId xmlns:a16="http://schemas.microsoft.com/office/drawing/2014/main" id="{7860CD27-69D5-44BA-0D72-D323A7056649}"/>
                </a:ext>
              </a:extLst>
            </p:cNvPr>
            <p:cNvSpPr/>
            <p:nvPr/>
          </p:nvSpPr>
          <p:spPr>
            <a:xfrm>
              <a:off x="2419346" y="77914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5" name="Sechseck 324">
              <a:extLst>
                <a:ext uri="{FF2B5EF4-FFF2-40B4-BE49-F238E27FC236}">
                  <a16:creationId xmlns:a16="http://schemas.microsoft.com/office/drawing/2014/main" id="{05A406D2-B512-3BFD-0C4C-465543EC1EF6}"/>
                </a:ext>
              </a:extLst>
            </p:cNvPr>
            <p:cNvSpPr/>
            <p:nvPr/>
          </p:nvSpPr>
          <p:spPr>
            <a:xfrm>
              <a:off x="2419345" y="-1041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6" name="Sechseck 325">
              <a:extLst>
                <a:ext uri="{FF2B5EF4-FFF2-40B4-BE49-F238E27FC236}">
                  <a16:creationId xmlns:a16="http://schemas.microsoft.com/office/drawing/2014/main" id="{5C9DF081-0253-305F-D921-F28BB91AC568}"/>
                </a:ext>
              </a:extLst>
            </p:cNvPr>
            <p:cNvSpPr/>
            <p:nvPr/>
          </p:nvSpPr>
          <p:spPr>
            <a:xfrm>
              <a:off x="2419346" y="519556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7" name="Sechseck 326">
              <a:extLst>
                <a:ext uri="{FF2B5EF4-FFF2-40B4-BE49-F238E27FC236}">
                  <a16:creationId xmlns:a16="http://schemas.microsoft.com/office/drawing/2014/main" id="{CC232982-BFAB-CB03-EBA1-232845BA0934}"/>
                </a:ext>
              </a:extLst>
            </p:cNvPr>
            <p:cNvSpPr/>
            <p:nvPr/>
          </p:nvSpPr>
          <p:spPr>
            <a:xfrm>
              <a:off x="2419346" y="607884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8" name="Sechseck 327">
              <a:extLst>
                <a:ext uri="{FF2B5EF4-FFF2-40B4-BE49-F238E27FC236}">
                  <a16:creationId xmlns:a16="http://schemas.microsoft.com/office/drawing/2014/main" id="{16EBC514-0816-3F94-882B-6B7F253C91A9}"/>
                </a:ext>
              </a:extLst>
            </p:cNvPr>
            <p:cNvSpPr/>
            <p:nvPr/>
          </p:nvSpPr>
          <p:spPr>
            <a:xfrm>
              <a:off x="2419346" y="431227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9" name="Sechseck 328">
              <a:extLst>
                <a:ext uri="{FF2B5EF4-FFF2-40B4-BE49-F238E27FC236}">
                  <a16:creationId xmlns:a16="http://schemas.microsoft.com/office/drawing/2014/main" id="{6FC3253E-2EB4-28D1-0912-E5EFA455C652}"/>
                </a:ext>
              </a:extLst>
            </p:cNvPr>
            <p:cNvSpPr/>
            <p:nvPr/>
          </p:nvSpPr>
          <p:spPr>
            <a:xfrm>
              <a:off x="-819156" y="298735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0" name="Sechseck 329">
              <a:extLst>
                <a:ext uri="{FF2B5EF4-FFF2-40B4-BE49-F238E27FC236}">
                  <a16:creationId xmlns:a16="http://schemas.microsoft.com/office/drawing/2014/main" id="{96675A15-30AF-1AE8-9C0C-418B00D2717C}"/>
                </a:ext>
              </a:extLst>
            </p:cNvPr>
            <p:cNvSpPr/>
            <p:nvPr/>
          </p:nvSpPr>
          <p:spPr>
            <a:xfrm>
              <a:off x="-819156" y="3870636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1" name="Sechseck 330">
              <a:extLst>
                <a:ext uri="{FF2B5EF4-FFF2-40B4-BE49-F238E27FC236}">
                  <a16:creationId xmlns:a16="http://schemas.microsoft.com/office/drawing/2014/main" id="{CC31613B-7F54-4376-A198-690A3EA26128}"/>
                </a:ext>
              </a:extLst>
            </p:cNvPr>
            <p:cNvSpPr/>
            <p:nvPr/>
          </p:nvSpPr>
          <p:spPr>
            <a:xfrm>
              <a:off x="-819156" y="210407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2" name="Sechseck 331">
              <a:extLst>
                <a:ext uri="{FF2B5EF4-FFF2-40B4-BE49-F238E27FC236}">
                  <a16:creationId xmlns:a16="http://schemas.microsoft.com/office/drawing/2014/main" id="{9821854C-F571-BE91-2D00-38C77865BA84}"/>
                </a:ext>
              </a:extLst>
            </p:cNvPr>
            <p:cNvSpPr/>
            <p:nvPr/>
          </p:nvSpPr>
          <p:spPr>
            <a:xfrm>
              <a:off x="-819156" y="122078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3" name="Sechseck 332">
              <a:extLst>
                <a:ext uri="{FF2B5EF4-FFF2-40B4-BE49-F238E27FC236}">
                  <a16:creationId xmlns:a16="http://schemas.microsoft.com/office/drawing/2014/main" id="{BEC10101-7E26-8C0E-FCA2-63E78FA28C03}"/>
                </a:ext>
              </a:extLst>
            </p:cNvPr>
            <p:cNvSpPr/>
            <p:nvPr/>
          </p:nvSpPr>
          <p:spPr>
            <a:xfrm>
              <a:off x="-819157" y="33750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4" name="Sechseck 333">
              <a:extLst>
                <a:ext uri="{FF2B5EF4-FFF2-40B4-BE49-F238E27FC236}">
                  <a16:creationId xmlns:a16="http://schemas.microsoft.com/office/drawing/2014/main" id="{3AA61514-55BF-A0F6-124A-86BFEA514EB3}"/>
                </a:ext>
              </a:extLst>
            </p:cNvPr>
            <p:cNvSpPr/>
            <p:nvPr/>
          </p:nvSpPr>
          <p:spPr>
            <a:xfrm>
              <a:off x="-819158" y="-54577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5" name="Sechseck 334">
              <a:extLst>
                <a:ext uri="{FF2B5EF4-FFF2-40B4-BE49-F238E27FC236}">
                  <a16:creationId xmlns:a16="http://schemas.microsoft.com/office/drawing/2014/main" id="{ED8A13A0-1978-0A59-D3BA-78C9D8247B32}"/>
                </a:ext>
              </a:extLst>
            </p:cNvPr>
            <p:cNvSpPr/>
            <p:nvPr/>
          </p:nvSpPr>
          <p:spPr>
            <a:xfrm>
              <a:off x="-819156" y="5637202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6" name="Sechseck 335">
              <a:extLst>
                <a:ext uri="{FF2B5EF4-FFF2-40B4-BE49-F238E27FC236}">
                  <a16:creationId xmlns:a16="http://schemas.microsoft.com/office/drawing/2014/main" id="{E7D79426-FD30-C9F0-1430-E5FA5506AA22}"/>
                </a:ext>
              </a:extLst>
            </p:cNvPr>
            <p:cNvSpPr/>
            <p:nvPr/>
          </p:nvSpPr>
          <p:spPr>
            <a:xfrm>
              <a:off x="-819156" y="652048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7" name="Sechseck 336">
              <a:extLst>
                <a:ext uri="{FF2B5EF4-FFF2-40B4-BE49-F238E27FC236}">
                  <a16:creationId xmlns:a16="http://schemas.microsoft.com/office/drawing/2014/main" id="{67F05F66-E984-C58B-D8BB-35D77145DFE7}"/>
                </a:ext>
              </a:extLst>
            </p:cNvPr>
            <p:cNvSpPr/>
            <p:nvPr/>
          </p:nvSpPr>
          <p:spPr>
            <a:xfrm>
              <a:off x="-819156" y="4753919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8" name="Sechseck 337">
              <a:extLst>
                <a:ext uri="{FF2B5EF4-FFF2-40B4-BE49-F238E27FC236}">
                  <a16:creationId xmlns:a16="http://schemas.microsoft.com/office/drawing/2014/main" id="{D9D69FBA-6BD1-4514-E73D-FC559319B098}"/>
                </a:ext>
              </a:extLst>
            </p:cNvPr>
            <p:cNvSpPr/>
            <p:nvPr/>
          </p:nvSpPr>
          <p:spPr>
            <a:xfrm>
              <a:off x="-171456" y="2545711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9" name="Sechseck 338">
              <a:extLst>
                <a:ext uri="{FF2B5EF4-FFF2-40B4-BE49-F238E27FC236}">
                  <a16:creationId xmlns:a16="http://schemas.microsoft.com/office/drawing/2014/main" id="{34862DFD-523A-F04B-D589-F0487F1A198B}"/>
                </a:ext>
              </a:extLst>
            </p:cNvPr>
            <p:cNvSpPr/>
            <p:nvPr/>
          </p:nvSpPr>
          <p:spPr>
            <a:xfrm>
              <a:off x="-171456" y="3428994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0" name="Sechseck 339">
              <a:extLst>
                <a:ext uri="{FF2B5EF4-FFF2-40B4-BE49-F238E27FC236}">
                  <a16:creationId xmlns:a16="http://schemas.microsoft.com/office/drawing/2014/main" id="{B70B7652-B489-A89B-0FD6-11EDE3A0BB1F}"/>
                </a:ext>
              </a:extLst>
            </p:cNvPr>
            <p:cNvSpPr/>
            <p:nvPr/>
          </p:nvSpPr>
          <p:spPr>
            <a:xfrm>
              <a:off x="-171456" y="166242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1" name="Sechseck 340">
              <a:extLst>
                <a:ext uri="{FF2B5EF4-FFF2-40B4-BE49-F238E27FC236}">
                  <a16:creationId xmlns:a16="http://schemas.microsoft.com/office/drawing/2014/main" id="{3E8186F7-6256-09F3-9486-9D1B54F0B699}"/>
                </a:ext>
              </a:extLst>
            </p:cNvPr>
            <p:cNvSpPr/>
            <p:nvPr/>
          </p:nvSpPr>
          <p:spPr>
            <a:xfrm>
              <a:off x="-171456" y="779145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2" name="Sechseck 341">
              <a:extLst>
                <a:ext uri="{FF2B5EF4-FFF2-40B4-BE49-F238E27FC236}">
                  <a16:creationId xmlns:a16="http://schemas.microsoft.com/office/drawing/2014/main" id="{246CB080-AA72-9EA9-2567-CB74BC629FDA}"/>
                </a:ext>
              </a:extLst>
            </p:cNvPr>
            <p:cNvSpPr/>
            <p:nvPr/>
          </p:nvSpPr>
          <p:spPr>
            <a:xfrm>
              <a:off x="-171457" y="-104138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3" name="Sechseck 342">
              <a:extLst>
                <a:ext uri="{FF2B5EF4-FFF2-40B4-BE49-F238E27FC236}">
                  <a16:creationId xmlns:a16="http://schemas.microsoft.com/office/drawing/2014/main" id="{B3FE2931-2BE0-77C4-2E3A-474EA1E7641D}"/>
                </a:ext>
              </a:extLst>
            </p:cNvPr>
            <p:cNvSpPr/>
            <p:nvPr/>
          </p:nvSpPr>
          <p:spPr>
            <a:xfrm>
              <a:off x="-171456" y="5195560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4" name="Sechseck 343">
              <a:extLst>
                <a:ext uri="{FF2B5EF4-FFF2-40B4-BE49-F238E27FC236}">
                  <a16:creationId xmlns:a16="http://schemas.microsoft.com/office/drawing/2014/main" id="{6D6B4D13-CC4B-ED22-70ED-45BD035C03DF}"/>
                </a:ext>
              </a:extLst>
            </p:cNvPr>
            <p:cNvSpPr/>
            <p:nvPr/>
          </p:nvSpPr>
          <p:spPr>
            <a:xfrm>
              <a:off x="-171456" y="6078843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5" name="Sechseck 344">
              <a:extLst>
                <a:ext uri="{FF2B5EF4-FFF2-40B4-BE49-F238E27FC236}">
                  <a16:creationId xmlns:a16="http://schemas.microsoft.com/office/drawing/2014/main" id="{830B55D3-38FF-2481-A0D4-E0546974A853}"/>
                </a:ext>
              </a:extLst>
            </p:cNvPr>
            <p:cNvSpPr/>
            <p:nvPr/>
          </p:nvSpPr>
          <p:spPr>
            <a:xfrm>
              <a:off x="-171456" y="4312277"/>
              <a:ext cx="879475" cy="883283"/>
            </a:xfrm>
            <a:prstGeom prst="hexagon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0365479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</Words>
  <Application>Microsoft Macintosh PowerPoint</Application>
  <PresentationFormat>Breitbild</PresentationFormat>
  <Paragraphs>15</Paragraphs>
  <Slides>64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64</vt:i4>
      </vt:variant>
    </vt:vector>
  </HeadingPairs>
  <TitlesOfParts>
    <vt:vector size="69" baseType="lpstr">
      <vt:lpstr>HeadLineA</vt:lpstr>
      <vt:lpstr>Heiti TC Medium</vt:lpstr>
      <vt:lpstr>Arial</vt:lpstr>
      <vt:lpstr>Calibri</vt:lpstr>
      <vt:lpstr>Office-Design</vt:lpstr>
      <vt:lpstr>Kurzanleitung für Powerpoint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bilder-raten-vorlage</dc:title>
  <dc:subject/>
  <dc:creator>Lorenz Manthey</dc:creator>
  <cp:keywords/>
  <dc:description/>
  <cp:lastModifiedBy>Luca Zanotti - Evangelische Kirchgemeinde Altstätten</cp:lastModifiedBy>
  <cp:revision>14</cp:revision>
  <dcterms:created xsi:type="dcterms:W3CDTF">2015-09-30T16:01:41Z</dcterms:created>
  <dcterms:modified xsi:type="dcterms:W3CDTF">2023-11-02T14:23:37Z</dcterms:modified>
  <cp:category/>
</cp:coreProperties>
</file>