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6"/>
  </p:notesMasterIdLst>
  <p:sldIdLst>
    <p:sldId id="289"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1" r:id="rId17"/>
    <p:sldId id="270"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396"/>
    <p:restoredTop sz="94684"/>
  </p:normalViewPr>
  <p:slideViewPr>
    <p:cSldViewPr snapToGrid="0">
      <p:cViewPr varScale="1">
        <p:scale>
          <a:sx n="31" d="100"/>
          <a:sy n="31" d="100"/>
        </p:scale>
        <p:origin x="208" y="17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2D8D53-BC3A-A949-A591-1AE5EA3D270A}" type="datetimeFigureOut">
              <a:rPr lang="de-DE" smtClean="0"/>
              <a:t>03.11.24</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741666-B1CD-6443-8DBC-25F7174895DE}" type="slidenum">
              <a:rPr lang="de-DE" smtClean="0"/>
              <a:t>‹Nr.›</a:t>
            </a:fld>
            <a:endParaRPr lang="de-DE"/>
          </a:p>
        </p:txBody>
      </p:sp>
    </p:spTree>
    <p:extLst>
      <p:ext uri="{BB962C8B-B14F-4D97-AF65-F5344CB8AC3E}">
        <p14:creationId xmlns:p14="http://schemas.microsoft.com/office/powerpoint/2010/main" val="41295691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rnd.de/panorama/plaetzchen-lebkuchen-spekulatius-was-ist-das-beliebteste-weihnachtsgebaeck-der-deutschen-Y6KVCZRBNJEZ3MMULUNXASYQMY.html"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hanisauland.de/wissen/lexikon/grosses-lexikon/b/bundesrepublik_deutschland.html" TargetMode="External"/><Relationship Id="rId2" Type="http://schemas.openxmlformats.org/officeDocument/2006/relationships/slide" Target="../slides/slide21.xml"/><Relationship Id="rId1" Type="http://schemas.openxmlformats.org/officeDocument/2006/relationships/notesMaster" Target="../notesMasters/notesMaster1.xml"/><Relationship Id="rId4" Type="http://schemas.openxmlformats.org/officeDocument/2006/relationships/hyperlink" Target="https://www.hanisauland.de/wissen/lexikon/grosses-lexikon/r/religion.html"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0" dirty="0">
                <a:effectLst/>
                <a:latin typeface="Calibri" panose="020F0502020204030204" pitchFamily="34" charset="0"/>
                <a:ea typeface="Times New Roman" panose="02020603050405020304" pitchFamily="18" charset="0"/>
                <a:cs typeface="Calibri" panose="020F0502020204030204" pitchFamily="34" charset="0"/>
              </a:rPr>
              <a:t>Die Adventszeit ist ein fester Bestandteil des Christentums. Advent heißt »Ankunft« und in den Wochen vor Weihnachten bereiten sich die Menschen auf die Ankunft/Geburt von Jesus Christus in der Welt vor.</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de-DE" dirty="0"/>
          </a:p>
        </p:txBody>
      </p:sp>
      <p:sp>
        <p:nvSpPr>
          <p:cNvPr id="4" name="Foliennummernplatzhalter 3"/>
          <p:cNvSpPr>
            <a:spLocks noGrp="1"/>
          </p:cNvSpPr>
          <p:nvPr>
            <p:ph type="sldNum" sz="quarter" idx="5"/>
          </p:nvPr>
        </p:nvSpPr>
        <p:spPr/>
        <p:txBody>
          <a:bodyPr/>
          <a:lstStyle/>
          <a:p>
            <a:fld id="{D2741666-B1CD-6443-8DBC-25F7174895DE}" type="slidenum">
              <a:rPr lang="de-DE" smtClean="0"/>
              <a:t>3</a:t>
            </a:fld>
            <a:endParaRPr lang="de-DE"/>
          </a:p>
        </p:txBody>
      </p:sp>
    </p:spTree>
    <p:extLst>
      <p:ext uri="{BB962C8B-B14F-4D97-AF65-F5344CB8AC3E}">
        <p14:creationId xmlns:p14="http://schemas.microsoft.com/office/powerpoint/2010/main" val="36154530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00" dirty="0">
                <a:effectLst/>
                <a:latin typeface="Calibri" panose="020F0502020204030204" pitchFamily="34" charset="0"/>
                <a:ea typeface="Calibri" panose="020F0502020204030204" pitchFamily="34" charset="0"/>
                <a:cs typeface="Times New Roman" panose="02020603050405020304" pitchFamily="18" charset="0"/>
              </a:rPr>
              <a:t>Der Engel Gabriel – er wird in Lukas 1, 26 namentlich erwähnt. </a:t>
            </a:r>
          </a:p>
          <a:p>
            <a:endParaRPr lang="de-DE" dirty="0"/>
          </a:p>
        </p:txBody>
      </p:sp>
      <p:sp>
        <p:nvSpPr>
          <p:cNvPr id="4" name="Foliennummernplatzhalter 3"/>
          <p:cNvSpPr>
            <a:spLocks noGrp="1"/>
          </p:cNvSpPr>
          <p:nvPr>
            <p:ph type="sldNum" sz="quarter" idx="5"/>
          </p:nvPr>
        </p:nvSpPr>
        <p:spPr/>
        <p:txBody>
          <a:bodyPr/>
          <a:lstStyle/>
          <a:p>
            <a:fld id="{D2741666-B1CD-6443-8DBC-25F7174895DE}" type="slidenum">
              <a:rPr lang="de-DE" smtClean="0"/>
              <a:t>23</a:t>
            </a:fld>
            <a:endParaRPr lang="de-DE"/>
          </a:p>
        </p:txBody>
      </p:sp>
    </p:spTree>
    <p:extLst>
      <p:ext uri="{BB962C8B-B14F-4D97-AF65-F5344CB8AC3E}">
        <p14:creationId xmlns:p14="http://schemas.microsoft.com/office/powerpoint/2010/main" val="11191903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00" dirty="0">
                <a:effectLst/>
                <a:latin typeface="Calibri" panose="020F0502020204030204" pitchFamily="34" charset="0"/>
                <a:ea typeface="Calibri" panose="020F0502020204030204" pitchFamily="34" charset="0"/>
                <a:cs typeface="Times New Roman" panose="02020603050405020304" pitchFamily="18" charset="0"/>
              </a:rPr>
              <a:t>Quelle: </a:t>
            </a:r>
            <a:r>
              <a:rPr lang="de-DE" sz="1800" u="sng" kern="100" dirty="0">
                <a:solidFill>
                  <a:srgbClr val="0000FF"/>
                </a:solidFill>
                <a:effectLst/>
                <a:latin typeface="Calibri" panose="020F0502020204030204" pitchFamily="34" charset="0"/>
                <a:ea typeface="Calibri" panose="020F0502020204030204" pitchFamily="34" charset="0"/>
                <a:cs typeface="Times New Roman" panose="02020603050405020304" pitchFamily="18" charset="0"/>
                <a:hlinkClick r:id="rId3"/>
              </a:rPr>
              <a:t>https://www.rnd.de/panorama/plaetzchen-lebkuchen-spekulatius-was-ist-das-beliebteste-weihnachtsgebaeck-der-deutschen-Y6KVCZRBNJEZ3MMULUNXASYQMY.html</a:t>
            </a:r>
            <a:r>
              <a:rPr lang="de-DE" sz="1800" kern="100" dirty="0">
                <a:effectLst/>
                <a:latin typeface="Calibri" panose="020F0502020204030204" pitchFamily="34" charset="0"/>
                <a:ea typeface="Calibri" panose="020F0502020204030204" pitchFamily="34" charset="0"/>
                <a:cs typeface="Times New Roman" panose="02020603050405020304" pitchFamily="18" charset="0"/>
              </a:rPr>
              <a:t> </a:t>
            </a:r>
          </a:p>
          <a:p>
            <a:endParaRPr lang="de-DE" dirty="0"/>
          </a:p>
        </p:txBody>
      </p:sp>
      <p:sp>
        <p:nvSpPr>
          <p:cNvPr id="4" name="Foliennummernplatzhalter 3"/>
          <p:cNvSpPr>
            <a:spLocks noGrp="1"/>
          </p:cNvSpPr>
          <p:nvPr>
            <p:ph type="sldNum" sz="quarter" idx="5"/>
          </p:nvPr>
        </p:nvSpPr>
        <p:spPr/>
        <p:txBody>
          <a:bodyPr/>
          <a:lstStyle/>
          <a:p>
            <a:fld id="{D2741666-B1CD-6443-8DBC-25F7174895DE}" type="slidenum">
              <a:rPr lang="de-DE" smtClean="0"/>
              <a:t>27</a:t>
            </a:fld>
            <a:endParaRPr lang="de-DE"/>
          </a:p>
        </p:txBody>
      </p:sp>
    </p:spTree>
    <p:extLst>
      <p:ext uri="{BB962C8B-B14F-4D97-AF65-F5344CB8AC3E}">
        <p14:creationId xmlns:p14="http://schemas.microsoft.com/office/powerpoint/2010/main" val="39292894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7000"/>
              </a:lnSpc>
              <a:spcAft>
                <a:spcPts val="800"/>
              </a:spcAft>
            </a:pPr>
            <a:r>
              <a:rPr lang="de-DE" sz="1800" kern="100" dirty="0">
                <a:effectLst/>
                <a:latin typeface="Calibri" panose="020F0502020204030204" pitchFamily="34" charset="0"/>
                <a:ea typeface="Calibri" panose="020F0502020204030204" pitchFamily="34" charset="0"/>
                <a:cs typeface="Times New Roman" panose="02020603050405020304" pitchFamily="18" charset="0"/>
              </a:rPr>
              <a:t>Spekulatius, ein beliebter Begleiter in der Weihnachtszeit, hat eine faszinierende Geschichte, die bis ins 17. Jahrhundert zurückreicht. </a:t>
            </a:r>
            <a:r>
              <a:rPr lang="de-DE" sz="1800" b="1" kern="100" dirty="0">
                <a:effectLst/>
                <a:latin typeface="Calibri" panose="020F0502020204030204" pitchFamily="34" charset="0"/>
                <a:ea typeface="Calibri" panose="020F0502020204030204" pitchFamily="34" charset="0"/>
                <a:cs typeface="Times New Roman" panose="02020603050405020304" pitchFamily="18" charset="0"/>
              </a:rPr>
              <a:t>Ursprünglich in Belgien und den Niederlanden hergestellt, war dieser Keks ein Symbol für den heiligen Nikolaus, der in dieser Region besonders verehrt wird</a:t>
            </a:r>
            <a:r>
              <a:rPr lang="de-DE" sz="1800" kern="100" dirty="0">
                <a:effectLst/>
                <a:latin typeface="Calibri" panose="020F0502020204030204" pitchFamily="34" charset="0"/>
                <a:ea typeface="Calibri" panose="020F0502020204030204" pitchFamily="34" charset="0"/>
                <a:cs typeface="Times New Roman" panose="02020603050405020304" pitchFamily="18" charset="0"/>
              </a:rPr>
              <a:t>.</a:t>
            </a:r>
          </a:p>
          <a:p>
            <a:pPr>
              <a:lnSpc>
                <a:spcPct val="107000"/>
              </a:lnSpc>
              <a:spcAft>
                <a:spcPts val="800"/>
              </a:spcAft>
            </a:pPr>
            <a:r>
              <a:rPr lang="de-DE" sz="1800" kern="100" dirty="0">
                <a:effectLst/>
                <a:latin typeface="Calibri" panose="020F0502020204030204" pitchFamily="34" charset="0"/>
                <a:ea typeface="Calibri" panose="020F0502020204030204" pitchFamily="34" charset="0"/>
                <a:cs typeface="Times New Roman" panose="02020603050405020304" pitchFamily="18" charset="0"/>
              </a:rPr>
              <a:t>Quelle: https://</a:t>
            </a:r>
            <a:r>
              <a:rPr lang="de-DE" sz="1800" kern="100" dirty="0" err="1">
                <a:effectLst/>
                <a:latin typeface="Calibri" panose="020F0502020204030204" pitchFamily="34" charset="0"/>
                <a:ea typeface="Calibri" panose="020F0502020204030204" pitchFamily="34" charset="0"/>
                <a:cs typeface="Times New Roman" panose="02020603050405020304" pitchFamily="18" charset="0"/>
              </a:rPr>
              <a:t>www.holz-leute.de</a:t>
            </a:r>
            <a:r>
              <a:rPr lang="de-DE" sz="1800" kern="100" dirty="0">
                <a:effectLst/>
                <a:latin typeface="Calibri" panose="020F0502020204030204" pitchFamily="34" charset="0"/>
                <a:ea typeface="Calibri" panose="020F0502020204030204" pitchFamily="34" charset="0"/>
                <a:cs typeface="Times New Roman" panose="02020603050405020304" pitchFamily="18" charset="0"/>
              </a:rPr>
              <a:t>/</a:t>
            </a:r>
            <a:r>
              <a:rPr lang="de-DE" sz="1800" kern="100" dirty="0" err="1">
                <a:effectLst/>
                <a:latin typeface="Calibri" panose="020F0502020204030204" pitchFamily="34" charset="0"/>
                <a:ea typeface="Calibri" panose="020F0502020204030204" pitchFamily="34" charset="0"/>
                <a:cs typeface="Times New Roman" panose="02020603050405020304" pitchFamily="18" charset="0"/>
              </a:rPr>
              <a:t>magazin</a:t>
            </a:r>
            <a:r>
              <a:rPr lang="de-DE" sz="1800" kern="100" dirty="0">
                <a:effectLst/>
                <a:latin typeface="Calibri" panose="020F0502020204030204" pitchFamily="34" charset="0"/>
                <a:ea typeface="Calibri" panose="020F0502020204030204" pitchFamily="34" charset="0"/>
                <a:cs typeface="Times New Roman" panose="02020603050405020304" pitchFamily="18" charset="0"/>
              </a:rPr>
              <a:t>/</a:t>
            </a:r>
            <a:r>
              <a:rPr lang="de-DE" sz="1800" kern="100" dirty="0" err="1">
                <a:effectLst/>
                <a:latin typeface="Calibri" panose="020F0502020204030204" pitchFamily="34" charset="0"/>
                <a:ea typeface="Calibri" panose="020F0502020204030204" pitchFamily="34" charset="0"/>
                <a:cs typeface="Times New Roman" panose="02020603050405020304" pitchFamily="18" charset="0"/>
              </a:rPr>
              <a:t>ueber</a:t>
            </a:r>
            <a:r>
              <a:rPr lang="de-DE" sz="1800" kern="100" dirty="0">
                <a:effectLst/>
                <a:latin typeface="Calibri" panose="020F0502020204030204" pitchFamily="34" charset="0"/>
                <a:ea typeface="Calibri" panose="020F0502020204030204" pitchFamily="34" charset="0"/>
                <a:cs typeface="Times New Roman" panose="02020603050405020304" pitchFamily="18" charset="0"/>
              </a:rPr>
              <a:t>-</a:t>
            </a:r>
            <a:r>
              <a:rPr lang="de-DE" sz="1800" kern="100" dirty="0" err="1">
                <a:effectLst/>
                <a:latin typeface="Calibri" panose="020F0502020204030204" pitchFamily="34" charset="0"/>
                <a:ea typeface="Calibri" panose="020F0502020204030204" pitchFamily="34" charset="0"/>
                <a:cs typeface="Times New Roman" panose="02020603050405020304" pitchFamily="18" charset="0"/>
              </a:rPr>
              <a:t>kueche</a:t>
            </a:r>
            <a:r>
              <a:rPr lang="de-DE" sz="1800" kern="100" dirty="0">
                <a:effectLst/>
                <a:latin typeface="Calibri" panose="020F0502020204030204" pitchFamily="34" charset="0"/>
                <a:ea typeface="Calibri" panose="020F0502020204030204" pitchFamily="34" charset="0"/>
                <a:cs typeface="Times New Roman" panose="02020603050405020304" pitchFamily="18" charset="0"/>
              </a:rPr>
              <a:t>-tisch/spekulatius-</a:t>
            </a:r>
            <a:r>
              <a:rPr lang="de-DE" sz="1800" kern="100" dirty="0" err="1">
                <a:effectLst/>
                <a:latin typeface="Calibri" panose="020F0502020204030204" pitchFamily="34" charset="0"/>
                <a:ea typeface="Calibri" panose="020F0502020204030204" pitchFamily="34" charset="0"/>
                <a:cs typeface="Times New Roman" panose="02020603050405020304" pitchFamily="18" charset="0"/>
              </a:rPr>
              <a:t>koestliches</a:t>
            </a:r>
            <a:r>
              <a:rPr lang="de-DE" sz="1800" kern="100" dirty="0">
                <a:effectLst/>
                <a:latin typeface="Calibri" panose="020F0502020204030204" pitchFamily="34" charset="0"/>
                <a:ea typeface="Calibri" panose="020F0502020204030204" pitchFamily="34" charset="0"/>
                <a:cs typeface="Times New Roman" panose="02020603050405020304" pitchFamily="18" charset="0"/>
              </a:rPr>
              <a:t>-naschwerk-nicht-nur-zur-weihnachtszeit</a:t>
            </a:r>
          </a:p>
          <a:p>
            <a:endParaRPr lang="de-DE" dirty="0"/>
          </a:p>
        </p:txBody>
      </p:sp>
      <p:sp>
        <p:nvSpPr>
          <p:cNvPr id="4" name="Foliennummernplatzhalter 3"/>
          <p:cNvSpPr>
            <a:spLocks noGrp="1"/>
          </p:cNvSpPr>
          <p:nvPr>
            <p:ph type="sldNum" sz="quarter" idx="5"/>
          </p:nvPr>
        </p:nvSpPr>
        <p:spPr/>
        <p:txBody>
          <a:bodyPr/>
          <a:lstStyle/>
          <a:p>
            <a:fld id="{D2741666-B1CD-6443-8DBC-25F7174895DE}" type="slidenum">
              <a:rPr lang="de-DE" smtClean="0"/>
              <a:t>29</a:t>
            </a:fld>
            <a:endParaRPr lang="de-DE"/>
          </a:p>
        </p:txBody>
      </p:sp>
    </p:spTree>
    <p:extLst>
      <p:ext uri="{BB962C8B-B14F-4D97-AF65-F5344CB8AC3E}">
        <p14:creationId xmlns:p14="http://schemas.microsoft.com/office/powerpoint/2010/main" val="39326405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00" dirty="0">
                <a:effectLst/>
                <a:latin typeface="Calibri" panose="020F0502020204030204" pitchFamily="34" charset="0"/>
                <a:ea typeface="Calibri" panose="020F0502020204030204" pitchFamily="34" charset="0"/>
                <a:cs typeface="Times New Roman" panose="02020603050405020304" pitchFamily="18" charset="0"/>
              </a:rPr>
              <a:t>Eine Weihnachtspyramide ist eine traditionelle deutsche Weihnachtsdekoration, die ihren Ursprung im </a:t>
            </a:r>
            <a:r>
              <a:rPr lang="de-DE" sz="1800" b="1" kern="100" dirty="0">
                <a:effectLst/>
                <a:latin typeface="Calibri" panose="020F0502020204030204" pitchFamily="34" charset="0"/>
                <a:ea typeface="Calibri" panose="020F0502020204030204" pitchFamily="34" charset="0"/>
                <a:cs typeface="Times New Roman" panose="02020603050405020304" pitchFamily="18" charset="0"/>
              </a:rPr>
              <a:t>Erzgebirge/Sachsen</a:t>
            </a:r>
            <a:r>
              <a:rPr lang="de-DE" sz="1800" kern="100" dirty="0">
                <a:effectLst/>
                <a:latin typeface="Calibri" panose="020F0502020204030204" pitchFamily="34" charset="0"/>
                <a:ea typeface="Calibri" panose="020F0502020204030204" pitchFamily="34" charset="0"/>
                <a:cs typeface="Times New Roman" panose="02020603050405020304" pitchFamily="18" charset="0"/>
              </a:rPr>
              <a:t> hat und eine pyramidenförmige Struktur aufweist. </a:t>
            </a:r>
            <a:r>
              <a:rPr lang="de-DE" sz="1800" kern="100">
                <a:effectLst/>
                <a:latin typeface="Calibri" panose="020F0502020204030204" pitchFamily="34" charset="0"/>
                <a:ea typeface="Calibri" panose="020F0502020204030204" pitchFamily="34" charset="0"/>
                <a:cs typeface="Times New Roman" panose="02020603050405020304" pitchFamily="18" charset="0"/>
              </a:rPr>
              <a:t>Sie besteht aus einem hölzernen Gestell, das normalerweise in mehreren Ebenen gestaltet ist.</a:t>
            </a:r>
          </a:p>
          <a:p>
            <a:endParaRPr lang="de-DE"/>
          </a:p>
        </p:txBody>
      </p:sp>
      <p:sp>
        <p:nvSpPr>
          <p:cNvPr id="4" name="Foliennummernplatzhalter 3"/>
          <p:cNvSpPr>
            <a:spLocks noGrp="1"/>
          </p:cNvSpPr>
          <p:nvPr>
            <p:ph type="sldNum" sz="quarter" idx="5"/>
          </p:nvPr>
        </p:nvSpPr>
        <p:spPr/>
        <p:txBody>
          <a:bodyPr/>
          <a:lstStyle/>
          <a:p>
            <a:fld id="{D2741666-B1CD-6443-8DBC-25F7174895DE}" type="slidenum">
              <a:rPr lang="de-DE" smtClean="0"/>
              <a:t>31</a:t>
            </a:fld>
            <a:endParaRPr lang="de-DE"/>
          </a:p>
        </p:txBody>
      </p:sp>
    </p:spTree>
    <p:extLst>
      <p:ext uri="{BB962C8B-B14F-4D97-AF65-F5344CB8AC3E}">
        <p14:creationId xmlns:p14="http://schemas.microsoft.com/office/powerpoint/2010/main" val="36149857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0" dirty="0">
                <a:effectLst/>
                <a:latin typeface="Calibri" panose="020F0502020204030204" pitchFamily="34" charset="0"/>
                <a:ea typeface="Times New Roman" panose="02020603050405020304" pitchFamily="18" charset="0"/>
                <a:cs typeface="Calibri" panose="020F0502020204030204" pitchFamily="34" charset="0"/>
              </a:rPr>
              <a:t>Das Wort »Advent« kommt aus dem Lateinischen und bedeutet so viel wie »Ankunft« - wir warten auf die Ankunft von Jesus Christus. </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de-DE" dirty="0"/>
          </a:p>
        </p:txBody>
      </p:sp>
      <p:sp>
        <p:nvSpPr>
          <p:cNvPr id="4" name="Foliennummernplatzhalter 3"/>
          <p:cNvSpPr>
            <a:spLocks noGrp="1"/>
          </p:cNvSpPr>
          <p:nvPr>
            <p:ph type="sldNum" sz="quarter" idx="5"/>
          </p:nvPr>
        </p:nvSpPr>
        <p:spPr/>
        <p:txBody>
          <a:bodyPr/>
          <a:lstStyle/>
          <a:p>
            <a:fld id="{D2741666-B1CD-6443-8DBC-25F7174895DE}" type="slidenum">
              <a:rPr lang="de-DE" smtClean="0"/>
              <a:t>5</a:t>
            </a:fld>
            <a:endParaRPr lang="de-DE"/>
          </a:p>
        </p:txBody>
      </p:sp>
    </p:spTree>
    <p:extLst>
      <p:ext uri="{BB962C8B-B14F-4D97-AF65-F5344CB8AC3E}">
        <p14:creationId xmlns:p14="http://schemas.microsoft.com/office/powerpoint/2010/main" val="23808845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0" dirty="0">
                <a:effectLst/>
                <a:latin typeface="Calibri" panose="020F0502020204030204" pitchFamily="34" charset="0"/>
                <a:ea typeface="Times New Roman" panose="02020603050405020304" pitchFamily="18" charset="0"/>
                <a:cs typeface="Calibri" panose="020F0502020204030204" pitchFamily="34" charset="0"/>
              </a:rPr>
              <a:t>Der evangelische Theologe Johann Hinrich Wichern aus Hamburg hat im Jahr 1893 die Idee gehabt, das Warten auf Weihnachten mit dem Ritual des Adventskranzes zu verkürzen. Er leitete damals ein Hamburger Haus für Waisenkinder und wollte den Kindern mithilfe der Kerzen zeigen, wie lange es noch dauert bis zum Weihnachtsfest.</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de-DE" dirty="0"/>
          </a:p>
        </p:txBody>
      </p:sp>
      <p:sp>
        <p:nvSpPr>
          <p:cNvPr id="4" name="Foliennummernplatzhalter 3"/>
          <p:cNvSpPr>
            <a:spLocks noGrp="1"/>
          </p:cNvSpPr>
          <p:nvPr>
            <p:ph type="sldNum" sz="quarter" idx="5"/>
          </p:nvPr>
        </p:nvSpPr>
        <p:spPr/>
        <p:txBody>
          <a:bodyPr/>
          <a:lstStyle/>
          <a:p>
            <a:fld id="{D2741666-B1CD-6443-8DBC-25F7174895DE}" type="slidenum">
              <a:rPr lang="de-DE" smtClean="0"/>
              <a:t>7</a:t>
            </a:fld>
            <a:endParaRPr lang="de-DE"/>
          </a:p>
        </p:txBody>
      </p:sp>
    </p:spTree>
    <p:extLst>
      <p:ext uri="{BB962C8B-B14F-4D97-AF65-F5344CB8AC3E}">
        <p14:creationId xmlns:p14="http://schemas.microsoft.com/office/powerpoint/2010/main" val="40694145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0" dirty="0">
                <a:effectLst/>
                <a:latin typeface="Calibri" panose="020F0502020204030204" pitchFamily="34" charset="0"/>
                <a:ea typeface="Times New Roman" panose="02020603050405020304" pitchFamily="18" charset="0"/>
                <a:cs typeface="Calibri" panose="020F0502020204030204" pitchFamily="34" charset="0"/>
              </a:rPr>
              <a:t>Vier große weiße Kerzen für die 4 Adventssonntage und 20 kleine rote Kerzen für die Werktage dazwischen. Die vier großen weißen Kerzen auf dem Adventskranz von dem Theologen und Waisenhausleiter Wichern symbolisieren bis heute die vier Adventssonntage. Zusätzlich hatte der Adventskranz damals 20 kleine rote Kerzen - für jeden Tag des Wartens eine.</a:t>
            </a:r>
            <a:endParaRPr lang="de-DE"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de-DE" dirty="0"/>
          </a:p>
        </p:txBody>
      </p:sp>
      <p:sp>
        <p:nvSpPr>
          <p:cNvPr id="4" name="Foliennummernplatzhalter 3"/>
          <p:cNvSpPr>
            <a:spLocks noGrp="1"/>
          </p:cNvSpPr>
          <p:nvPr>
            <p:ph type="sldNum" sz="quarter" idx="5"/>
          </p:nvPr>
        </p:nvSpPr>
        <p:spPr/>
        <p:txBody>
          <a:bodyPr/>
          <a:lstStyle/>
          <a:p>
            <a:fld id="{D2741666-B1CD-6443-8DBC-25F7174895DE}" type="slidenum">
              <a:rPr lang="de-DE" smtClean="0"/>
              <a:t>9</a:t>
            </a:fld>
            <a:endParaRPr lang="de-DE"/>
          </a:p>
        </p:txBody>
      </p:sp>
    </p:spTree>
    <p:extLst>
      <p:ext uri="{BB962C8B-B14F-4D97-AF65-F5344CB8AC3E}">
        <p14:creationId xmlns:p14="http://schemas.microsoft.com/office/powerpoint/2010/main" val="4192015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00" dirty="0">
                <a:effectLst/>
                <a:latin typeface="Calibri" panose="020F0502020204030204" pitchFamily="34" charset="0"/>
                <a:ea typeface="Calibri" panose="020F0502020204030204" pitchFamily="34" charset="0"/>
                <a:cs typeface="Times New Roman" panose="02020603050405020304" pitchFamily="18" charset="0"/>
              </a:rPr>
              <a:t>Die Nordmanntanne stammt aus dem Kaukasus (Russland) und wurde nach dem Finnischen Biologen Alexander von Nordmann benannt, der diese Tanne im Jahre 1835 im heutigen Georgien entdeckte.</a:t>
            </a:r>
          </a:p>
          <a:p>
            <a:endParaRPr lang="de-DE" dirty="0"/>
          </a:p>
        </p:txBody>
      </p:sp>
      <p:sp>
        <p:nvSpPr>
          <p:cNvPr id="4" name="Foliennummernplatzhalter 3"/>
          <p:cNvSpPr>
            <a:spLocks noGrp="1"/>
          </p:cNvSpPr>
          <p:nvPr>
            <p:ph type="sldNum" sz="quarter" idx="5"/>
          </p:nvPr>
        </p:nvSpPr>
        <p:spPr/>
        <p:txBody>
          <a:bodyPr/>
          <a:lstStyle/>
          <a:p>
            <a:fld id="{D2741666-B1CD-6443-8DBC-25F7174895DE}" type="slidenum">
              <a:rPr lang="de-DE" smtClean="0"/>
              <a:t>13</a:t>
            </a:fld>
            <a:endParaRPr lang="de-DE"/>
          </a:p>
        </p:txBody>
      </p:sp>
    </p:spTree>
    <p:extLst>
      <p:ext uri="{BB962C8B-B14F-4D97-AF65-F5344CB8AC3E}">
        <p14:creationId xmlns:p14="http://schemas.microsoft.com/office/powerpoint/2010/main" val="13645079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00" dirty="0">
                <a:effectLst/>
                <a:latin typeface="Calibri" panose="020F0502020204030204" pitchFamily="34" charset="0"/>
                <a:ea typeface="Calibri" panose="020F0502020204030204" pitchFamily="34" charset="0"/>
                <a:cs typeface="Times New Roman" panose="02020603050405020304" pitchFamily="18" charset="0"/>
              </a:rPr>
              <a:t>Der 6. Dezember ist der angebliche Todestag des </a:t>
            </a:r>
            <a:r>
              <a:rPr lang="de-DE" sz="1800" b="1" kern="100" dirty="0">
                <a:effectLst/>
                <a:latin typeface="Calibri" panose="020F0502020204030204" pitchFamily="34" charset="0"/>
                <a:ea typeface="Calibri" panose="020F0502020204030204" pitchFamily="34" charset="0"/>
                <a:cs typeface="Times New Roman" panose="02020603050405020304" pitchFamily="18" charset="0"/>
              </a:rPr>
              <a:t>Heiligen Nikolaus</a:t>
            </a:r>
            <a:r>
              <a:rPr lang="de-DE" sz="1800" kern="100" dirty="0">
                <a:effectLst/>
                <a:latin typeface="Calibri" panose="020F0502020204030204" pitchFamily="34" charset="0"/>
                <a:ea typeface="Calibri" panose="020F0502020204030204" pitchFamily="34" charset="0"/>
                <a:cs typeface="Times New Roman" panose="02020603050405020304" pitchFamily="18" charset="0"/>
              </a:rPr>
              <a:t>. Er wurde daher zu seinem Gedenktag. Er starb um 350 n.Chr. </a:t>
            </a:r>
          </a:p>
          <a:p>
            <a:endParaRPr lang="de-DE" dirty="0"/>
          </a:p>
        </p:txBody>
      </p:sp>
      <p:sp>
        <p:nvSpPr>
          <p:cNvPr id="4" name="Foliennummernplatzhalter 3"/>
          <p:cNvSpPr>
            <a:spLocks noGrp="1"/>
          </p:cNvSpPr>
          <p:nvPr>
            <p:ph type="sldNum" sz="quarter" idx="5"/>
          </p:nvPr>
        </p:nvSpPr>
        <p:spPr/>
        <p:txBody>
          <a:bodyPr/>
          <a:lstStyle/>
          <a:p>
            <a:fld id="{D2741666-B1CD-6443-8DBC-25F7174895DE}" type="slidenum">
              <a:rPr lang="de-DE" smtClean="0"/>
              <a:t>15</a:t>
            </a:fld>
            <a:endParaRPr lang="de-DE"/>
          </a:p>
        </p:txBody>
      </p:sp>
    </p:spTree>
    <p:extLst>
      <p:ext uri="{BB962C8B-B14F-4D97-AF65-F5344CB8AC3E}">
        <p14:creationId xmlns:p14="http://schemas.microsoft.com/office/powerpoint/2010/main" val="24015334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00" dirty="0">
                <a:effectLst/>
                <a:latin typeface="Calibri" panose="020F0502020204030204" pitchFamily="34" charset="0"/>
                <a:ea typeface="Calibri" panose="020F0502020204030204" pitchFamily="34" charset="0"/>
                <a:cs typeface="Times New Roman" panose="02020603050405020304" pitchFamily="18" charset="0"/>
              </a:rPr>
              <a:t>Myra war eine antike Küstenstadt, liegt in der heutigen Türkei und heißt heute </a:t>
            </a:r>
            <a:r>
              <a:rPr lang="de-DE" sz="1800" kern="100" dirty="0" err="1">
                <a:effectLst/>
                <a:latin typeface="Calibri" panose="020F0502020204030204" pitchFamily="34" charset="0"/>
                <a:ea typeface="Calibri" panose="020F0502020204030204" pitchFamily="34" charset="0"/>
                <a:cs typeface="Times New Roman" panose="02020603050405020304" pitchFamily="18" charset="0"/>
              </a:rPr>
              <a:t>Demre</a:t>
            </a:r>
            <a:r>
              <a:rPr lang="de-DE" sz="1800" kern="100" dirty="0">
                <a:effectLst/>
                <a:latin typeface="Calibri" panose="020F0502020204030204" pitchFamily="34" charset="0"/>
                <a:ea typeface="Calibri" panose="020F0502020204030204" pitchFamily="34" charset="0"/>
                <a:cs typeface="Times New Roman" panose="02020603050405020304" pitchFamily="18" charset="0"/>
              </a:rPr>
              <a:t>. </a:t>
            </a:r>
          </a:p>
          <a:p>
            <a:endParaRPr lang="de-DE" dirty="0"/>
          </a:p>
        </p:txBody>
      </p:sp>
      <p:sp>
        <p:nvSpPr>
          <p:cNvPr id="4" name="Foliennummernplatzhalter 3"/>
          <p:cNvSpPr>
            <a:spLocks noGrp="1"/>
          </p:cNvSpPr>
          <p:nvPr>
            <p:ph type="sldNum" sz="quarter" idx="5"/>
          </p:nvPr>
        </p:nvSpPr>
        <p:spPr/>
        <p:txBody>
          <a:bodyPr/>
          <a:lstStyle/>
          <a:p>
            <a:fld id="{D2741666-B1CD-6443-8DBC-25F7174895DE}" type="slidenum">
              <a:rPr lang="de-DE" smtClean="0"/>
              <a:t>17</a:t>
            </a:fld>
            <a:endParaRPr lang="de-DE"/>
          </a:p>
        </p:txBody>
      </p:sp>
    </p:spTree>
    <p:extLst>
      <p:ext uri="{BB962C8B-B14F-4D97-AF65-F5344CB8AC3E}">
        <p14:creationId xmlns:p14="http://schemas.microsoft.com/office/powerpoint/2010/main" val="19215852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00" dirty="0">
                <a:effectLst/>
                <a:latin typeface="Calibri" panose="020F0502020204030204" pitchFamily="34" charset="0"/>
                <a:ea typeface="Calibri" panose="020F0502020204030204" pitchFamily="34" charset="0"/>
                <a:cs typeface="Times New Roman" panose="02020603050405020304" pitchFamily="18" charset="0"/>
              </a:rPr>
              <a:t>Der Ursprung der Weihnachtskarte liegt in Großbritannien im Jahr 1843, zuvor waren Weihnachtsbriefe auf der Insel eine übliche </a:t>
            </a:r>
            <a:r>
              <a:rPr lang="de-DE" sz="1800" kern="100" dirty="0" err="1">
                <a:effectLst/>
                <a:latin typeface="Calibri" panose="020F0502020204030204" pitchFamily="34" charset="0"/>
                <a:ea typeface="Calibri" panose="020F0502020204030204" pitchFamily="34" charset="0"/>
                <a:cs typeface="Times New Roman" panose="02020603050405020304" pitchFamily="18" charset="0"/>
              </a:rPr>
              <a:t>Grußform</a:t>
            </a:r>
            <a:r>
              <a:rPr lang="de-DE" sz="1800" kern="100" dirty="0">
                <a:effectLst/>
                <a:latin typeface="Calibri" panose="020F0502020204030204" pitchFamily="34" charset="0"/>
                <a:ea typeface="Calibri" panose="020F0502020204030204" pitchFamily="34" charset="0"/>
                <a:cs typeface="Times New Roman" panose="02020603050405020304" pitchFamily="18" charset="0"/>
              </a:rPr>
              <a:t> zum Fest der Liebe. </a:t>
            </a:r>
          </a:p>
          <a:p>
            <a:endParaRPr lang="de-DE" dirty="0"/>
          </a:p>
        </p:txBody>
      </p:sp>
      <p:sp>
        <p:nvSpPr>
          <p:cNvPr id="4" name="Foliennummernplatzhalter 3"/>
          <p:cNvSpPr>
            <a:spLocks noGrp="1"/>
          </p:cNvSpPr>
          <p:nvPr>
            <p:ph type="sldNum" sz="quarter" idx="5"/>
          </p:nvPr>
        </p:nvSpPr>
        <p:spPr/>
        <p:txBody>
          <a:bodyPr/>
          <a:lstStyle/>
          <a:p>
            <a:fld id="{D2741666-B1CD-6443-8DBC-25F7174895DE}" type="slidenum">
              <a:rPr lang="de-DE" smtClean="0"/>
              <a:t>19</a:t>
            </a:fld>
            <a:endParaRPr lang="de-DE"/>
          </a:p>
        </p:txBody>
      </p:sp>
    </p:spTree>
    <p:extLst>
      <p:ext uri="{BB962C8B-B14F-4D97-AF65-F5344CB8AC3E}">
        <p14:creationId xmlns:p14="http://schemas.microsoft.com/office/powerpoint/2010/main" val="15745695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800" dirty="0">
                <a:effectLst/>
                <a:latin typeface="Calibri" panose="020F0502020204030204" pitchFamily="34" charset="0"/>
                <a:ea typeface="Calibri" panose="020F0502020204030204" pitchFamily="34" charset="0"/>
                <a:cs typeface="Times New Roman" panose="02020603050405020304" pitchFamily="18" charset="0"/>
              </a:rPr>
              <a:t>Der gedruckte Adventskalender ist Anfang des 20. Jahrhunderts entstanden. Es ist nicht ganz eindeutig, wer der »Erfinder« des Kalenders war. Auf jeden Fall erschien zwischen 1902 und 1908 in </a:t>
            </a:r>
            <a:r>
              <a:rPr lang="de-DE" sz="1800" u="sng" dirty="0">
                <a:solidFill>
                  <a:srgbClr val="0000FF"/>
                </a:solidFill>
                <a:effectLst/>
                <a:latin typeface="Calibri" panose="020F0502020204030204" pitchFamily="34" charset="0"/>
                <a:ea typeface="Calibri" panose="020F0502020204030204" pitchFamily="34" charset="0"/>
                <a:cs typeface="Times New Roman" panose="02020603050405020304" pitchFamily="18" charset="0"/>
                <a:hlinkClick r:id="rId3"/>
              </a:rPr>
              <a:t>Deutschland</a:t>
            </a:r>
            <a:r>
              <a:rPr lang="de-DE" sz="1800" dirty="0">
                <a:effectLst/>
                <a:latin typeface="Calibri" panose="020F0502020204030204" pitchFamily="34" charset="0"/>
                <a:ea typeface="Calibri" panose="020F0502020204030204" pitchFamily="34" charset="0"/>
                <a:cs typeface="Times New Roman" panose="02020603050405020304" pitchFamily="18" charset="0"/>
              </a:rPr>
              <a:t> der erste Adventskalender, der damals noch »Weihnachtskalender« genannt wurde. Dieser Kalender bestand aus zwei Seiten. Auf der einen Seite waren </a:t>
            </a:r>
            <a:r>
              <a:rPr lang="de-DE" sz="1800" u="sng" dirty="0">
                <a:solidFill>
                  <a:srgbClr val="0000FF"/>
                </a:solidFill>
                <a:effectLst/>
                <a:latin typeface="Calibri" panose="020F0502020204030204" pitchFamily="34" charset="0"/>
                <a:ea typeface="Calibri" panose="020F0502020204030204" pitchFamily="34" charset="0"/>
                <a:cs typeface="Times New Roman" panose="02020603050405020304" pitchFamily="18" charset="0"/>
                <a:hlinkClick r:id="rId4"/>
              </a:rPr>
              <a:t>religiöse</a:t>
            </a:r>
            <a:r>
              <a:rPr lang="de-DE" sz="1800" dirty="0">
                <a:effectLst/>
                <a:latin typeface="Calibri" panose="020F0502020204030204" pitchFamily="34" charset="0"/>
                <a:ea typeface="Calibri" panose="020F0502020204030204" pitchFamily="34" charset="0"/>
                <a:cs typeface="Times New Roman" panose="02020603050405020304" pitchFamily="18" charset="0"/>
              </a:rPr>
              <a:t> Bilder und auf der anderen Gedichte gedruckt. Die Kinder schnitten die Bilder aus und klebten sie auf das passende Gedicht. So bastelten sich die Kinder ihre eigenen Adventskalendertürchen.</a:t>
            </a:r>
            <a:r>
              <a:rPr lang="de-DE" dirty="0">
                <a:effectLst/>
              </a:rPr>
              <a:t> </a:t>
            </a:r>
            <a:endParaRPr lang="de-DE" dirty="0"/>
          </a:p>
        </p:txBody>
      </p:sp>
      <p:sp>
        <p:nvSpPr>
          <p:cNvPr id="4" name="Foliennummernplatzhalter 3"/>
          <p:cNvSpPr>
            <a:spLocks noGrp="1"/>
          </p:cNvSpPr>
          <p:nvPr>
            <p:ph type="sldNum" sz="quarter" idx="5"/>
          </p:nvPr>
        </p:nvSpPr>
        <p:spPr/>
        <p:txBody>
          <a:bodyPr/>
          <a:lstStyle/>
          <a:p>
            <a:fld id="{D2741666-B1CD-6443-8DBC-25F7174895DE}" type="slidenum">
              <a:rPr lang="de-DE" smtClean="0"/>
              <a:t>21</a:t>
            </a:fld>
            <a:endParaRPr lang="de-DE"/>
          </a:p>
        </p:txBody>
      </p:sp>
    </p:spTree>
    <p:extLst>
      <p:ext uri="{BB962C8B-B14F-4D97-AF65-F5344CB8AC3E}">
        <p14:creationId xmlns:p14="http://schemas.microsoft.com/office/powerpoint/2010/main" val="16426424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DF30870-72BB-EADF-D825-6D2635ECE56F}"/>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DEF46FFB-1AEF-6A65-731A-CEE82883932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09414ECA-169E-9C9C-F650-50A8ACD23177}"/>
              </a:ext>
            </a:extLst>
          </p:cNvPr>
          <p:cNvSpPr>
            <a:spLocks noGrp="1"/>
          </p:cNvSpPr>
          <p:nvPr>
            <p:ph type="dt" sz="half" idx="10"/>
          </p:nvPr>
        </p:nvSpPr>
        <p:spPr/>
        <p:txBody>
          <a:bodyPr/>
          <a:lstStyle/>
          <a:p>
            <a:fld id="{C3CB20D0-7245-F440-B64A-6F75FDB61A42}" type="datetimeFigureOut">
              <a:rPr lang="de-DE" smtClean="0"/>
              <a:t>03.11.24</a:t>
            </a:fld>
            <a:endParaRPr lang="de-DE"/>
          </a:p>
        </p:txBody>
      </p:sp>
      <p:sp>
        <p:nvSpPr>
          <p:cNvPr id="5" name="Fußzeilenplatzhalter 4">
            <a:extLst>
              <a:ext uri="{FF2B5EF4-FFF2-40B4-BE49-F238E27FC236}">
                <a16:creationId xmlns:a16="http://schemas.microsoft.com/office/drawing/2014/main" id="{713F4254-4CE8-A547-1449-E1441A8AF165}"/>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C6D16A7C-9221-F7EF-F468-776A5A4919C4}"/>
              </a:ext>
            </a:extLst>
          </p:cNvPr>
          <p:cNvSpPr>
            <a:spLocks noGrp="1"/>
          </p:cNvSpPr>
          <p:nvPr>
            <p:ph type="sldNum" sz="quarter" idx="12"/>
          </p:nvPr>
        </p:nvSpPr>
        <p:spPr/>
        <p:txBody>
          <a:bodyPr/>
          <a:lstStyle/>
          <a:p>
            <a:fld id="{D7FD1E7B-6D74-2D4D-AB83-C2989A8DADB8}" type="slidenum">
              <a:rPr lang="de-DE" smtClean="0"/>
              <a:t>‹Nr.›</a:t>
            </a:fld>
            <a:endParaRPr lang="de-DE"/>
          </a:p>
        </p:txBody>
      </p:sp>
    </p:spTree>
    <p:extLst>
      <p:ext uri="{BB962C8B-B14F-4D97-AF65-F5344CB8AC3E}">
        <p14:creationId xmlns:p14="http://schemas.microsoft.com/office/powerpoint/2010/main" val="17157476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C88BC31-78F4-987C-785B-1B0EA3E52D1D}"/>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292E7256-358C-6AC8-AEED-B6156964A3A5}"/>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4458C2F0-DBCE-2545-87EB-8A6B87217581}"/>
              </a:ext>
            </a:extLst>
          </p:cNvPr>
          <p:cNvSpPr>
            <a:spLocks noGrp="1"/>
          </p:cNvSpPr>
          <p:nvPr>
            <p:ph type="dt" sz="half" idx="10"/>
          </p:nvPr>
        </p:nvSpPr>
        <p:spPr/>
        <p:txBody>
          <a:bodyPr/>
          <a:lstStyle/>
          <a:p>
            <a:fld id="{C3CB20D0-7245-F440-B64A-6F75FDB61A42}" type="datetimeFigureOut">
              <a:rPr lang="de-DE" smtClean="0"/>
              <a:t>03.11.24</a:t>
            </a:fld>
            <a:endParaRPr lang="de-DE"/>
          </a:p>
        </p:txBody>
      </p:sp>
      <p:sp>
        <p:nvSpPr>
          <p:cNvPr id="5" name="Fußzeilenplatzhalter 4">
            <a:extLst>
              <a:ext uri="{FF2B5EF4-FFF2-40B4-BE49-F238E27FC236}">
                <a16:creationId xmlns:a16="http://schemas.microsoft.com/office/drawing/2014/main" id="{1722AF33-A170-62D1-C755-B46C1873D9AE}"/>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02561F52-FBC4-477A-BAEC-AF45832AEEA1}"/>
              </a:ext>
            </a:extLst>
          </p:cNvPr>
          <p:cNvSpPr>
            <a:spLocks noGrp="1"/>
          </p:cNvSpPr>
          <p:nvPr>
            <p:ph type="sldNum" sz="quarter" idx="12"/>
          </p:nvPr>
        </p:nvSpPr>
        <p:spPr/>
        <p:txBody>
          <a:bodyPr/>
          <a:lstStyle/>
          <a:p>
            <a:fld id="{D7FD1E7B-6D74-2D4D-AB83-C2989A8DADB8}" type="slidenum">
              <a:rPr lang="de-DE" smtClean="0"/>
              <a:t>‹Nr.›</a:t>
            </a:fld>
            <a:endParaRPr lang="de-DE"/>
          </a:p>
        </p:txBody>
      </p:sp>
    </p:spTree>
    <p:extLst>
      <p:ext uri="{BB962C8B-B14F-4D97-AF65-F5344CB8AC3E}">
        <p14:creationId xmlns:p14="http://schemas.microsoft.com/office/powerpoint/2010/main" val="5060856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140BA62E-0AA5-A84A-AD7F-BF14425D36CF}"/>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9C34E0D7-AD39-EC55-4A36-DF2DC332D83A}"/>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7E95CE59-156F-DF63-7BAC-35D3A38960E2}"/>
              </a:ext>
            </a:extLst>
          </p:cNvPr>
          <p:cNvSpPr>
            <a:spLocks noGrp="1"/>
          </p:cNvSpPr>
          <p:nvPr>
            <p:ph type="dt" sz="half" idx="10"/>
          </p:nvPr>
        </p:nvSpPr>
        <p:spPr/>
        <p:txBody>
          <a:bodyPr/>
          <a:lstStyle/>
          <a:p>
            <a:fld id="{C3CB20D0-7245-F440-B64A-6F75FDB61A42}" type="datetimeFigureOut">
              <a:rPr lang="de-DE" smtClean="0"/>
              <a:t>03.11.24</a:t>
            </a:fld>
            <a:endParaRPr lang="de-DE"/>
          </a:p>
        </p:txBody>
      </p:sp>
      <p:sp>
        <p:nvSpPr>
          <p:cNvPr id="5" name="Fußzeilenplatzhalter 4">
            <a:extLst>
              <a:ext uri="{FF2B5EF4-FFF2-40B4-BE49-F238E27FC236}">
                <a16:creationId xmlns:a16="http://schemas.microsoft.com/office/drawing/2014/main" id="{91ECB98C-B4CE-CCF3-F90F-A40E41EB408E}"/>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98513063-584E-D3A4-3B07-C90C71C1BC47}"/>
              </a:ext>
            </a:extLst>
          </p:cNvPr>
          <p:cNvSpPr>
            <a:spLocks noGrp="1"/>
          </p:cNvSpPr>
          <p:nvPr>
            <p:ph type="sldNum" sz="quarter" idx="12"/>
          </p:nvPr>
        </p:nvSpPr>
        <p:spPr/>
        <p:txBody>
          <a:bodyPr/>
          <a:lstStyle/>
          <a:p>
            <a:fld id="{D7FD1E7B-6D74-2D4D-AB83-C2989A8DADB8}" type="slidenum">
              <a:rPr lang="de-DE" smtClean="0"/>
              <a:t>‹Nr.›</a:t>
            </a:fld>
            <a:endParaRPr lang="de-DE"/>
          </a:p>
        </p:txBody>
      </p:sp>
    </p:spTree>
    <p:extLst>
      <p:ext uri="{BB962C8B-B14F-4D97-AF65-F5344CB8AC3E}">
        <p14:creationId xmlns:p14="http://schemas.microsoft.com/office/powerpoint/2010/main" val="34598270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0424593-9F9D-0468-BD40-85D148568996}"/>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6057B75C-48AE-BDCF-FBF3-34A27FD8FBCF}"/>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FB6A949B-FC49-6374-04C8-3736D2F1086C}"/>
              </a:ext>
            </a:extLst>
          </p:cNvPr>
          <p:cNvSpPr>
            <a:spLocks noGrp="1"/>
          </p:cNvSpPr>
          <p:nvPr>
            <p:ph type="dt" sz="half" idx="10"/>
          </p:nvPr>
        </p:nvSpPr>
        <p:spPr/>
        <p:txBody>
          <a:bodyPr/>
          <a:lstStyle/>
          <a:p>
            <a:fld id="{C3CB20D0-7245-F440-B64A-6F75FDB61A42}" type="datetimeFigureOut">
              <a:rPr lang="de-DE" smtClean="0"/>
              <a:t>03.11.24</a:t>
            </a:fld>
            <a:endParaRPr lang="de-DE"/>
          </a:p>
        </p:txBody>
      </p:sp>
      <p:sp>
        <p:nvSpPr>
          <p:cNvPr id="5" name="Fußzeilenplatzhalter 4">
            <a:extLst>
              <a:ext uri="{FF2B5EF4-FFF2-40B4-BE49-F238E27FC236}">
                <a16:creationId xmlns:a16="http://schemas.microsoft.com/office/drawing/2014/main" id="{F100159B-0719-6F17-59C6-5B1DD27896E4}"/>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1A095259-8AC6-9979-FFF1-7EAC7AFE0050}"/>
              </a:ext>
            </a:extLst>
          </p:cNvPr>
          <p:cNvSpPr>
            <a:spLocks noGrp="1"/>
          </p:cNvSpPr>
          <p:nvPr>
            <p:ph type="sldNum" sz="quarter" idx="12"/>
          </p:nvPr>
        </p:nvSpPr>
        <p:spPr/>
        <p:txBody>
          <a:bodyPr/>
          <a:lstStyle/>
          <a:p>
            <a:fld id="{D7FD1E7B-6D74-2D4D-AB83-C2989A8DADB8}" type="slidenum">
              <a:rPr lang="de-DE" smtClean="0"/>
              <a:t>‹Nr.›</a:t>
            </a:fld>
            <a:endParaRPr lang="de-DE"/>
          </a:p>
        </p:txBody>
      </p:sp>
    </p:spTree>
    <p:extLst>
      <p:ext uri="{BB962C8B-B14F-4D97-AF65-F5344CB8AC3E}">
        <p14:creationId xmlns:p14="http://schemas.microsoft.com/office/powerpoint/2010/main" val="5079141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4A25DF0-94F3-6CF4-3097-3C16D09F9F94}"/>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3726A39F-1DF2-D10C-B5D7-098C1CE2D3D9}"/>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6FB8BA62-6EC8-AE67-3726-A11BBCEA1A5F}"/>
              </a:ext>
            </a:extLst>
          </p:cNvPr>
          <p:cNvSpPr>
            <a:spLocks noGrp="1"/>
          </p:cNvSpPr>
          <p:nvPr>
            <p:ph type="dt" sz="half" idx="10"/>
          </p:nvPr>
        </p:nvSpPr>
        <p:spPr/>
        <p:txBody>
          <a:bodyPr/>
          <a:lstStyle/>
          <a:p>
            <a:fld id="{C3CB20D0-7245-F440-B64A-6F75FDB61A42}" type="datetimeFigureOut">
              <a:rPr lang="de-DE" smtClean="0"/>
              <a:t>03.11.24</a:t>
            </a:fld>
            <a:endParaRPr lang="de-DE"/>
          </a:p>
        </p:txBody>
      </p:sp>
      <p:sp>
        <p:nvSpPr>
          <p:cNvPr id="5" name="Fußzeilenplatzhalter 4">
            <a:extLst>
              <a:ext uri="{FF2B5EF4-FFF2-40B4-BE49-F238E27FC236}">
                <a16:creationId xmlns:a16="http://schemas.microsoft.com/office/drawing/2014/main" id="{DA567272-8569-E709-3BBD-CA07D40D9513}"/>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03DF8A12-9060-68DD-9B73-49208CE65993}"/>
              </a:ext>
            </a:extLst>
          </p:cNvPr>
          <p:cNvSpPr>
            <a:spLocks noGrp="1"/>
          </p:cNvSpPr>
          <p:nvPr>
            <p:ph type="sldNum" sz="quarter" idx="12"/>
          </p:nvPr>
        </p:nvSpPr>
        <p:spPr/>
        <p:txBody>
          <a:bodyPr/>
          <a:lstStyle/>
          <a:p>
            <a:fld id="{D7FD1E7B-6D74-2D4D-AB83-C2989A8DADB8}" type="slidenum">
              <a:rPr lang="de-DE" smtClean="0"/>
              <a:t>‹Nr.›</a:t>
            </a:fld>
            <a:endParaRPr lang="de-DE"/>
          </a:p>
        </p:txBody>
      </p:sp>
    </p:spTree>
    <p:extLst>
      <p:ext uri="{BB962C8B-B14F-4D97-AF65-F5344CB8AC3E}">
        <p14:creationId xmlns:p14="http://schemas.microsoft.com/office/powerpoint/2010/main" val="22266161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03D4A75-DECC-6EA1-1DDD-C8338C6BB184}"/>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DEC1E0B0-D193-6EF9-0D01-B667C1EE0F55}"/>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16A0BD65-FA42-0CA1-19DB-927EB4150C18}"/>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B8D21376-DA83-5F83-41EE-31E71C391E19}"/>
              </a:ext>
            </a:extLst>
          </p:cNvPr>
          <p:cNvSpPr>
            <a:spLocks noGrp="1"/>
          </p:cNvSpPr>
          <p:nvPr>
            <p:ph type="dt" sz="half" idx="10"/>
          </p:nvPr>
        </p:nvSpPr>
        <p:spPr/>
        <p:txBody>
          <a:bodyPr/>
          <a:lstStyle/>
          <a:p>
            <a:fld id="{C3CB20D0-7245-F440-B64A-6F75FDB61A42}" type="datetimeFigureOut">
              <a:rPr lang="de-DE" smtClean="0"/>
              <a:t>03.11.24</a:t>
            </a:fld>
            <a:endParaRPr lang="de-DE"/>
          </a:p>
        </p:txBody>
      </p:sp>
      <p:sp>
        <p:nvSpPr>
          <p:cNvPr id="6" name="Fußzeilenplatzhalter 5">
            <a:extLst>
              <a:ext uri="{FF2B5EF4-FFF2-40B4-BE49-F238E27FC236}">
                <a16:creationId xmlns:a16="http://schemas.microsoft.com/office/drawing/2014/main" id="{4B76136C-0AE5-1D04-44E8-8B55997BC3BE}"/>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310491C3-17B1-0823-2BD3-A37EA5526118}"/>
              </a:ext>
            </a:extLst>
          </p:cNvPr>
          <p:cNvSpPr>
            <a:spLocks noGrp="1"/>
          </p:cNvSpPr>
          <p:nvPr>
            <p:ph type="sldNum" sz="quarter" idx="12"/>
          </p:nvPr>
        </p:nvSpPr>
        <p:spPr/>
        <p:txBody>
          <a:bodyPr/>
          <a:lstStyle/>
          <a:p>
            <a:fld id="{D7FD1E7B-6D74-2D4D-AB83-C2989A8DADB8}" type="slidenum">
              <a:rPr lang="de-DE" smtClean="0"/>
              <a:t>‹Nr.›</a:t>
            </a:fld>
            <a:endParaRPr lang="de-DE"/>
          </a:p>
        </p:txBody>
      </p:sp>
    </p:spTree>
    <p:extLst>
      <p:ext uri="{BB962C8B-B14F-4D97-AF65-F5344CB8AC3E}">
        <p14:creationId xmlns:p14="http://schemas.microsoft.com/office/powerpoint/2010/main" val="22677326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0B5BFE0-D383-A28C-382F-9DF3766F58C8}"/>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91760195-8A31-F411-77FB-DC3DE8335BE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9ED25894-D7B5-5657-9553-CE0B8DC6529D}"/>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C32F69F2-79B3-8279-D01B-7B99EBD0026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7C080503-D6A5-C456-AAC2-71AEAEC46D24}"/>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0119FF73-233D-C433-1371-91CAFB96AD9A}"/>
              </a:ext>
            </a:extLst>
          </p:cNvPr>
          <p:cNvSpPr>
            <a:spLocks noGrp="1"/>
          </p:cNvSpPr>
          <p:nvPr>
            <p:ph type="dt" sz="half" idx="10"/>
          </p:nvPr>
        </p:nvSpPr>
        <p:spPr/>
        <p:txBody>
          <a:bodyPr/>
          <a:lstStyle/>
          <a:p>
            <a:fld id="{C3CB20D0-7245-F440-B64A-6F75FDB61A42}" type="datetimeFigureOut">
              <a:rPr lang="de-DE" smtClean="0"/>
              <a:t>03.11.24</a:t>
            </a:fld>
            <a:endParaRPr lang="de-DE"/>
          </a:p>
        </p:txBody>
      </p:sp>
      <p:sp>
        <p:nvSpPr>
          <p:cNvPr id="8" name="Fußzeilenplatzhalter 7">
            <a:extLst>
              <a:ext uri="{FF2B5EF4-FFF2-40B4-BE49-F238E27FC236}">
                <a16:creationId xmlns:a16="http://schemas.microsoft.com/office/drawing/2014/main" id="{E73E2123-DF07-4E68-EF60-9DAE0BA00896}"/>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E8500488-1DE5-7940-CBF7-FDAA23A2D469}"/>
              </a:ext>
            </a:extLst>
          </p:cNvPr>
          <p:cNvSpPr>
            <a:spLocks noGrp="1"/>
          </p:cNvSpPr>
          <p:nvPr>
            <p:ph type="sldNum" sz="quarter" idx="12"/>
          </p:nvPr>
        </p:nvSpPr>
        <p:spPr/>
        <p:txBody>
          <a:bodyPr/>
          <a:lstStyle/>
          <a:p>
            <a:fld id="{D7FD1E7B-6D74-2D4D-AB83-C2989A8DADB8}" type="slidenum">
              <a:rPr lang="de-DE" smtClean="0"/>
              <a:t>‹Nr.›</a:t>
            </a:fld>
            <a:endParaRPr lang="de-DE"/>
          </a:p>
        </p:txBody>
      </p:sp>
    </p:spTree>
    <p:extLst>
      <p:ext uri="{BB962C8B-B14F-4D97-AF65-F5344CB8AC3E}">
        <p14:creationId xmlns:p14="http://schemas.microsoft.com/office/powerpoint/2010/main" val="28759627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D620E9C-E08A-6549-56C3-340A339301BB}"/>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4C3353FD-3B0C-DF6A-5B4F-6BE149A6626F}"/>
              </a:ext>
            </a:extLst>
          </p:cNvPr>
          <p:cNvSpPr>
            <a:spLocks noGrp="1"/>
          </p:cNvSpPr>
          <p:nvPr>
            <p:ph type="dt" sz="half" idx="10"/>
          </p:nvPr>
        </p:nvSpPr>
        <p:spPr/>
        <p:txBody>
          <a:bodyPr/>
          <a:lstStyle/>
          <a:p>
            <a:fld id="{C3CB20D0-7245-F440-B64A-6F75FDB61A42}" type="datetimeFigureOut">
              <a:rPr lang="de-DE" smtClean="0"/>
              <a:t>03.11.24</a:t>
            </a:fld>
            <a:endParaRPr lang="de-DE"/>
          </a:p>
        </p:txBody>
      </p:sp>
      <p:sp>
        <p:nvSpPr>
          <p:cNvPr id="4" name="Fußzeilenplatzhalter 3">
            <a:extLst>
              <a:ext uri="{FF2B5EF4-FFF2-40B4-BE49-F238E27FC236}">
                <a16:creationId xmlns:a16="http://schemas.microsoft.com/office/drawing/2014/main" id="{6B3E3AF6-79ED-729B-F5D7-F487945C4E59}"/>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3FB0AF7A-AA9B-5CF7-F6A9-A0073799131F}"/>
              </a:ext>
            </a:extLst>
          </p:cNvPr>
          <p:cNvSpPr>
            <a:spLocks noGrp="1"/>
          </p:cNvSpPr>
          <p:nvPr>
            <p:ph type="sldNum" sz="quarter" idx="12"/>
          </p:nvPr>
        </p:nvSpPr>
        <p:spPr/>
        <p:txBody>
          <a:bodyPr/>
          <a:lstStyle/>
          <a:p>
            <a:fld id="{D7FD1E7B-6D74-2D4D-AB83-C2989A8DADB8}" type="slidenum">
              <a:rPr lang="de-DE" smtClean="0"/>
              <a:t>‹Nr.›</a:t>
            </a:fld>
            <a:endParaRPr lang="de-DE"/>
          </a:p>
        </p:txBody>
      </p:sp>
    </p:spTree>
    <p:extLst>
      <p:ext uri="{BB962C8B-B14F-4D97-AF65-F5344CB8AC3E}">
        <p14:creationId xmlns:p14="http://schemas.microsoft.com/office/powerpoint/2010/main" val="9355946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E08E503B-4344-4DD1-6B08-D802AEEB5E69}"/>
              </a:ext>
            </a:extLst>
          </p:cNvPr>
          <p:cNvSpPr>
            <a:spLocks noGrp="1"/>
          </p:cNvSpPr>
          <p:nvPr>
            <p:ph type="dt" sz="half" idx="10"/>
          </p:nvPr>
        </p:nvSpPr>
        <p:spPr/>
        <p:txBody>
          <a:bodyPr/>
          <a:lstStyle/>
          <a:p>
            <a:fld id="{C3CB20D0-7245-F440-B64A-6F75FDB61A42}" type="datetimeFigureOut">
              <a:rPr lang="de-DE" smtClean="0"/>
              <a:t>03.11.24</a:t>
            </a:fld>
            <a:endParaRPr lang="de-DE"/>
          </a:p>
        </p:txBody>
      </p:sp>
      <p:sp>
        <p:nvSpPr>
          <p:cNvPr id="3" name="Fußzeilenplatzhalter 2">
            <a:extLst>
              <a:ext uri="{FF2B5EF4-FFF2-40B4-BE49-F238E27FC236}">
                <a16:creationId xmlns:a16="http://schemas.microsoft.com/office/drawing/2014/main" id="{06EB67C5-861B-7E1B-DEC3-2A79FC005D23}"/>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D7B2668B-01C2-03E5-6DE7-D93D8D3A3574}"/>
              </a:ext>
            </a:extLst>
          </p:cNvPr>
          <p:cNvSpPr>
            <a:spLocks noGrp="1"/>
          </p:cNvSpPr>
          <p:nvPr>
            <p:ph type="sldNum" sz="quarter" idx="12"/>
          </p:nvPr>
        </p:nvSpPr>
        <p:spPr/>
        <p:txBody>
          <a:bodyPr/>
          <a:lstStyle/>
          <a:p>
            <a:fld id="{D7FD1E7B-6D74-2D4D-AB83-C2989A8DADB8}" type="slidenum">
              <a:rPr lang="de-DE" smtClean="0"/>
              <a:t>‹Nr.›</a:t>
            </a:fld>
            <a:endParaRPr lang="de-DE"/>
          </a:p>
        </p:txBody>
      </p:sp>
    </p:spTree>
    <p:extLst>
      <p:ext uri="{BB962C8B-B14F-4D97-AF65-F5344CB8AC3E}">
        <p14:creationId xmlns:p14="http://schemas.microsoft.com/office/powerpoint/2010/main" val="36193492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F99B8B6-2B40-4417-18E7-EBC7B9CDAD9B}"/>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F8349307-5FA7-23C3-5498-FC8898717CD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42CB6793-EC7F-B3E8-AFD5-36BC58886D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B5946725-99FD-96A0-0676-84B3E7DDA942}"/>
              </a:ext>
            </a:extLst>
          </p:cNvPr>
          <p:cNvSpPr>
            <a:spLocks noGrp="1"/>
          </p:cNvSpPr>
          <p:nvPr>
            <p:ph type="dt" sz="half" idx="10"/>
          </p:nvPr>
        </p:nvSpPr>
        <p:spPr/>
        <p:txBody>
          <a:bodyPr/>
          <a:lstStyle/>
          <a:p>
            <a:fld id="{C3CB20D0-7245-F440-B64A-6F75FDB61A42}" type="datetimeFigureOut">
              <a:rPr lang="de-DE" smtClean="0"/>
              <a:t>03.11.24</a:t>
            </a:fld>
            <a:endParaRPr lang="de-DE"/>
          </a:p>
        </p:txBody>
      </p:sp>
      <p:sp>
        <p:nvSpPr>
          <p:cNvPr id="6" name="Fußzeilenplatzhalter 5">
            <a:extLst>
              <a:ext uri="{FF2B5EF4-FFF2-40B4-BE49-F238E27FC236}">
                <a16:creationId xmlns:a16="http://schemas.microsoft.com/office/drawing/2014/main" id="{40B74024-690F-8F55-6696-837FB25351D1}"/>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40E6F661-9836-60F1-3CF9-6358736C9271}"/>
              </a:ext>
            </a:extLst>
          </p:cNvPr>
          <p:cNvSpPr>
            <a:spLocks noGrp="1"/>
          </p:cNvSpPr>
          <p:nvPr>
            <p:ph type="sldNum" sz="quarter" idx="12"/>
          </p:nvPr>
        </p:nvSpPr>
        <p:spPr/>
        <p:txBody>
          <a:bodyPr/>
          <a:lstStyle/>
          <a:p>
            <a:fld id="{D7FD1E7B-6D74-2D4D-AB83-C2989A8DADB8}" type="slidenum">
              <a:rPr lang="de-DE" smtClean="0"/>
              <a:t>‹Nr.›</a:t>
            </a:fld>
            <a:endParaRPr lang="de-DE"/>
          </a:p>
        </p:txBody>
      </p:sp>
    </p:spTree>
    <p:extLst>
      <p:ext uri="{BB962C8B-B14F-4D97-AF65-F5344CB8AC3E}">
        <p14:creationId xmlns:p14="http://schemas.microsoft.com/office/powerpoint/2010/main" val="22519605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DC4130A-D86D-EE2A-E5F1-C0000D6DC4E9}"/>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59FF960A-AF63-5B76-0A7F-C12EA86D9BE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9D472EE3-41E8-AB40-2FD8-70C8613F9D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352CBED4-B72E-8404-A1CF-ADB61DF2302C}"/>
              </a:ext>
            </a:extLst>
          </p:cNvPr>
          <p:cNvSpPr>
            <a:spLocks noGrp="1"/>
          </p:cNvSpPr>
          <p:nvPr>
            <p:ph type="dt" sz="half" idx="10"/>
          </p:nvPr>
        </p:nvSpPr>
        <p:spPr/>
        <p:txBody>
          <a:bodyPr/>
          <a:lstStyle/>
          <a:p>
            <a:fld id="{C3CB20D0-7245-F440-B64A-6F75FDB61A42}" type="datetimeFigureOut">
              <a:rPr lang="de-DE" smtClean="0"/>
              <a:t>03.11.24</a:t>
            </a:fld>
            <a:endParaRPr lang="de-DE"/>
          </a:p>
        </p:txBody>
      </p:sp>
      <p:sp>
        <p:nvSpPr>
          <p:cNvPr id="6" name="Fußzeilenplatzhalter 5">
            <a:extLst>
              <a:ext uri="{FF2B5EF4-FFF2-40B4-BE49-F238E27FC236}">
                <a16:creationId xmlns:a16="http://schemas.microsoft.com/office/drawing/2014/main" id="{42DE7906-5A6B-74A6-DE4E-D33E3278AC1C}"/>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E7C76C38-7436-8A3D-D99E-81CBF19668F1}"/>
              </a:ext>
            </a:extLst>
          </p:cNvPr>
          <p:cNvSpPr>
            <a:spLocks noGrp="1"/>
          </p:cNvSpPr>
          <p:nvPr>
            <p:ph type="sldNum" sz="quarter" idx="12"/>
          </p:nvPr>
        </p:nvSpPr>
        <p:spPr/>
        <p:txBody>
          <a:bodyPr/>
          <a:lstStyle/>
          <a:p>
            <a:fld id="{D7FD1E7B-6D74-2D4D-AB83-C2989A8DADB8}" type="slidenum">
              <a:rPr lang="de-DE" smtClean="0"/>
              <a:t>‹Nr.›</a:t>
            </a:fld>
            <a:endParaRPr lang="de-DE"/>
          </a:p>
        </p:txBody>
      </p:sp>
    </p:spTree>
    <p:extLst>
      <p:ext uri="{BB962C8B-B14F-4D97-AF65-F5344CB8AC3E}">
        <p14:creationId xmlns:p14="http://schemas.microsoft.com/office/powerpoint/2010/main" val="8493946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0C7245FB-238B-6F56-1722-3A4DAC65F16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18155EAC-FA83-FEEB-B50D-4D8E6FC897E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0BE5F768-2FBE-7D04-EF87-64FDF588E82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3CB20D0-7245-F440-B64A-6F75FDB61A42}" type="datetimeFigureOut">
              <a:rPr lang="de-DE" smtClean="0"/>
              <a:t>03.11.24</a:t>
            </a:fld>
            <a:endParaRPr lang="de-DE"/>
          </a:p>
        </p:txBody>
      </p:sp>
      <p:sp>
        <p:nvSpPr>
          <p:cNvPr id="5" name="Fußzeilenplatzhalter 4">
            <a:extLst>
              <a:ext uri="{FF2B5EF4-FFF2-40B4-BE49-F238E27FC236}">
                <a16:creationId xmlns:a16="http://schemas.microsoft.com/office/drawing/2014/main" id="{7C4C68FE-3A06-5AB1-696C-C7A478A6675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de-DE"/>
          </a:p>
        </p:txBody>
      </p:sp>
      <p:sp>
        <p:nvSpPr>
          <p:cNvPr id="6" name="Foliennummernplatzhalter 5">
            <a:extLst>
              <a:ext uri="{FF2B5EF4-FFF2-40B4-BE49-F238E27FC236}">
                <a16:creationId xmlns:a16="http://schemas.microsoft.com/office/drawing/2014/main" id="{129B9F51-4685-7B52-0800-11238B74616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7FD1E7B-6D74-2D4D-AB83-C2989A8DADB8}" type="slidenum">
              <a:rPr lang="de-DE" smtClean="0"/>
              <a:t>‹Nr.›</a:t>
            </a:fld>
            <a:endParaRPr lang="de-DE"/>
          </a:p>
        </p:txBody>
      </p:sp>
    </p:spTree>
    <p:extLst>
      <p:ext uri="{BB962C8B-B14F-4D97-AF65-F5344CB8AC3E}">
        <p14:creationId xmlns:p14="http://schemas.microsoft.com/office/powerpoint/2010/main" val="18316202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F73AC6B-98EA-0406-F929-42180870683B}"/>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Grafik 2" descr="Ein Bild, das Weihnachtsbaum, Text, Baum, Schnee enthält.&#10;&#10;Automatisch generierte Beschreibung">
            <a:extLst>
              <a:ext uri="{FF2B5EF4-FFF2-40B4-BE49-F238E27FC236}">
                <a16:creationId xmlns:a16="http://schemas.microsoft.com/office/drawing/2014/main" id="{BB0288D1-7DB1-CEAF-6C61-C1AF625B0ACD}"/>
              </a:ext>
            </a:extLst>
          </p:cNvPr>
          <p:cNvPicPr>
            <a:picLocks noChangeAspect="1"/>
          </p:cNvPicPr>
          <p:nvPr/>
        </p:nvPicPr>
        <p:blipFill>
          <a:blip r:embed="rId2"/>
          <a:srcRect t="19"/>
          <a:stretch/>
        </p:blipFill>
        <p:spPr>
          <a:xfrm>
            <a:off x="20" y="1282"/>
            <a:ext cx="12191980" cy="6856718"/>
          </a:xfrm>
          <a:prstGeom prst="rect">
            <a:avLst/>
          </a:prstGeom>
        </p:spPr>
      </p:pic>
    </p:spTree>
    <p:extLst>
      <p:ext uri="{BB962C8B-B14F-4D97-AF65-F5344CB8AC3E}">
        <p14:creationId xmlns:p14="http://schemas.microsoft.com/office/powerpoint/2010/main" val="1458588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C9BAF6F-7145-2322-DE15-D731AC5F41E0}"/>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Grafik 2" descr="Ein Bild, das Text, Screenshot, Schnee, Design enthält.&#10;&#10;Automatisch generierte Beschreibung">
            <a:extLst>
              <a:ext uri="{FF2B5EF4-FFF2-40B4-BE49-F238E27FC236}">
                <a16:creationId xmlns:a16="http://schemas.microsoft.com/office/drawing/2014/main" id="{5025DEC3-291E-D2B5-6CFF-0F551C0AA653}"/>
              </a:ext>
            </a:extLst>
          </p:cNvPr>
          <p:cNvPicPr>
            <a:picLocks noChangeAspect="1"/>
          </p:cNvPicPr>
          <p:nvPr/>
        </p:nvPicPr>
        <p:blipFill>
          <a:blip r:embed="rId2"/>
          <a:srcRect t="19"/>
          <a:stretch/>
        </p:blipFill>
        <p:spPr>
          <a:xfrm>
            <a:off x="20" y="1282"/>
            <a:ext cx="12191980" cy="6856718"/>
          </a:xfrm>
          <a:prstGeom prst="rect">
            <a:avLst/>
          </a:prstGeom>
        </p:spPr>
      </p:pic>
    </p:spTree>
    <p:extLst>
      <p:ext uri="{BB962C8B-B14F-4D97-AF65-F5344CB8AC3E}">
        <p14:creationId xmlns:p14="http://schemas.microsoft.com/office/powerpoint/2010/main" val="8508083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AF533B6-D975-60B0-8B5F-684B97A10E0E}"/>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Grafik 2" descr="Ein Bild, das Text, Screenshot, Schnee, Design enthält.&#10;&#10;Automatisch generierte Beschreibung">
            <a:extLst>
              <a:ext uri="{FF2B5EF4-FFF2-40B4-BE49-F238E27FC236}">
                <a16:creationId xmlns:a16="http://schemas.microsoft.com/office/drawing/2014/main" id="{B1A24746-2C26-9E65-9165-676E5BE29FEF}"/>
              </a:ext>
            </a:extLst>
          </p:cNvPr>
          <p:cNvPicPr>
            <a:picLocks noChangeAspect="1"/>
          </p:cNvPicPr>
          <p:nvPr/>
        </p:nvPicPr>
        <p:blipFill>
          <a:blip r:embed="rId2"/>
          <a:srcRect t="19"/>
          <a:stretch/>
        </p:blipFill>
        <p:spPr>
          <a:xfrm>
            <a:off x="20" y="1282"/>
            <a:ext cx="12191980" cy="6856718"/>
          </a:xfrm>
          <a:prstGeom prst="rect">
            <a:avLst/>
          </a:prstGeom>
        </p:spPr>
      </p:pic>
    </p:spTree>
    <p:extLst>
      <p:ext uri="{BB962C8B-B14F-4D97-AF65-F5344CB8AC3E}">
        <p14:creationId xmlns:p14="http://schemas.microsoft.com/office/powerpoint/2010/main" val="7631088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52A5384-11DD-8D45-30B2-CAD2E63DE6CE}"/>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Grafik 2" descr="Ein Bild, das Text, Screenshot, Schnee, Design enthält.&#10;&#10;Automatisch generierte Beschreibung">
            <a:extLst>
              <a:ext uri="{FF2B5EF4-FFF2-40B4-BE49-F238E27FC236}">
                <a16:creationId xmlns:a16="http://schemas.microsoft.com/office/drawing/2014/main" id="{041F6ECC-AE4A-B502-5DBB-775D37AFF94B}"/>
              </a:ext>
            </a:extLst>
          </p:cNvPr>
          <p:cNvPicPr>
            <a:picLocks noChangeAspect="1"/>
          </p:cNvPicPr>
          <p:nvPr/>
        </p:nvPicPr>
        <p:blipFill>
          <a:blip r:embed="rId2"/>
          <a:srcRect t="19"/>
          <a:stretch/>
        </p:blipFill>
        <p:spPr>
          <a:xfrm>
            <a:off x="20" y="1282"/>
            <a:ext cx="12191980" cy="6856718"/>
          </a:xfrm>
          <a:prstGeom prst="rect">
            <a:avLst/>
          </a:prstGeom>
        </p:spPr>
      </p:pic>
    </p:spTree>
    <p:extLst>
      <p:ext uri="{BB962C8B-B14F-4D97-AF65-F5344CB8AC3E}">
        <p14:creationId xmlns:p14="http://schemas.microsoft.com/office/powerpoint/2010/main" val="9765341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F64FA4B-CEC8-7F8E-4775-329187D996A1}"/>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Grafik 2" descr="Ein Bild, das Text, Screenshot, Schnee, Design enthält.&#10;&#10;Automatisch generierte Beschreibung">
            <a:extLst>
              <a:ext uri="{FF2B5EF4-FFF2-40B4-BE49-F238E27FC236}">
                <a16:creationId xmlns:a16="http://schemas.microsoft.com/office/drawing/2014/main" id="{9DD287C8-7139-6D9E-5E40-D67E56EB563C}"/>
              </a:ext>
            </a:extLst>
          </p:cNvPr>
          <p:cNvPicPr>
            <a:picLocks noChangeAspect="1"/>
          </p:cNvPicPr>
          <p:nvPr/>
        </p:nvPicPr>
        <p:blipFill>
          <a:blip r:embed="rId3"/>
          <a:srcRect t="19"/>
          <a:stretch/>
        </p:blipFill>
        <p:spPr>
          <a:xfrm>
            <a:off x="20" y="1282"/>
            <a:ext cx="12191980" cy="6856718"/>
          </a:xfrm>
          <a:prstGeom prst="rect">
            <a:avLst/>
          </a:prstGeom>
        </p:spPr>
      </p:pic>
    </p:spTree>
    <p:extLst>
      <p:ext uri="{BB962C8B-B14F-4D97-AF65-F5344CB8AC3E}">
        <p14:creationId xmlns:p14="http://schemas.microsoft.com/office/powerpoint/2010/main" val="33414982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055DA81-BB42-29B0-A7CD-45A9A8EC4715}"/>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Grafik 2" descr="Ein Bild, das Text, Screenshot, Schnee, Design enthält.&#10;&#10;Automatisch generierte Beschreibung">
            <a:extLst>
              <a:ext uri="{FF2B5EF4-FFF2-40B4-BE49-F238E27FC236}">
                <a16:creationId xmlns:a16="http://schemas.microsoft.com/office/drawing/2014/main" id="{79589F94-F450-2F19-61A2-EABDE0171391}"/>
              </a:ext>
            </a:extLst>
          </p:cNvPr>
          <p:cNvPicPr>
            <a:picLocks noChangeAspect="1"/>
          </p:cNvPicPr>
          <p:nvPr/>
        </p:nvPicPr>
        <p:blipFill>
          <a:blip r:embed="rId2"/>
          <a:srcRect t="19"/>
          <a:stretch/>
        </p:blipFill>
        <p:spPr>
          <a:xfrm>
            <a:off x="20" y="1282"/>
            <a:ext cx="12191980" cy="6856718"/>
          </a:xfrm>
          <a:prstGeom prst="rect">
            <a:avLst/>
          </a:prstGeom>
        </p:spPr>
      </p:pic>
    </p:spTree>
    <p:extLst>
      <p:ext uri="{BB962C8B-B14F-4D97-AF65-F5344CB8AC3E}">
        <p14:creationId xmlns:p14="http://schemas.microsoft.com/office/powerpoint/2010/main" val="23941647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D4C64E1-D473-A5EA-5662-D432EBD45DFB}"/>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Grafik 2" descr="Ein Bild, das Text, Screenshot, Schnee, Design enthält.&#10;&#10;Automatisch generierte Beschreibung">
            <a:extLst>
              <a:ext uri="{FF2B5EF4-FFF2-40B4-BE49-F238E27FC236}">
                <a16:creationId xmlns:a16="http://schemas.microsoft.com/office/drawing/2014/main" id="{EE8CA6EE-08F7-18D4-9F32-9CB6AE835132}"/>
              </a:ext>
            </a:extLst>
          </p:cNvPr>
          <p:cNvPicPr>
            <a:picLocks noChangeAspect="1"/>
          </p:cNvPicPr>
          <p:nvPr/>
        </p:nvPicPr>
        <p:blipFill>
          <a:blip r:embed="rId3"/>
          <a:srcRect t="19"/>
          <a:stretch/>
        </p:blipFill>
        <p:spPr>
          <a:xfrm>
            <a:off x="20" y="1282"/>
            <a:ext cx="12191980" cy="6856718"/>
          </a:xfrm>
          <a:prstGeom prst="rect">
            <a:avLst/>
          </a:prstGeom>
        </p:spPr>
      </p:pic>
    </p:spTree>
    <p:extLst>
      <p:ext uri="{BB962C8B-B14F-4D97-AF65-F5344CB8AC3E}">
        <p14:creationId xmlns:p14="http://schemas.microsoft.com/office/powerpoint/2010/main" val="2764257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1FECA90-1C11-FDDB-B3C5-377771BA487F}"/>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Grafik 2" descr="Ein Bild, das Text, Screenshot, Schnee, Design enthält.&#10;&#10;Automatisch generierte Beschreibung">
            <a:extLst>
              <a:ext uri="{FF2B5EF4-FFF2-40B4-BE49-F238E27FC236}">
                <a16:creationId xmlns:a16="http://schemas.microsoft.com/office/drawing/2014/main" id="{30C0DF83-6BF3-2EA6-7F38-B87F666FBB25}"/>
              </a:ext>
            </a:extLst>
          </p:cNvPr>
          <p:cNvPicPr>
            <a:picLocks noChangeAspect="1"/>
          </p:cNvPicPr>
          <p:nvPr/>
        </p:nvPicPr>
        <p:blipFill>
          <a:blip r:embed="rId2"/>
          <a:srcRect t="19"/>
          <a:stretch/>
        </p:blipFill>
        <p:spPr>
          <a:xfrm>
            <a:off x="20" y="1282"/>
            <a:ext cx="12191980" cy="6856718"/>
          </a:xfrm>
          <a:prstGeom prst="rect">
            <a:avLst/>
          </a:prstGeom>
        </p:spPr>
      </p:pic>
    </p:spTree>
    <p:extLst>
      <p:ext uri="{BB962C8B-B14F-4D97-AF65-F5344CB8AC3E}">
        <p14:creationId xmlns:p14="http://schemas.microsoft.com/office/powerpoint/2010/main" val="28865770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BEB28D8-779E-2D36-A239-B828A77CE621}"/>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Grafik 2" descr="Ein Bild, das Text, Screenshot, Schnee, Design enthält.&#10;&#10;Automatisch generierte Beschreibung">
            <a:extLst>
              <a:ext uri="{FF2B5EF4-FFF2-40B4-BE49-F238E27FC236}">
                <a16:creationId xmlns:a16="http://schemas.microsoft.com/office/drawing/2014/main" id="{72B8CBD4-11FB-2F19-35BE-20BB36686AA9}"/>
              </a:ext>
            </a:extLst>
          </p:cNvPr>
          <p:cNvPicPr>
            <a:picLocks noChangeAspect="1"/>
          </p:cNvPicPr>
          <p:nvPr/>
        </p:nvPicPr>
        <p:blipFill>
          <a:blip r:embed="rId3"/>
          <a:srcRect t="19"/>
          <a:stretch/>
        </p:blipFill>
        <p:spPr>
          <a:xfrm>
            <a:off x="20" y="1282"/>
            <a:ext cx="12191980" cy="6856718"/>
          </a:xfrm>
          <a:prstGeom prst="rect">
            <a:avLst/>
          </a:prstGeom>
        </p:spPr>
      </p:pic>
    </p:spTree>
    <p:extLst>
      <p:ext uri="{BB962C8B-B14F-4D97-AF65-F5344CB8AC3E}">
        <p14:creationId xmlns:p14="http://schemas.microsoft.com/office/powerpoint/2010/main" val="707874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8D42689-AA34-9201-AA33-78D042F7F640}"/>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Grafik 2" descr="Ein Bild, das Text, Screenshot, Schnee, Design enthält.&#10;&#10;Automatisch generierte Beschreibung">
            <a:extLst>
              <a:ext uri="{FF2B5EF4-FFF2-40B4-BE49-F238E27FC236}">
                <a16:creationId xmlns:a16="http://schemas.microsoft.com/office/drawing/2014/main" id="{A2A4F123-F70E-8DAF-63E8-76C0C2BC4E12}"/>
              </a:ext>
            </a:extLst>
          </p:cNvPr>
          <p:cNvPicPr>
            <a:picLocks noChangeAspect="1"/>
          </p:cNvPicPr>
          <p:nvPr/>
        </p:nvPicPr>
        <p:blipFill>
          <a:blip r:embed="rId2"/>
          <a:srcRect t="19"/>
          <a:stretch/>
        </p:blipFill>
        <p:spPr>
          <a:xfrm>
            <a:off x="20" y="1282"/>
            <a:ext cx="12191980" cy="6856718"/>
          </a:xfrm>
          <a:prstGeom prst="rect">
            <a:avLst/>
          </a:prstGeom>
        </p:spPr>
      </p:pic>
    </p:spTree>
    <p:extLst>
      <p:ext uri="{BB962C8B-B14F-4D97-AF65-F5344CB8AC3E}">
        <p14:creationId xmlns:p14="http://schemas.microsoft.com/office/powerpoint/2010/main" val="26753337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C943DAF-54A8-A5FC-B519-A7857D472A34}"/>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Grafik 2" descr="Ein Bild, das Text, Screenshot, Schnee, Design enthält.&#10;&#10;Automatisch generierte Beschreibung">
            <a:extLst>
              <a:ext uri="{FF2B5EF4-FFF2-40B4-BE49-F238E27FC236}">
                <a16:creationId xmlns:a16="http://schemas.microsoft.com/office/drawing/2014/main" id="{32671810-246E-C650-D965-0097227887A4}"/>
              </a:ext>
            </a:extLst>
          </p:cNvPr>
          <p:cNvPicPr>
            <a:picLocks noChangeAspect="1"/>
          </p:cNvPicPr>
          <p:nvPr/>
        </p:nvPicPr>
        <p:blipFill>
          <a:blip r:embed="rId3"/>
          <a:srcRect t="19"/>
          <a:stretch/>
        </p:blipFill>
        <p:spPr>
          <a:xfrm>
            <a:off x="20" y="1282"/>
            <a:ext cx="12191980" cy="6856718"/>
          </a:xfrm>
          <a:prstGeom prst="rect">
            <a:avLst/>
          </a:prstGeom>
        </p:spPr>
      </p:pic>
    </p:spTree>
    <p:extLst>
      <p:ext uri="{BB962C8B-B14F-4D97-AF65-F5344CB8AC3E}">
        <p14:creationId xmlns:p14="http://schemas.microsoft.com/office/powerpoint/2010/main" val="34624784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Grafik 4" descr="Ein Bild, das Text, Screenshot, Schnee, Design enthält.&#10;&#10;Automatisch generierte Beschreibung">
            <a:extLst>
              <a:ext uri="{FF2B5EF4-FFF2-40B4-BE49-F238E27FC236}">
                <a16:creationId xmlns:a16="http://schemas.microsoft.com/office/drawing/2014/main" id="{0369F159-110E-5D70-53B7-5CD471C843D7}"/>
              </a:ext>
            </a:extLst>
          </p:cNvPr>
          <p:cNvPicPr>
            <a:picLocks noChangeAspect="1"/>
          </p:cNvPicPr>
          <p:nvPr/>
        </p:nvPicPr>
        <p:blipFill>
          <a:blip r:embed="rId2"/>
          <a:srcRect t="19"/>
          <a:stretch/>
        </p:blipFill>
        <p:spPr>
          <a:xfrm>
            <a:off x="20" y="1282"/>
            <a:ext cx="12191980" cy="6856718"/>
          </a:xfrm>
          <a:prstGeom prst="rect">
            <a:avLst/>
          </a:prstGeom>
        </p:spPr>
      </p:pic>
    </p:spTree>
    <p:extLst>
      <p:ext uri="{BB962C8B-B14F-4D97-AF65-F5344CB8AC3E}">
        <p14:creationId xmlns:p14="http://schemas.microsoft.com/office/powerpoint/2010/main" val="39733510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F6C7AF0-DD09-F8D5-624F-E10A54EE79FF}"/>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Grafik 2" descr="Ein Bild, das Text, Screenshot, Schnee, Heißluftballon enthält.&#10;&#10;Automatisch generierte Beschreibung">
            <a:extLst>
              <a:ext uri="{FF2B5EF4-FFF2-40B4-BE49-F238E27FC236}">
                <a16:creationId xmlns:a16="http://schemas.microsoft.com/office/drawing/2014/main" id="{43F3E66E-26FC-09CA-F3ED-89CF03088BC6}"/>
              </a:ext>
            </a:extLst>
          </p:cNvPr>
          <p:cNvPicPr>
            <a:picLocks noChangeAspect="1"/>
          </p:cNvPicPr>
          <p:nvPr/>
        </p:nvPicPr>
        <p:blipFill>
          <a:blip r:embed="rId2"/>
          <a:srcRect t="19"/>
          <a:stretch/>
        </p:blipFill>
        <p:spPr>
          <a:xfrm>
            <a:off x="20" y="1282"/>
            <a:ext cx="12191980" cy="6856718"/>
          </a:xfrm>
          <a:prstGeom prst="rect">
            <a:avLst/>
          </a:prstGeom>
        </p:spPr>
      </p:pic>
    </p:spTree>
    <p:extLst>
      <p:ext uri="{BB962C8B-B14F-4D97-AF65-F5344CB8AC3E}">
        <p14:creationId xmlns:p14="http://schemas.microsoft.com/office/powerpoint/2010/main" val="14566737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5898FD0-4425-6380-A9AD-552B2BF58DD9}"/>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Grafik 2" descr="Ein Bild, das Text, Screenshot, Schnee, Winter enthält.&#10;&#10;Automatisch generierte Beschreibung">
            <a:extLst>
              <a:ext uri="{FF2B5EF4-FFF2-40B4-BE49-F238E27FC236}">
                <a16:creationId xmlns:a16="http://schemas.microsoft.com/office/drawing/2014/main" id="{A9C56955-836C-9B79-229A-C25340B0A3E4}"/>
              </a:ext>
            </a:extLst>
          </p:cNvPr>
          <p:cNvPicPr>
            <a:picLocks noChangeAspect="1"/>
          </p:cNvPicPr>
          <p:nvPr/>
        </p:nvPicPr>
        <p:blipFill>
          <a:blip r:embed="rId3"/>
          <a:srcRect t="19"/>
          <a:stretch/>
        </p:blipFill>
        <p:spPr>
          <a:xfrm>
            <a:off x="20" y="1282"/>
            <a:ext cx="12191980" cy="6856718"/>
          </a:xfrm>
          <a:prstGeom prst="rect">
            <a:avLst/>
          </a:prstGeom>
        </p:spPr>
      </p:pic>
    </p:spTree>
    <p:extLst>
      <p:ext uri="{BB962C8B-B14F-4D97-AF65-F5344CB8AC3E}">
        <p14:creationId xmlns:p14="http://schemas.microsoft.com/office/powerpoint/2010/main" val="10918910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25A3058-E066-EA84-0095-4BB656D6A452}"/>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Grafik 2" descr="Ein Bild, das Text, Screenshot, Schnee, Design enthält.&#10;&#10;Automatisch generierte Beschreibung">
            <a:extLst>
              <a:ext uri="{FF2B5EF4-FFF2-40B4-BE49-F238E27FC236}">
                <a16:creationId xmlns:a16="http://schemas.microsoft.com/office/drawing/2014/main" id="{1C98558A-F5DC-1BCD-ECDC-9623D44D4E62}"/>
              </a:ext>
            </a:extLst>
          </p:cNvPr>
          <p:cNvPicPr>
            <a:picLocks noChangeAspect="1"/>
          </p:cNvPicPr>
          <p:nvPr/>
        </p:nvPicPr>
        <p:blipFill>
          <a:blip r:embed="rId2"/>
          <a:srcRect t="19"/>
          <a:stretch/>
        </p:blipFill>
        <p:spPr>
          <a:xfrm>
            <a:off x="20" y="1282"/>
            <a:ext cx="12191980" cy="6856718"/>
          </a:xfrm>
          <a:prstGeom prst="rect">
            <a:avLst/>
          </a:prstGeom>
        </p:spPr>
      </p:pic>
    </p:spTree>
    <p:extLst>
      <p:ext uri="{BB962C8B-B14F-4D97-AF65-F5344CB8AC3E}">
        <p14:creationId xmlns:p14="http://schemas.microsoft.com/office/powerpoint/2010/main" val="10022560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3F8F915-266B-2BE2-C2A3-B23D44AA8A99}"/>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Grafik 2" descr="Ein Bild, das Text, Screenshot, Schnee, Design enthält.&#10;&#10;Automatisch generierte Beschreibung">
            <a:extLst>
              <a:ext uri="{FF2B5EF4-FFF2-40B4-BE49-F238E27FC236}">
                <a16:creationId xmlns:a16="http://schemas.microsoft.com/office/drawing/2014/main" id="{2C5605D7-C5A7-F5C0-FB96-4BE6449D2940}"/>
              </a:ext>
            </a:extLst>
          </p:cNvPr>
          <p:cNvPicPr>
            <a:picLocks noChangeAspect="1"/>
          </p:cNvPicPr>
          <p:nvPr/>
        </p:nvPicPr>
        <p:blipFill>
          <a:blip r:embed="rId3"/>
          <a:srcRect t="19"/>
          <a:stretch/>
        </p:blipFill>
        <p:spPr>
          <a:xfrm>
            <a:off x="20" y="1282"/>
            <a:ext cx="12191980" cy="6856718"/>
          </a:xfrm>
          <a:prstGeom prst="rect">
            <a:avLst/>
          </a:prstGeom>
        </p:spPr>
      </p:pic>
    </p:spTree>
    <p:extLst>
      <p:ext uri="{BB962C8B-B14F-4D97-AF65-F5344CB8AC3E}">
        <p14:creationId xmlns:p14="http://schemas.microsoft.com/office/powerpoint/2010/main" val="4915828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D1361FA-65BF-413E-80C9-F1C2F548DCAA}"/>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Grafik 2" descr="Ein Bild, das Text, Screenshot, Design enthält.&#10;&#10;Automatisch generierte Beschreibung">
            <a:extLst>
              <a:ext uri="{FF2B5EF4-FFF2-40B4-BE49-F238E27FC236}">
                <a16:creationId xmlns:a16="http://schemas.microsoft.com/office/drawing/2014/main" id="{22BF5E16-D617-51B1-ADE1-CFBA92D01EC5}"/>
              </a:ext>
            </a:extLst>
          </p:cNvPr>
          <p:cNvPicPr>
            <a:picLocks noChangeAspect="1"/>
          </p:cNvPicPr>
          <p:nvPr/>
        </p:nvPicPr>
        <p:blipFill>
          <a:blip r:embed="rId2"/>
          <a:srcRect t="19"/>
          <a:stretch/>
        </p:blipFill>
        <p:spPr>
          <a:xfrm>
            <a:off x="20" y="1282"/>
            <a:ext cx="12191980" cy="6856718"/>
          </a:xfrm>
          <a:prstGeom prst="rect">
            <a:avLst/>
          </a:prstGeom>
        </p:spPr>
      </p:pic>
    </p:spTree>
    <p:extLst>
      <p:ext uri="{BB962C8B-B14F-4D97-AF65-F5344CB8AC3E}">
        <p14:creationId xmlns:p14="http://schemas.microsoft.com/office/powerpoint/2010/main" val="11863061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15FD4D2-CD65-C9F5-1114-5E970A4BE028}"/>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Grafik 2" descr="Ein Bild, das Text, Screenshot, Schnee, Design enthält.&#10;&#10;Automatisch generierte Beschreibung">
            <a:extLst>
              <a:ext uri="{FF2B5EF4-FFF2-40B4-BE49-F238E27FC236}">
                <a16:creationId xmlns:a16="http://schemas.microsoft.com/office/drawing/2014/main" id="{0FAB217C-76AC-374F-B8DF-CAB1A5A6497F}"/>
              </a:ext>
            </a:extLst>
          </p:cNvPr>
          <p:cNvPicPr>
            <a:picLocks noChangeAspect="1"/>
          </p:cNvPicPr>
          <p:nvPr/>
        </p:nvPicPr>
        <p:blipFill>
          <a:blip r:embed="rId2"/>
          <a:srcRect t="19"/>
          <a:stretch/>
        </p:blipFill>
        <p:spPr>
          <a:xfrm>
            <a:off x="20" y="1282"/>
            <a:ext cx="12191980" cy="6856718"/>
          </a:xfrm>
          <a:prstGeom prst="rect">
            <a:avLst/>
          </a:prstGeom>
        </p:spPr>
      </p:pic>
    </p:spTree>
    <p:extLst>
      <p:ext uri="{BB962C8B-B14F-4D97-AF65-F5344CB8AC3E}">
        <p14:creationId xmlns:p14="http://schemas.microsoft.com/office/powerpoint/2010/main" val="22920580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1DBB559-C927-E876-C95D-4C873D98FFE6}"/>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Grafik 2" descr="Ein Bild, das Text, Screenshot, Schnee, Design enthält.&#10;&#10;Automatisch generierte Beschreibung">
            <a:extLst>
              <a:ext uri="{FF2B5EF4-FFF2-40B4-BE49-F238E27FC236}">
                <a16:creationId xmlns:a16="http://schemas.microsoft.com/office/drawing/2014/main" id="{0DF1D108-1A5B-B20D-EDAC-C551405ED741}"/>
              </a:ext>
            </a:extLst>
          </p:cNvPr>
          <p:cNvPicPr>
            <a:picLocks noChangeAspect="1"/>
          </p:cNvPicPr>
          <p:nvPr/>
        </p:nvPicPr>
        <p:blipFill>
          <a:blip r:embed="rId2"/>
          <a:srcRect t="19"/>
          <a:stretch/>
        </p:blipFill>
        <p:spPr>
          <a:xfrm>
            <a:off x="20" y="1282"/>
            <a:ext cx="12191980" cy="6856718"/>
          </a:xfrm>
          <a:prstGeom prst="rect">
            <a:avLst/>
          </a:prstGeom>
        </p:spPr>
      </p:pic>
    </p:spTree>
    <p:extLst>
      <p:ext uri="{BB962C8B-B14F-4D97-AF65-F5344CB8AC3E}">
        <p14:creationId xmlns:p14="http://schemas.microsoft.com/office/powerpoint/2010/main" val="21012319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F4A81A5-5596-DCC1-CB38-A21CE7C4BD2E}"/>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Grafik 2" descr="Ein Bild, das Text, Screenshot, Schnee, Design enthält.&#10;&#10;Automatisch generierte Beschreibung">
            <a:extLst>
              <a:ext uri="{FF2B5EF4-FFF2-40B4-BE49-F238E27FC236}">
                <a16:creationId xmlns:a16="http://schemas.microsoft.com/office/drawing/2014/main" id="{2A26BB1D-8A8E-8452-289C-C5C3BED333A8}"/>
              </a:ext>
            </a:extLst>
          </p:cNvPr>
          <p:cNvPicPr>
            <a:picLocks noChangeAspect="1"/>
          </p:cNvPicPr>
          <p:nvPr/>
        </p:nvPicPr>
        <p:blipFill>
          <a:blip r:embed="rId3"/>
          <a:srcRect t="19"/>
          <a:stretch/>
        </p:blipFill>
        <p:spPr>
          <a:xfrm>
            <a:off x="20" y="1282"/>
            <a:ext cx="12191980" cy="6856718"/>
          </a:xfrm>
          <a:prstGeom prst="rect">
            <a:avLst/>
          </a:prstGeom>
        </p:spPr>
      </p:pic>
    </p:spTree>
    <p:extLst>
      <p:ext uri="{BB962C8B-B14F-4D97-AF65-F5344CB8AC3E}">
        <p14:creationId xmlns:p14="http://schemas.microsoft.com/office/powerpoint/2010/main" val="13875344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58D4195-91AD-405A-BBA0-585F2DBD0360}"/>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Grafik 2" descr="Ein Bild, das Text, Screenshot, Design enthält.&#10;&#10;Automatisch generierte Beschreibung">
            <a:extLst>
              <a:ext uri="{FF2B5EF4-FFF2-40B4-BE49-F238E27FC236}">
                <a16:creationId xmlns:a16="http://schemas.microsoft.com/office/drawing/2014/main" id="{5CFC1D6C-376F-7E45-6264-BEF187D0A578}"/>
              </a:ext>
            </a:extLst>
          </p:cNvPr>
          <p:cNvPicPr>
            <a:picLocks noChangeAspect="1"/>
          </p:cNvPicPr>
          <p:nvPr/>
        </p:nvPicPr>
        <p:blipFill>
          <a:blip r:embed="rId2"/>
          <a:srcRect t="19"/>
          <a:stretch/>
        </p:blipFill>
        <p:spPr>
          <a:xfrm>
            <a:off x="20" y="1282"/>
            <a:ext cx="12191980" cy="6856718"/>
          </a:xfrm>
          <a:prstGeom prst="rect">
            <a:avLst/>
          </a:prstGeom>
        </p:spPr>
      </p:pic>
    </p:spTree>
    <p:extLst>
      <p:ext uri="{BB962C8B-B14F-4D97-AF65-F5344CB8AC3E}">
        <p14:creationId xmlns:p14="http://schemas.microsoft.com/office/powerpoint/2010/main" val="39712232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065C4A3-B24F-5F94-56DC-246ED6E5C272}"/>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Grafik 2" descr="Ein Bild, das Text, Screenshot, Design enthält.&#10;&#10;Automatisch generierte Beschreibung">
            <a:extLst>
              <a:ext uri="{FF2B5EF4-FFF2-40B4-BE49-F238E27FC236}">
                <a16:creationId xmlns:a16="http://schemas.microsoft.com/office/drawing/2014/main" id="{FB2C66A0-B301-D387-094A-32BE2972D3FF}"/>
              </a:ext>
            </a:extLst>
          </p:cNvPr>
          <p:cNvPicPr>
            <a:picLocks noChangeAspect="1"/>
          </p:cNvPicPr>
          <p:nvPr/>
        </p:nvPicPr>
        <p:blipFill>
          <a:blip r:embed="rId3"/>
          <a:srcRect t="19"/>
          <a:stretch/>
        </p:blipFill>
        <p:spPr>
          <a:xfrm>
            <a:off x="20" y="1282"/>
            <a:ext cx="12191980" cy="6856718"/>
          </a:xfrm>
          <a:prstGeom prst="rect">
            <a:avLst/>
          </a:prstGeom>
        </p:spPr>
      </p:pic>
    </p:spTree>
    <p:extLst>
      <p:ext uri="{BB962C8B-B14F-4D97-AF65-F5344CB8AC3E}">
        <p14:creationId xmlns:p14="http://schemas.microsoft.com/office/powerpoint/2010/main" val="28494389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B2212B3-B859-A808-01CE-86BCE7A9660A}"/>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Grafik 2" descr="Ein Bild, das Text, Screenshot, Schnee, Design enthält.&#10;&#10;Automatisch generierte Beschreibung">
            <a:extLst>
              <a:ext uri="{FF2B5EF4-FFF2-40B4-BE49-F238E27FC236}">
                <a16:creationId xmlns:a16="http://schemas.microsoft.com/office/drawing/2014/main" id="{76539394-C865-3E0E-0C7F-A0EE3A410FE8}"/>
              </a:ext>
            </a:extLst>
          </p:cNvPr>
          <p:cNvPicPr>
            <a:picLocks noChangeAspect="1"/>
          </p:cNvPicPr>
          <p:nvPr/>
        </p:nvPicPr>
        <p:blipFill>
          <a:blip r:embed="rId3"/>
          <a:srcRect t="19"/>
          <a:stretch/>
        </p:blipFill>
        <p:spPr>
          <a:xfrm>
            <a:off x="20" y="1282"/>
            <a:ext cx="12191980" cy="6856718"/>
          </a:xfrm>
          <a:prstGeom prst="rect">
            <a:avLst/>
          </a:prstGeom>
        </p:spPr>
      </p:pic>
    </p:spTree>
    <p:extLst>
      <p:ext uri="{BB962C8B-B14F-4D97-AF65-F5344CB8AC3E}">
        <p14:creationId xmlns:p14="http://schemas.microsoft.com/office/powerpoint/2010/main" val="16205746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3075CCD-E01C-C037-0B30-17C35C6768CF}"/>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Grafik 2" descr="Ein Bild, das Text, Screenshot, Schnee, Design enthält.&#10;&#10;Automatisch generierte Beschreibung">
            <a:extLst>
              <a:ext uri="{FF2B5EF4-FFF2-40B4-BE49-F238E27FC236}">
                <a16:creationId xmlns:a16="http://schemas.microsoft.com/office/drawing/2014/main" id="{4EA8E8C6-CA2D-6B23-205C-F73E4508DBFE}"/>
              </a:ext>
            </a:extLst>
          </p:cNvPr>
          <p:cNvPicPr>
            <a:picLocks noChangeAspect="1"/>
          </p:cNvPicPr>
          <p:nvPr/>
        </p:nvPicPr>
        <p:blipFill>
          <a:blip r:embed="rId2"/>
          <a:srcRect t="19"/>
          <a:stretch/>
        </p:blipFill>
        <p:spPr>
          <a:xfrm>
            <a:off x="20" y="1282"/>
            <a:ext cx="12191980" cy="6856718"/>
          </a:xfrm>
          <a:prstGeom prst="rect">
            <a:avLst/>
          </a:prstGeom>
        </p:spPr>
      </p:pic>
    </p:spTree>
    <p:extLst>
      <p:ext uri="{BB962C8B-B14F-4D97-AF65-F5344CB8AC3E}">
        <p14:creationId xmlns:p14="http://schemas.microsoft.com/office/powerpoint/2010/main" val="6220231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EF06DDD-07A8-D846-20A8-85D4DED683AB}"/>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Grafik 2" descr="Ein Bild, das Text, Screenshot, Schnee, Design enthält.&#10;&#10;Automatisch generierte Beschreibung">
            <a:extLst>
              <a:ext uri="{FF2B5EF4-FFF2-40B4-BE49-F238E27FC236}">
                <a16:creationId xmlns:a16="http://schemas.microsoft.com/office/drawing/2014/main" id="{C6055A80-3A9B-B514-BB24-5CCD5FB6BCC4}"/>
              </a:ext>
            </a:extLst>
          </p:cNvPr>
          <p:cNvPicPr>
            <a:picLocks noChangeAspect="1"/>
          </p:cNvPicPr>
          <p:nvPr/>
        </p:nvPicPr>
        <p:blipFill>
          <a:blip r:embed="rId3"/>
          <a:srcRect t="19"/>
          <a:stretch/>
        </p:blipFill>
        <p:spPr>
          <a:xfrm>
            <a:off x="20" y="1282"/>
            <a:ext cx="12191980" cy="6856718"/>
          </a:xfrm>
          <a:prstGeom prst="rect">
            <a:avLst/>
          </a:prstGeom>
        </p:spPr>
      </p:pic>
    </p:spTree>
    <p:extLst>
      <p:ext uri="{BB962C8B-B14F-4D97-AF65-F5344CB8AC3E}">
        <p14:creationId xmlns:p14="http://schemas.microsoft.com/office/powerpoint/2010/main" val="14376192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9C4EB35-BE45-6390-1354-29F3DED86846}"/>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Grafik 2" descr="Ein Bild, das Text, Screenshot, Schnee, Design enthält.&#10;&#10;Automatisch generierte Beschreibung">
            <a:extLst>
              <a:ext uri="{FF2B5EF4-FFF2-40B4-BE49-F238E27FC236}">
                <a16:creationId xmlns:a16="http://schemas.microsoft.com/office/drawing/2014/main" id="{457916A2-E139-EBDB-FC3A-84FA1E00F7E8}"/>
              </a:ext>
            </a:extLst>
          </p:cNvPr>
          <p:cNvPicPr>
            <a:picLocks noChangeAspect="1"/>
          </p:cNvPicPr>
          <p:nvPr/>
        </p:nvPicPr>
        <p:blipFill>
          <a:blip r:embed="rId2"/>
          <a:srcRect t="19"/>
          <a:stretch/>
        </p:blipFill>
        <p:spPr>
          <a:xfrm>
            <a:off x="20" y="1282"/>
            <a:ext cx="12191980" cy="6856718"/>
          </a:xfrm>
          <a:prstGeom prst="rect">
            <a:avLst/>
          </a:prstGeom>
        </p:spPr>
      </p:pic>
    </p:spTree>
    <p:extLst>
      <p:ext uri="{BB962C8B-B14F-4D97-AF65-F5344CB8AC3E}">
        <p14:creationId xmlns:p14="http://schemas.microsoft.com/office/powerpoint/2010/main" val="24796898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D338A50-5E9D-550D-00D7-4CE5AA65FD74}"/>
            </a:ext>
          </a:extLst>
        </p:cNvPr>
        <p:cNvGrpSpPr/>
        <p:nvPr/>
      </p:nvGrpSpPr>
      <p:grpSpPr>
        <a:xfrm>
          <a:off x="0" y="0"/>
          <a:ext cx="0" cy="0"/>
          <a:chOff x="0" y="0"/>
          <a:chExt cx="0" cy="0"/>
        </a:xfrm>
      </p:grpSpPr>
      <p:sp>
        <p:nvSpPr>
          <p:cNvPr id="13" name="Rectangle 12">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Grafik 3" descr="Ein Bild, das Text, Screenshot, Schnee, Design enthält.&#10;&#10;Automatisch generierte Beschreibung">
            <a:extLst>
              <a:ext uri="{FF2B5EF4-FFF2-40B4-BE49-F238E27FC236}">
                <a16:creationId xmlns:a16="http://schemas.microsoft.com/office/drawing/2014/main" id="{A850979D-92FE-A574-1E9F-3BC6C8BB8B19}"/>
              </a:ext>
            </a:extLst>
          </p:cNvPr>
          <p:cNvPicPr>
            <a:picLocks noChangeAspect="1"/>
          </p:cNvPicPr>
          <p:nvPr/>
        </p:nvPicPr>
        <p:blipFill>
          <a:blip r:embed="rId2"/>
          <a:srcRect t="19"/>
          <a:stretch/>
        </p:blipFill>
        <p:spPr>
          <a:xfrm>
            <a:off x="20" y="1282"/>
            <a:ext cx="12191980" cy="6856718"/>
          </a:xfrm>
          <a:prstGeom prst="rect">
            <a:avLst/>
          </a:prstGeom>
        </p:spPr>
      </p:pic>
    </p:spTree>
    <p:extLst>
      <p:ext uri="{BB962C8B-B14F-4D97-AF65-F5344CB8AC3E}">
        <p14:creationId xmlns:p14="http://schemas.microsoft.com/office/powerpoint/2010/main" val="142608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B68DF31-154B-46F8-3E77-43FD48252B9D}"/>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Grafik 2" descr="Ein Bild, das Weihnachtsbaum, Schnee, Baum, Winter enthält.&#10;&#10;Automatisch generierte Beschreibung">
            <a:extLst>
              <a:ext uri="{FF2B5EF4-FFF2-40B4-BE49-F238E27FC236}">
                <a16:creationId xmlns:a16="http://schemas.microsoft.com/office/drawing/2014/main" id="{D9871C12-C943-498E-15E1-6F799335DA88}"/>
              </a:ext>
            </a:extLst>
          </p:cNvPr>
          <p:cNvPicPr>
            <a:picLocks noChangeAspect="1"/>
          </p:cNvPicPr>
          <p:nvPr/>
        </p:nvPicPr>
        <p:blipFill>
          <a:blip r:embed="rId2"/>
          <a:srcRect t="19"/>
          <a:stretch/>
        </p:blipFill>
        <p:spPr>
          <a:xfrm>
            <a:off x="20" y="1282"/>
            <a:ext cx="12191980" cy="6856718"/>
          </a:xfrm>
          <a:prstGeom prst="rect">
            <a:avLst/>
          </a:prstGeom>
        </p:spPr>
      </p:pic>
    </p:spTree>
    <p:extLst>
      <p:ext uri="{BB962C8B-B14F-4D97-AF65-F5344CB8AC3E}">
        <p14:creationId xmlns:p14="http://schemas.microsoft.com/office/powerpoint/2010/main" val="9771642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282E817-EA9A-2D43-E9AE-700560BD0C50}"/>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Grafik 2" descr="Ein Bild, das Text, Screenshot, Schnee, Design enthält.&#10;&#10;Automatisch generierte Beschreibung">
            <a:extLst>
              <a:ext uri="{FF2B5EF4-FFF2-40B4-BE49-F238E27FC236}">
                <a16:creationId xmlns:a16="http://schemas.microsoft.com/office/drawing/2014/main" id="{39C99586-31CD-8C88-BF3F-5AB70A1A7A6E}"/>
              </a:ext>
            </a:extLst>
          </p:cNvPr>
          <p:cNvPicPr>
            <a:picLocks noChangeAspect="1"/>
          </p:cNvPicPr>
          <p:nvPr/>
        </p:nvPicPr>
        <p:blipFill>
          <a:blip r:embed="rId2"/>
          <a:srcRect t="19"/>
          <a:stretch/>
        </p:blipFill>
        <p:spPr>
          <a:xfrm>
            <a:off x="20" y="1282"/>
            <a:ext cx="12191980" cy="6856718"/>
          </a:xfrm>
          <a:prstGeom prst="rect">
            <a:avLst/>
          </a:prstGeom>
        </p:spPr>
      </p:pic>
    </p:spTree>
    <p:extLst>
      <p:ext uri="{BB962C8B-B14F-4D97-AF65-F5344CB8AC3E}">
        <p14:creationId xmlns:p14="http://schemas.microsoft.com/office/powerpoint/2010/main" val="7867083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35E20B2-15F9-2274-4493-F5238E0A6D32}"/>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Grafik 2" descr="Ein Bild, das Text, Screenshot, Schnee, Design enthält.&#10;&#10;Automatisch generierte Beschreibung">
            <a:extLst>
              <a:ext uri="{FF2B5EF4-FFF2-40B4-BE49-F238E27FC236}">
                <a16:creationId xmlns:a16="http://schemas.microsoft.com/office/drawing/2014/main" id="{607C9417-6F24-083A-E609-448EBC0421F1}"/>
              </a:ext>
            </a:extLst>
          </p:cNvPr>
          <p:cNvPicPr>
            <a:picLocks noChangeAspect="1"/>
          </p:cNvPicPr>
          <p:nvPr/>
        </p:nvPicPr>
        <p:blipFill>
          <a:blip r:embed="rId3"/>
          <a:srcRect t="19"/>
          <a:stretch/>
        </p:blipFill>
        <p:spPr>
          <a:xfrm>
            <a:off x="20" y="1282"/>
            <a:ext cx="12191980" cy="6856718"/>
          </a:xfrm>
          <a:prstGeom prst="rect">
            <a:avLst/>
          </a:prstGeom>
        </p:spPr>
      </p:pic>
    </p:spTree>
    <p:extLst>
      <p:ext uri="{BB962C8B-B14F-4D97-AF65-F5344CB8AC3E}">
        <p14:creationId xmlns:p14="http://schemas.microsoft.com/office/powerpoint/2010/main" val="2172165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A9A7492-0041-3ECA-89F3-52EFEE23B9BB}"/>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Grafik 2" descr="Ein Bild, das Text, Screenshot, Schnee, Design enthält.&#10;&#10;Automatisch generierte Beschreibung">
            <a:extLst>
              <a:ext uri="{FF2B5EF4-FFF2-40B4-BE49-F238E27FC236}">
                <a16:creationId xmlns:a16="http://schemas.microsoft.com/office/drawing/2014/main" id="{5BFBAC62-FA1D-6597-5F0A-64213DAAB91C}"/>
              </a:ext>
            </a:extLst>
          </p:cNvPr>
          <p:cNvPicPr>
            <a:picLocks noChangeAspect="1"/>
          </p:cNvPicPr>
          <p:nvPr/>
        </p:nvPicPr>
        <p:blipFill>
          <a:blip r:embed="rId2"/>
          <a:srcRect t="19"/>
          <a:stretch/>
        </p:blipFill>
        <p:spPr>
          <a:xfrm>
            <a:off x="20" y="1282"/>
            <a:ext cx="12191980" cy="6856718"/>
          </a:xfrm>
          <a:prstGeom prst="rect">
            <a:avLst/>
          </a:prstGeom>
        </p:spPr>
      </p:pic>
    </p:spTree>
    <p:extLst>
      <p:ext uri="{BB962C8B-B14F-4D97-AF65-F5344CB8AC3E}">
        <p14:creationId xmlns:p14="http://schemas.microsoft.com/office/powerpoint/2010/main" val="37705819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8374A05-4893-934B-1CDC-AB8687863F02}"/>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Grafik 2" descr="Ein Bild, das Text, Screenshot, Schnee, Design enthält.&#10;&#10;Automatisch generierte Beschreibung">
            <a:extLst>
              <a:ext uri="{FF2B5EF4-FFF2-40B4-BE49-F238E27FC236}">
                <a16:creationId xmlns:a16="http://schemas.microsoft.com/office/drawing/2014/main" id="{CFBAE9B3-39E6-938C-E274-3DF20293B789}"/>
              </a:ext>
            </a:extLst>
          </p:cNvPr>
          <p:cNvPicPr>
            <a:picLocks noChangeAspect="1"/>
          </p:cNvPicPr>
          <p:nvPr/>
        </p:nvPicPr>
        <p:blipFill>
          <a:blip r:embed="rId3"/>
          <a:srcRect t="19"/>
          <a:stretch/>
        </p:blipFill>
        <p:spPr>
          <a:xfrm>
            <a:off x="20" y="1282"/>
            <a:ext cx="12191980" cy="6856718"/>
          </a:xfrm>
          <a:prstGeom prst="rect">
            <a:avLst/>
          </a:prstGeom>
        </p:spPr>
      </p:pic>
    </p:spTree>
    <p:extLst>
      <p:ext uri="{BB962C8B-B14F-4D97-AF65-F5344CB8AC3E}">
        <p14:creationId xmlns:p14="http://schemas.microsoft.com/office/powerpoint/2010/main" val="31342629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DA5528F-DA0C-A0F2-7AB0-A68F4D2B6DEE}"/>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Grafik 2" descr="Ein Bild, das Text, Screenshot, Design enthält.&#10;&#10;Automatisch generierte Beschreibung">
            <a:extLst>
              <a:ext uri="{FF2B5EF4-FFF2-40B4-BE49-F238E27FC236}">
                <a16:creationId xmlns:a16="http://schemas.microsoft.com/office/drawing/2014/main" id="{AF84F0DE-E2F8-8E11-CD87-0603BA5D5AF2}"/>
              </a:ext>
            </a:extLst>
          </p:cNvPr>
          <p:cNvPicPr>
            <a:picLocks noChangeAspect="1"/>
          </p:cNvPicPr>
          <p:nvPr/>
        </p:nvPicPr>
        <p:blipFill>
          <a:blip r:embed="rId2"/>
          <a:srcRect t="19"/>
          <a:stretch/>
        </p:blipFill>
        <p:spPr>
          <a:xfrm>
            <a:off x="20" y="1282"/>
            <a:ext cx="12191980" cy="6856718"/>
          </a:xfrm>
          <a:prstGeom prst="rect">
            <a:avLst/>
          </a:prstGeom>
        </p:spPr>
      </p:pic>
    </p:spTree>
    <p:extLst>
      <p:ext uri="{BB962C8B-B14F-4D97-AF65-F5344CB8AC3E}">
        <p14:creationId xmlns:p14="http://schemas.microsoft.com/office/powerpoint/2010/main" val="24571188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92C6DDE-E007-A699-F871-EED0A16264C2}"/>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Grafik 2" descr="Ein Bild, das Text, Screenshot, Schnee, Design enthält.&#10;&#10;Automatisch generierte Beschreibung">
            <a:extLst>
              <a:ext uri="{FF2B5EF4-FFF2-40B4-BE49-F238E27FC236}">
                <a16:creationId xmlns:a16="http://schemas.microsoft.com/office/drawing/2014/main" id="{F207D4C8-1FB4-D6AE-DB1A-6A89ECC08AC1}"/>
              </a:ext>
            </a:extLst>
          </p:cNvPr>
          <p:cNvPicPr>
            <a:picLocks noChangeAspect="1"/>
          </p:cNvPicPr>
          <p:nvPr/>
        </p:nvPicPr>
        <p:blipFill>
          <a:blip r:embed="rId3"/>
          <a:srcRect t="19"/>
          <a:stretch/>
        </p:blipFill>
        <p:spPr>
          <a:xfrm>
            <a:off x="20" y="1282"/>
            <a:ext cx="12191980" cy="6856718"/>
          </a:xfrm>
          <a:prstGeom prst="rect">
            <a:avLst/>
          </a:prstGeom>
        </p:spPr>
      </p:pic>
    </p:spTree>
    <p:extLst>
      <p:ext uri="{BB962C8B-B14F-4D97-AF65-F5344CB8AC3E}">
        <p14:creationId xmlns:p14="http://schemas.microsoft.com/office/powerpoint/2010/main" val="4117244363"/>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508</Words>
  <Application>Microsoft Macintosh PowerPoint</Application>
  <PresentationFormat>Breitbild</PresentationFormat>
  <Paragraphs>27</Paragraphs>
  <Slides>34</Slides>
  <Notes>13</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34</vt:i4>
      </vt:variant>
    </vt:vector>
  </HeadingPairs>
  <TitlesOfParts>
    <vt:vector size="39" baseType="lpstr">
      <vt:lpstr>Aptos</vt:lpstr>
      <vt:lpstr>Aptos Display</vt:lpstr>
      <vt:lpstr>Arial</vt:lpstr>
      <vt:lpstr>Calibri</vt:lpstr>
      <vt:lpstr>Office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Esther Penner</dc:creator>
  <cp:lastModifiedBy>Esther Penner</cp:lastModifiedBy>
  <cp:revision>2</cp:revision>
  <dcterms:created xsi:type="dcterms:W3CDTF">2024-11-01T13:30:19Z</dcterms:created>
  <dcterms:modified xsi:type="dcterms:W3CDTF">2024-11-03T19:33:39Z</dcterms:modified>
</cp:coreProperties>
</file>